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997DF-A76B-4006-A2E6-A0A9A2451487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BAA43-7FF6-4C84-BB60-85C5A4ED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BAA43-7FF6-4C84-BB60-85C5A4EDF3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BAA43-7FF6-4C84-BB60-85C5A4EDF3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2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D74F-4114-4775-91B8-DFE6D00DF35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064-2891-403C-90DE-F089EE37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4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D74F-4114-4775-91B8-DFE6D00DF35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064-2891-403C-90DE-F089EE37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8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D74F-4114-4775-91B8-DFE6D00DF35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064-2891-403C-90DE-F089EE37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8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D74F-4114-4775-91B8-DFE6D00DF35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064-2891-403C-90DE-F089EE37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9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D74F-4114-4775-91B8-DFE6D00DF35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064-2891-403C-90DE-F089EE37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8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D74F-4114-4775-91B8-DFE6D00DF35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064-2891-403C-90DE-F089EE37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0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D74F-4114-4775-91B8-DFE6D00DF35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064-2891-403C-90DE-F089EE37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9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D74F-4114-4775-91B8-DFE6D00DF35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064-2891-403C-90DE-F089EE37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D74F-4114-4775-91B8-DFE6D00DF35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064-2891-403C-90DE-F089EE37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D74F-4114-4775-91B8-DFE6D00DF35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064-2891-403C-90DE-F089EE37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4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D74F-4114-4775-91B8-DFE6D00DF35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064-2891-403C-90DE-F089EE37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9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D74F-4114-4775-91B8-DFE6D00DF35B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1064-2891-403C-90DE-F089EE37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7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355" y="1661194"/>
            <a:ext cx="91576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In DIU Library, students can borrow books. Books have different properties like ID, name, author name, availability. </a:t>
            </a:r>
            <a:r>
              <a:rPr lang="en-US" sz="2400" dirty="0" smtClean="0"/>
              <a:t>Before borrowing a book, books availability is checked. Available books are issued. For an unavailable book no books are  </a:t>
            </a:r>
            <a:r>
              <a:rPr lang="en-US" sz="2400" dirty="0"/>
              <a:t>a</a:t>
            </a:r>
            <a:r>
              <a:rPr lang="en-US" sz="2400" dirty="0" smtClean="0"/>
              <a:t>vailable is showed. Each student has Id and Name.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Question 1: Write down proper classes for the above scenario.</a:t>
            </a:r>
          </a:p>
          <a:p>
            <a:pPr algn="just"/>
            <a:r>
              <a:rPr lang="en-US" sz="2400" dirty="0" smtClean="0"/>
              <a:t>Question 2: Write a print method where student name and borrowed book ID will be shown.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0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1" y="379436"/>
            <a:ext cx="5710450" cy="57893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67" y="379436"/>
            <a:ext cx="5858799" cy="578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4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6162" y="583021"/>
            <a:ext cx="101948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In United Hospital, a patient can visit a doctor. </a:t>
            </a:r>
            <a:r>
              <a:rPr lang="en-US" sz="2400" dirty="0" smtClean="0"/>
              <a:t>Each doctor can examine maximum 15 patients in a day. Staff has the ability to check if the doctor is available or not. If available then he can assign a patient to the available doctor.</a:t>
            </a:r>
            <a:r>
              <a:rPr lang="en-US" sz="2400" dirty="0" smtClean="0"/>
              <a:t>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Question 1: Write down proper classes for the above scenario.</a:t>
            </a:r>
          </a:p>
          <a:p>
            <a:pPr algn="just"/>
            <a:r>
              <a:rPr lang="en-US" sz="2400" dirty="0" smtClean="0"/>
              <a:t>Question 2:  Write a program so that the staff can check if a doctor is available or not.</a:t>
            </a:r>
          </a:p>
          <a:p>
            <a:pPr algn="just"/>
            <a:r>
              <a:rPr lang="en-US" sz="2400" dirty="0" smtClean="0"/>
              <a:t>Question 3: If a patient assigned to a doctor then the staff can print the doctor name, doctor room no, and the staff ID who has assigned the patient.</a:t>
            </a:r>
          </a:p>
        </p:txBody>
      </p:sp>
    </p:spTree>
    <p:extLst>
      <p:ext uri="{BB962C8B-B14F-4D97-AF65-F5344CB8AC3E}">
        <p14:creationId xmlns:p14="http://schemas.microsoft.com/office/powerpoint/2010/main" val="87214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4" y="600501"/>
            <a:ext cx="5958597" cy="37531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901" y="600501"/>
            <a:ext cx="6005757" cy="39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9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2" y="376901"/>
            <a:ext cx="7173008" cy="6167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30" y="605985"/>
            <a:ext cx="6506643" cy="365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5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203</Words>
  <Application>Microsoft Office PowerPoint</Application>
  <PresentationFormat>Widescreen</PresentationFormat>
  <Paragraphs>12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Fazla Elahe</dc:creator>
  <cp:lastModifiedBy>Fazla Elahe</cp:lastModifiedBy>
  <cp:revision>15</cp:revision>
  <dcterms:created xsi:type="dcterms:W3CDTF">2017-05-30T10:58:05Z</dcterms:created>
  <dcterms:modified xsi:type="dcterms:W3CDTF">2017-05-30T14:49:09Z</dcterms:modified>
</cp:coreProperties>
</file>