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that you have been hired to design and develop a </a:t>
            </a:r>
            <a:r>
              <a:rPr lang="en-US" dirty="0" smtClean="0"/>
              <a:t>mobile banking system</a:t>
            </a:r>
            <a:r>
              <a:rPr lang="en-US" dirty="0"/>
              <a:t>. </a:t>
            </a:r>
            <a:r>
              <a:rPr lang="en-US" dirty="0" smtClean="0"/>
              <a:t>For that purpose customer have their phone number, pin number, name and ID. Customer can withdraw money and deposit money. Agent can register new customer and update existing customer </a:t>
            </a:r>
            <a:r>
              <a:rPr lang="en-US" dirty="0" smtClean="0"/>
              <a:t>information and print balance and name of </a:t>
            </a:r>
            <a:r>
              <a:rPr lang="en-US" smtClean="0"/>
              <a:t>a customer. </a:t>
            </a:r>
            <a:r>
              <a:rPr lang="en-US" dirty="0" smtClean="0"/>
              <a:t>Manager have the ability to add new agent. Both manager and agent have their ID and name.</a:t>
            </a:r>
          </a:p>
          <a:p>
            <a:pPr marL="0" indent="0">
              <a:buNone/>
            </a:pPr>
            <a:r>
              <a:rPr lang="en-US" dirty="0" smtClean="0"/>
              <a:t>Design </a:t>
            </a:r>
            <a:r>
              <a:rPr lang="en-US" dirty="0" smtClean="0"/>
              <a:t>and implement proper </a:t>
            </a:r>
            <a:r>
              <a:rPr lang="en-US" dirty="0" smtClean="0"/>
              <a:t>class with data hiding.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4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2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Administrator</dc:creator>
  <cp:lastModifiedBy>Diu</cp:lastModifiedBy>
  <cp:revision>5</cp:revision>
  <dcterms:created xsi:type="dcterms:W3CDTF">2006-08-16T00:00:00Z</dcterms:created>
  <dcterms:modified xsi:type="dcterms:W3CDTF">2017-06-06T10:24:42Z</dcterms:modified>
</cp:coreProperties>
</file>