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678E-402D-4E31-9655-86602FD7FF54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7C7D-EEB2-44B4-847C-471E3D47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Suppose that you are hired to develop a part of a online </a:t>
            </a:r>
            <a:r>
              <a:rPr lang="en-US" dirty="0" err="1" smtClean="0"/>
              <a:t>supershop</a:t>
            </a:r>
            <a:r>
              <a:rPr lang="en-US" dirty="0" smtClean="0"/>
              <a:t> where user can order things. Each order has ID and price. </a:t>
            </a:r>
            <a:r>
              <a:rPr lang="en-US" dirty="0" smtClean="0"/>
              <a:t>5% tax will be added with the price. If the price of the order exceeds 5000tk then the user will enjoy 7% discount given by the manager. Both the manager and user have ID and name.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By implementing maximum code reusability Make required class(</a:t>
            </a:r>
            <a:r>
              <a:rPr lang="en-US" dirty="0" err="1" smtClean="0"/>
              <a:t>es</a:t>
            </a:r>
            <a:r>
              <a:rPr lang="en-US" dirty="0" smtClean="0"/>
              <a:t>) with necessary attributes and methods considering the above scenario.</a:t>
            </a:r>
          </a:p>
          <a:p>
            <a:r>
              <a:rPr lang="en-US" dirty="0" smtClean="0"/>
              <a:t>Calculate payable amount of order having 7000tk.</a:t>
            </a:r>
          </a:p>
          <a:p>
            <a:r>
              <a:rPr lang="en-US" dirty="0" smtClean="0"/>
              <a:t>Ensure data hiding properly while designing your classes.</a:t>
            </a:r>
          </a:p>
          <a:p>
            <a:r>
              <a:rPr lang="en-US" dirty="0" smtClean="0"/>
              <a:t>Make a way so that the customer can place multiple order.</a:t>
            </a:r>
          </a:p>
          <a:p>
            <a:r>
              <a:rPr lang="en-US" dirty="0" smtClean="0"/>
              <a:t>Make a way so that the manager can print the order details.</a:t>
            </a:r>
          </a:p>
          <a:p>
            <a:r>
              <a:rPr lang="en-US" dirty="0" smtClean="0"/>
              <a:t>Write the main method in a separate Main class to create objects of necessary classes and demonstrate their behaviors.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Fazla Elahe</dc:creator>
  <cp:lastModifiedBy>Fazla Elahe</cp:lastModifiedBy>
  <cp:revision>4</cp:revision>
  <dcterms:created xsi:type="dcterms:W3CDTF">2017-07-04T15:46:38Z</dcterms:created>
  <dcterms:modified xsi:type="dcterms:W3CDTF">2017-07-04T16:06:18Z</dcterms:modified>
</cp:coreProperties>
</file>