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64" r:id="rId7"/>
    <p:sldId id="259" r:id="rId8"/>
    <p:sldId id="260" r:id="rId9"/>
    <p:sldId id="263"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p:cViewPr varScale="1">
        <p:scale>
          <a:sx n="74" d="100"/>
          <a:sy n="74" d="100"/>
        </p:scale>
        <p:origin x="-130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Collection</a:t>
            </a:r>
            <a:endParaRPr lang="en-US" dirty="0"/>
          </a:p>
        </p:txBody>
      </p:sp>
    </p:spTree>
    <p:extLst>
      <p:ext uri="{BB962C8B-B14F-4D97-AF65-F5344CB8AC3E}">
        <p14:creationId xmlns:p14="http://schemas.microsoft.com/office/powerpoint/2010/main" val="225327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Foreach</a:t>
            </a:r>
            <a:r>
              <a:rPr lang="en-US" dirty="0" smtClean="0"/>
              <a:t> loop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362200"/>
            <a:ext cx="7844913" cy="2385219"/>
          </a:xfrm>
        </p:spPr>
      </p:pic>
    </p:spTree>
    <p:extLst>
      <p:ext uri="{BB962C8B-B14F-4D97-AF65-F5344CB8AC3E}">
        <p14:creationId xmlns:p14="http://schemas.microsoft.com/office/powerpoint/2010/main" val="212597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100537"/>
            <a:ext cx="7977077" cy="2257944"/>
          </a:xfrm>
        </p:spPr>
      </p:pic>
    </p:spTree>
    <p:extLst>
      <p:ext uri="{BB962C8B-B14F-4D97-AF65-F5344CB8AC3E}">
        <p14:creationId xmlns:p14="http://schemas.microsoft.com/office/powerpoint/2010/main" val="173834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Inset an object at a specific index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905000"/>
            <a:ext cx="5688012" cy="2844006"/>
          </a:xfrm>
        </p:spPr>
      </p:pic>
    </p:spTree>
    <p:extLst>
      <p:ext uri="{BB962C8B-B14F-4D97-AF65-F5344CB8AC3E}">
        <p14:creationId xmlns:p14="http://schemas.microsoft.com/office/powerpoint/2010/main" val="92751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list element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2133600"/>
            <a:ext cx="4941896" cy="2539206"/>
          </a:xfrm>
        </p:spPr>
      </p:pic>
    </p:spTree>
    <p:extLst>
      <p:ext uri="{BB962C8B-B14F-4D97-AF65-F5344CB8AC3E}">
        <p14:creationId xmlns:p14="http://schemas.microsoft.com/office/powerpoint/2010/main" val="776699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same element at different index?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209800"/>
            <a:ext cx="4953000" cy="3302000"/>
          </a:xfrm>
        </p:spPr>
      </p:pic>
    </p:spTree>
    <p:extLst>
      <p:ext uri="{BB962C8B-B14F-4D97-AF65-F5344CB8AC3E}">
        <p14:creationId xmlns:p14="http://schemas.microsoft.com/office/powerpoint/2010/main" val="891459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list element using index number.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133600"/>
            <a:ext cx="4988129" cy="2620169"/>
          </a:xfrm>
        </p:spPr>
      </p:pic>
    </p:spTree>
    <p:extLst>
      <p:ext uri="{BB962C8B-B14F-4D97-AF65-F5344CB8AC3E}">
        <p14:creationId xmlns:p14="http://schemas.microsoft.com/office/powerpoint/2010/main" val="185028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362200"/>
            <a:ext cx="6172200" cy="2010212"/>
          </a:xfrm>
        </p:spPr>
      </p:pic>
    </p:spTree>
    <p:extLst>
      <p:ext uri="{BB962C8B-B14F-4D97-AF65-F5344CB8AC3E}">
        <p14:creationId xmlns:p14="http://schemas.microsoft.com/office/powerpoint/2010/main" val="124348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95400"/>
            <a:ext cx="2407612" cy="1295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369344"/>
            <a:ext cx="4648200" cy="5336256"/>
          </a:xfrm>
          <a:prstGeom prst="rect">
            <a:avLst/>
          </a:prstGeom>
        </p:spPr>
      </p:pic>
      <p:sp>
        <p:nvSpPr>
          <p:cNvPr id="6" name="Title 1"/>
          <p:cNvSpPr>
            <a:spLocks noGrp="1"/>
          </p:cNvSpPr>
          <p:nvPr>
            <p:ph type="title"/>
          </p:nvPr>
        </p:nvSpPr>
        <p:spPr>
          <a:xfrm>
            <a:off x="457200" y="274638"/>
            <a:ext cx="8229600" cy="792162"/>
          </a:xfrm>
        </p:spPr>
        <p:txBody>
          <a:bodyPr/>
          <a:lstStyle/>
          <a:p>
            <a:r>
              <a:rPr lang="en-US" dirty="0" smtClean="0"/>
              <a:t>Why list?</a:t>
            </a:r>
            <a:endParaRPr lang="en-US" dirty="0"/>
          </a:p>
        </p:txBody>
      </p:sp>
    </p:spTree>
    <p:extLst>
      <p:ext uri="{BB962C8B-B14F-4D97-AF65-F5344CB8AC3E}">
        <p14:creationId xmlns:p14="http://schemas.microsoft.com/office/powerpoint/2010/main" val="428674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a:t>
            </a:r>
            <a:endParaRPr lang="en-US" dirty="0"/>
          </a:p>
        </p:txBody>
      </p:sp>
      <p:sp>
        <p:nvSpPr>
          <p:cNvPr id="3" name="Content Placeholder 2"/>
          <p:cNvSpPr>
            <a:spLocks noGrp="1"/>
          </p:cNvSpPr>
          <p:nvPr>
            <p:ph idx="1"/>
          </p:nvPr>
        </p:nvSpPr>
        <p:spPr/>
        <p:txBody>
          <a:bodyPr/>
          <a:lstStyle/>
          <a:p>
            <a:pPr marL="0" indent="0">
              <a:buNone/>
            </a:pPr>
            <a:r>
              <a:rPr lang="en-US" dirty="0" smtClean="0"/>
              <a:t>Two types:</a:t>
            </a:r>
          </a:p>
          <a:p>
            <a:pPr marL="0" indent="0">
              <a:buNone/>
            </a:pPr>
            <a:r>
              <a:rPr lang="en-US" dirty="0" smtClean="0"/>
              <a:t>1. non-generic  e.g. </a:t>
            </a:r>
            <a:r>
              <a:rPr lang="en-US" dirty="0" err="1" smtClean="0"/>
              <a:t>ArrayList</a:t>
            </a:r>
            <a:endParaRPr lang="en-US" dirty="0" smtClean="0"/>
          </a:p>
          <a:p>
            <a:pPr marL="0" indent="0">
              <a:buNone/>
            </a:pPr>
            <a:r>
              <a:rPr lang="en-US" dirty="0" smtClean="0"/>
              <a:t>2. Generic e.g. </a:t>
            </a:r>
            <a:r>
              <a:rPr lang="en-US" dirty="0"/>
              <a:t>List&lt;T</a:t>
            </a:r>
            <a:r>
              <a:rPr lang="en-US" dirty="0" smtClean="0"/>
              <a:t>&gt;</a:t>
            </a:r>
            <a:endParaRPr lang="en-US" dirty="0"/>
          </a:p>
        </p:txBody>
      </p:sp>
    </p:spTree>
    <p:extLst>
      <p:ext uri="{BB962C8B-B14F-4D97-AF65-F5344CB8AC3E}">
        <p14:creationId xmlns:p14="http://schemas.microsoft.com/office/powerpoint/2010/main" val="287446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ArrayList</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2400" dirty="0" err="1"/>
              <a:t>ArrayList</a:t>
            </a:r>
            <a:r>
              <a:rPr lang="en-US" sz="2400" dirty="0"/>
              <a:t> is a non-generic type of collection in C#. It can contain elements of any data types. It is similar to an array, except that it grows automatically as you add items in it. Unlike an array, you don't need to specify the size of </a:t>
            </a:r>
            <a:r>
              <a:rPr lang="en-US" sz="2400" dirty="0" err="1"/>
              <a:t>ArrayList</a:t>
            </a:r>
            <a:r>
              <a:rPr lang="en-US" sz="2400" dirty="0" smtClean="0"/>
              <a:t>.</a:t>
            </a:r>
          </a:p>
          <a:p>
            <a:pPr marL="0" indent="0">
              <a:buNone/>
            </a:pPr>
            <a:endParaRPr lang="en-US" sz="2400" dirty="0"/>
          </a:p>
          <a:p>
            <a:pPr marL="0" indent="0">
              <a:buNone/>
            </a:pPr>
            <a:r>
              <a:rPr lang="en-US" sz="2400" dirty="0" err="1"/>
              <a:t>ArrayList</a:t>
            </a:r>
            <a:r>
              <a:rPr lang="en-US" sz="2400" dirty="0"/>
              <a:t> </a:t>
            </a:r>
            <a:r>
              <a:rPr lang="en-US" sz="2400" dirty="0" smtClean="0"/>
              <a:t> </a:t>
            </a:r>
            <a:r>
              <a:rPr lang="en-US" sz="2400" dirty="0" err="1" smtClean="0"/>
              <a:t>myArryList</a:t>
            </a:r>
            <a:r>
              <a:rPr lang="en-US" sz="2400" dirty="0" smtClean="0"/>
              <a:t> </a:t>
            </a:r>
            <a:r>
              <a:rPr lang="en-US" sz="2400" dirty="0"/>
              <a:t>= new </a:t>
            </a:r>
            <a:r>
              <a:rPr lang="en-US" sz="2400" dirty="0" err="1"/>
              <a:t>ArrayList</a:t>
            </a:r>
            <a:r>
              <a:rPr lang="en-US" sz="2400" dirty="0" smtClean="0"/>
              <a:t>();</a:t>
            </a:r>
          </a:p>
          <a:p>
            <a:pPr marL="0" indent="0">
              <a:buNone/>
            </a:pPr>
            <a:r>
              <a:rPr lang="en-US" sz="2400" dirty="0"/>
              <a:t>arryList1.Add(1); </a:t>
            </a:r>
            <a:endParaRPr lang="en-US" sz="2400" dirty="0" smtClean="0"/>
          </a:p>
          <a:p>
            <a:pPr marL="0" indent="0">
              <a:buNone/>
            </a:pPr>
            <a:r>
              <a:rPr lang="en-US" sz="2400" dirty="0" smtClean="0"/>
              <a:t>arryList1.Add</a:t>
            </a:r>
            <a:r>
              <a:rPr lang="en-US" sz="2400" dirty="0"/>
              <a:t>("Two"); </a:t>
            </a:r>
            <a:endParaRPr lang="en-US" sz="2400" dirty="0" smtClean="0"/>
          </a:p>
          <a:p>
            <a:pPr marL="0" indent="0">
              <a:buNone/>
            </a:pPr>
            <a:r>
              <a:rPr lang="en-US" sz="2400" dirty="0" smtClean="0"/>
              <a:t>arryList1.Add(3);</a:t>
            </a:r>
          </a:p>
          <a:p>
            <a:pPr marL="0" indent="0">
              <a:buNone/>
            </a:pPr>
            <a:r>
              <a:rPr lang="en-US" sz="2400" dirty="0" smtClean="0"/>
              <a:t> </a:t>
            </a:r>
            <a:r>
              <a:rPr lang="en-US" sz="2400" dirty="0"/>
              <a:t>arryList1.Add(4.5);</a:t>
            </a:r>
          </a:p>
        </p:txBody>
      </p:sp>
    </p:spTree>
    <p:extLst>
      <p:ext uri="{BB962C8B-B14F-4D97-AF65-F5344CB8AC3E}">
        <p14:creationId xmlns:p14="http://schemas.microsoft.com/office/powerpoint/2010/main" val="113763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a:t>
            </a:r>
            <a:r>
              <a:rPr lang="en-US" dirty="0" err="1" smtClean="0"/>
              <a:t>ArrayList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057400"/>
            <a:ext cx="6725134" cy="3005931"/>
          </a:xfrm>
        </p:spPr>
      </p:pic>
    </p:spTree>
    <p:extLst>
      <p:ext uri="{BB962C8B-B14F-4D97-AF65-F5344CB8AC3E}">
        <p14:creationId xmlns:p14="http://schemas.microsoft.com/office/powerpoint/2010/main" val="313723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List&lt;T&gt;</a:t>
            </a:r>
          </a:p>
        </p:txBody>
      </p:sp>
      <p:sp>
        <p:nvSpPr>
          <p:cNvPr id="3" name="Content Placeholder 2"/>
          <p:cNvSpPr>
            <a:spLocks noGrp="1"/>
          </p:cNvSpPr>
          <p:nvPr>
            <p:ph idx="1"/>
          </p:nvPr>
        </p:nvSpPr>
        <p:spPr/>
        <p:txBody>
          <a:bodyPr>
            <a:normAutofit/>
          </a:bodyPr>
          <a:lstStyle/>
          <a:p>
            <a:pPr marL="0" indent="0">
              <a:buNone/>
            </a:pPr>
            <a:r>
              <a:rPr lang="en-US" sz="2400" dirty="0"/>
              <a:t>The List&lt;T&gt; collection is the same as an </a:t>
            </a:r>
            <a:r>
              <a:rPr lang="en-US" sz="2400" dirty="0" err="1"/>
              <a:t>ArrayList</a:t>
            </a:r>
            <a:r>
              <a:rPr lang="en-US" sz="2400" dirty="0"/>
              <a:t> except that List&lt;T&gt; is a generic collection whereas </a:t>
            </a:r>
            <a:r>
              <a:rPr lang="en-US" sz="2400" dirty="0" err="1"/>
              <a:t>ArrayList</a:t>
            </a:r>
            <a:r>
              <a:rPr lang="en-US" sz="2400" dirty="0"/>
              <a:t> is a non-generic collection</a:t>
            </a:r>
            <a:r>
              <a:rPr lang="en-US" sz="2400" dirty="0" smtClean="0"/>
              <a:t>.</a:t>
            </a:r>
          </a:p>
          <a:p>
            <a:pPr marL="0" indent="0">
              <a:buNone/>
            </a:pPr>
            <a:endParaRPr lang="en-US" sz="2400" dirty="0"/>
          </a:p>
          <a:p>
            <a:pPr marL="0" indent="0">
              <a:buNone/>
            </a:pPr>
            <a:r>
              <a:rPr lang="en-US" sz="2400" dirty="0"/>
              <a:t>List&lt;</a:t>
            </a:r>
            <a:r>
              <a:rPr lang="en-US" sz="2400" dirty="0" err="1"/>
              <a:t>int</a:t>
            </a:r>
            <a:r>
              <a:rPr lang="en-US" sz="2400" dirty="0"/>
              <a:t>&gt; numbers = new List&lt;</a:t>
            </a:r>
            <a:r>
              <a:rPr lang="en-US" sz="2400" dirty="0" err="1"/>
              <a:t>int</a:t>
            </a:r>
            <a:r>
              <a:rPr lang="en-US" sz="2400" dirty="0" smtClean="0"/>
              <a:t>&gt;();</a:t>
            </a:r>
          </a:p>
          <a:p>
            <a:pPr marL="0" indent="0">
              <a:buNone/>
            </a:pPr>
            <a:r>
              <a:rPr lang="en-US" sz="2400" dirty="0" err="1" smtClean="0"/>
              <a:t>numbers.Add</a:t>
            </a:r>
            <a:r>
              <a:rPr lang="en-US" sz="2400" dirty="0" smtClean="0"/>
              <a:t>(1</a:t>
            </a:r>
            <a:r>
              <a:rPr lang="en-US" sz="2400" dirty="0"/>
              <a:t>); </a:t>
            </a:r>
            <a:endParaRPr lang="en-US" sz="2400" dirty="0" smtClean="0"/>
          </a:p>
          <a:p>
            <a:pPr marL="0" indent="0">
              <a:buNone/>
            </a:pPr>
            <a:r>
              <a:rPr lang="en-US" sz="2400" dirty="0" err="1" smtClean="0"/>
              <a:t>numbers.Add</a:t>
            </a:r>
            <a:r>
              <a:rPr lang="en-US" sz="2400" dirty="0" smtClean="0"/>
              <a:t>(2);</a:t>
            </a:r>
          </a:p>
          <a:p>
            <a:pPr marL="0" indent="0">
              <a:buNone/>
            </a:pPr>
            <a:r>
              <a:rPr lang="en-US" sz="2400" dirty="0" err="1" smtClean="0"/>
              <a:t>numbers.Add</a:t>
            </a:r>
            <a:r>
              <a:rPr lang="en-US" sz="2400" dirty="0" smtClean="0"/>
              <a:t>(3</a:t>
            </a:r>
            <a:r>
              <a:rPr lang="en-US" sz="2400" dirty="0"/>
              <a:t>);</a:t>
            </a:r>
            <a:endParaRPr lang="en-US" sz="2400" dirty="0" smtClean="0"/>
          </a:p>
          <a:p>
            <a:pPr marL="0" indent="0">
              <a:buNone/>
            </a:pPr>
            <a:endParaRPr lang="en-US" sz="2400" dirty="0"/>
          </a:p>
        </p:txBody>
      </p:sp>
    </p:spTree>
    <p:extLst>
      <p:ext uri="{BB962C8B-B14F-4D97-AF65-F5344CB8AC3E}">
        <p14:creationId xmlns:p14="http://schemas.microsoft.com/office/powerpoint/2010/main" val="132383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057400"/>
            <a:ext cx="2407612" cy="1295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836" y="1628618"/>
            <a:ext cx="4863364" cy="4543582"/>
          </a:xfrm>
          <a:prstGeom prst="rect">
            <a:avLst/>
          </a:prstGeom>
        </p:spPr>
      </p:pic>
      <p:sp>
        <p:nvSpPr>
          <p:cNvPr id="6" name="Title 1"/>
          <p:cNvSpPr>
            <a:spLocks noGrp="1"/>
          </p:cNvSpPr>
          <p:nvPr>
            <p:ph type="title"/>
          </p:nvPr>
        </p:nvSpPr>
        <p:spPr>
          <a:xfrm>
            <a:off x="457200" y="274638"/>
            <a:ext cx="8229600" cy="1143000"/>
          </a:xfrm>
        </p:spPr>
        <p:txBody>
          <a:bodyPr/>
          <a:lstStyle/>
          <a:p>
            <a:r>
              <a:rPr lang="en-US" dirty="0" smtClean="0"/>
              <a:t>If  list limit exceed??</a:t>
            </a:r>
            <a:endParaRPr lang="en-US" dirty="0"/>
          </a:p>
        </p:txBody>
      </p:sp>
    </p:spTree>
    <p:extLst>
      <p:ext uri="{BB962C8B-B14F-4D97-AF65-F5344CB8AC3E}">
        <p14:creationId xmlns:p14="http://schemas.microsoft.com/office/powerpoint/2010/main" val="17172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95400"/>
            <a:ext cx="7432399" cy="4849019"/>
          </a:xfrm>
        </p:spPr>
      </p:pic>
      <p:sp>
        <p:nvSpPr>
          <p:cNvPr id="5" name="Title 1"/>
          <p:cNvSpPr>
            <a:spLocks noGrp="1"/>
          </p:cNvSpPr>
          <p:nvPr>
            <p:ph type="title"/>
          </p:nvPr>
        </p:nvSpPr>
        <p:spPr>
          <a:xfrm>
            <a:off x="457200" y="274638"/>
            <a:ext cx="8229600" cy="868362"/>
          </a:xfrm>
        </p:spPr>
        <p:txBody>
          <a:bodyPr/>
          <a:lstStyle/>
          <a:p>
            <a:r>
              <a:rPr lang="en-US" dirty="0" smtClean="0"/>
              <a:t>Accessing list elements</a:t>
            </a:r>
            <a:endParaRPr lang="en-US" dirty="0"/>
          </a:p>
        </p:txBody>
      </p:sp>
    </p:spTree>
    <p:extLst>
      <p:ext uri="{BB962C8B-B14F-4D97-AF65-F5344CB8AC3E}">
        <p14:creationId xmlns:p14="http://schemas.microsoft.com/office/powerpoint/2010/main" val="4208683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174</Words>
  <Application>Microsoft Office PowerPoint</Application>
  <PresentationFormat>On-screen Show (4:3)</PresentationFormat>
  <Paragraphs>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Collection</vt:lpstr>
      <vt:lpstr>Why list?</vt:lpstr>
      <vt:lpstr>Why list?</vt:lpstr>
      <vt:lpstr>List</vt:lpstr>
      <vt:lpstr>ArrayList</vt:lpstr>
      <vt:lpstr>Problem of ArrayList</vt:lpstr>
      <vt:lpstr>List&lt;T&gt;</vt:lpstr>
      <vt:lpstr>If  list limit exceed??</vt:lpstr>
      <vt:lpstr>Accessing list elements</vt:lpstr>
      <vt:lpstr>Foreach loop</vt:lpstr>
      <vt:lpstr>For loop</vt:lpstr>
      <vt:lpstr>Inset an object at a specific index</vt:lpstr>
      <vt:lpstr>Remove list element</vt:lpstr>
      <vt:lpstr>What if same element at different index?</vt:lpstr>
      <vt:lpstr>Remove list element using index number.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dc:title>
  <dc:creator>Administrator</dc:creator>
  <cp:lastModifiedBy>Diu</cp:lastModifiedBy>
  <cp:revision>26</cp:revision>
  <dcterms:created xsi:type="dcterms:W3CDTF">2006-08-16T00:00:00Z</dcterms:created>
  <dcterms:modified xsi:type="dcterms:W3CDTF">2017-08-08T08:10:26Z</dcterms:modified>
</cp:coreProperties>
</file>