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66" r:id="rId4"/>
    <p:sldId id="267" r:id="rId5"/>
    <p:sldId id="268" r:id="rId6"/>
    <p:sldId id="269" r:id="rId7"/>
    <p:sldId id="257" r:id="rId8"/>
    <p:sldId id="258" r:id="rId9"/>
    <p:sldId id="263" r:id="rId10"/>
    <p:sldId id="259" r:id="rId11"/>
    <p:sldId id="262" r:id="rId12"/>
    <p:sldId id="260" r:id="rId13"/>
    <p:sldId id="264" r:id="rId14"/>
    <p:sldId id="26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4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D4F7-4F25-4796-9354-4C6C25E2B80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D1D0-E853-4E56-B533-D0C68B02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056" y="1791103"/>
            <a:ext cx="9144000" cy="2387600"/>
          </a:xfrm>
        </p:spPr>
        <p:txBody>
          <a:bodyPr/>
          <a:lstStyle/>
          <a:p>
            <a:r>
              <a:rPr lang="en-US" dirty="0" smtClean="0"/>
              <a:t>Object oriented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&amp; Encapsulation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3" y="2115403"/>
            <a:ext cx="4299046" cy="1719618"/>
          </a:xfrm>
        </p:spPr>
      </p:pic>
      <p:sp>
        <p:nvSpPr>
          <p:cNvPr id="5" name="Rectangle 4"/>
          <p:cNvSpPr/>
          <p:nvPr/>
        </p:nvSpPr>
        <p:spPr>
          <a:xfrm>
            <a:off x="564109" y="195514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Lato"/>
              </a:rPr>
              <a:t>Encapsulation and abstraction is the advanced mechanism in C# that lets your program to hide unwanted code within a capsule and shows only essential features of an object. Encapsulation is used to hide its members from outside class or interface, whereas abstraction is used to show only essential features.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03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how it looks if we do not encapsulate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7" y="1866568"/>
            <a:ext cx="446467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60" y="3033770"/>
            <a:ext cx="3421039" cy="26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5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obtaining the data members and methods from one class to another class is known as </a:t>
            </a:r>
            <a:r>
              <a:rPr lang="en-US" b="1" dirty="0" smtClean="0"/>
              <a:t>inheritance</a:t>
            </a:r>
          </a:p>
          <a:p>
            <a:r>
              <a:rPr lang="en-US" dirty="0" smtClean="0"/>
              <a:t>Using inheritance, you can create a </a:t>
            </a:r>
            <a:r>
              <a:rPr lang="en-US" b="1" dirty="0" smtClean="0"/>
              <a:t>general class </a:t>
            </a:r>
            <a:r>
              <a:rPr lang="en-US" dirty="0" smtClean="0"/>
              <a:t>that defines common to a set of related items. This class can then be inherited by other classes, each adding those things that are unique to it.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26" y="1690688"/>
            <a:ext cx="5818867" cy="4892052"/>
          </a:xfrm>
        </p:spPr>
      </p:pic>
    </p:spTree>
    <p:extLst>
      <p:ext uri="{BB962C8B-B14F-4D97-AF65-F5344CB8AC3E}">
        <p14:creationId xmlns:p14="http://schemas.microsoft.com/office/powerpoint/2010/main" val="279349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Polymorphism</a:t>
            </a:r>
            <a:r>
              <a:rPr lang="en-US" i="1" dirty="0" smtClean="0"/>
              <a:t> is occurrence an entity that has single name and many forms which acts differently in different situations or circumstances. </a:t>
            </a:r>
          </a:p>
          <a:p>
            <a:r>
              <a:rPr lang="en-US" b="1" dirty="0" smtClean="0"/>
              <a:t>Polymorphism can only be achieved through the behaviors (methods)</a:t>
            </a:r>
            <a:endParaRPr lang="en-US" i="1" dirty="0" smtClean="0"/>
          </a:p>
          <a:p>
            <a:r>
              <a:rPr lang="en-US" i="1" dirty="0" smtClean="0"/>
              <a:t> It reduces our complexities.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02" y="2906973"/>
            <a:ext cx="7497376" cy="2588104"/>
          </a:xfrm>
        </p:spPr>
      </p:pic>
    </p:spTree>
    <p:extLst>
      <p:ext uri="{BB962C8B-B14F-4D97-AF65-F5344CB8AC3E}">
        <p14:creationId xmlns:p14="http://schemas.microsoft.com/office/powerpoint/2010/main" val="42066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842" y="337829"/>
            <a:ext cx="1072031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Phases in Object-Oriented </a:t>
            </a:r>
            <a:r>
              <a:rPr lang="en-US" sz="4000" dirty="0" smtClean="0"/>
              <a:t>Software Development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object-oriented software engineering, the software developer identifies and organizes the application in terms of object-oriented concepts, prior to their final representation in any specific programming language or software tools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/>
              <a:t>software development approach goes through the following stages:</a:t>
            </a:r>
          </a:p>
          <a:p>
            <a:r>
              <a:rPr lang="en-US" dirty="0"/>
              <a:t>Analysis,</a:t>
            </a:r>
          </a:p>
          <a:p>
            <a:r>
              <a:rPr lang="en-US" dirty="0"/>
              <a:t>Design, and</a:t>
            </a:r>
          </a:p>
          <a:p>
            <a:r>
              <a:rPr lang="en-US" dirty="0"/>
              <a:t>Implementation.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818" y="1542197"/>
            <a:ext cx="9144000" cy="48483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Object–Oriented Analysis (OOA) is the procedure of identifying software engineering requirements and developing software specifications in terms of a software system’s object model, which comprises of interacting objects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primary tasks in object-oriented analysis (OOA)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Identifying objects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Organizing the objects by creating object model diagram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Defining the internals of the objects, or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Defining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behavior of the objects, i.e.,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Describing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the objects interact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4818" y="56937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21214"/>
                </a:solidFill>
                <a:latin typeface="Verdana" panose="020B0604030504040204" pitchFamily="34" charset="0"/>
              </a:rPr>
              <a:t>Object-Oriented Analysis</a:t>
            </a:r>
            <a:endParaRPr lang="en-US" sz="2400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Object–Oriented Design (OOD) involves implementation of the conceptual model produced during object-oriented analysis. In OOD, concepts in the analysis model, which are technology−independent, are mapped onto implementing classes, constraints are identified and interfaces are designed, resulting in a model for the solution domain, i.e., a detailed description of how the system is to be built on concrete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0719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implementation details generally include:</a:t>
            </a:r>
          </a:p>
          <a:p>
            <a:r>
              <a:rPr lang="en-US" dirty="0"/>
              <a:t>Restructuring the class data (if necessary),</a:t>
            </a:r>
          </a:p>
          <a:p>
            <a:r>
              <a:rPr lang="en-US" dirty="0"/>
              <a:t>Implementation of methods, i.e., internal data structures and algorithms,</a:t>
            </a:r>
          </a:p>
          <a:p>
            <a:r>
              <a:rPr lang="en-US" dirty="0"/>
              <a:t>Implementation of control, and</a:t>
            </a:r>
          </a:p>
          <a:p>
            <a:r>
              <a:rPr lang="en-US" dirty="0"/>
              <a:t>Implementation of associations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 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Object-oriented programming (OOP) is a programming paradigm based upon objects (having both data and methods) that aims to incorporate the advantages of modularity and </a:t>
            </a:r>
            <a:r>
              <a:rPr lang="en-US" dirty="0" smtClean="0"/>
              <a:t>reusability.</a:t>
            </a:r>
          </a:p>
          <a:p>
            <a:pPr marL="0" indent="0">
              <a:buNone/>
            </a:pPr>
            <a:r>
              <a:rPr lang="en-US" dirty="0"/>
              <a:t>The important features of object–oriented programming are:</a:t>
            </a:r>
          </a:p>
          <a:p>
            <a:r>
              <a:rPr lang="en-US" dirty="0"/>
              <a:t>Bottom–up approach in program design</a:t>
            </a:r>
          </a:p>
          <a:p>
            <a:r>
              <a:rPr lang="en-US" dirty="0"/>
              <a:t>Programs organized around objects, grouped in classes</a:t>
            </a:r>
          </a:p>
          <a:p>
            <a:r>
              <a:rPr lang="en-US" dirty="0"/>
              <a:t>Focus on data with methods to operate upon object’s data</a:t>
            </a:r>
          </a:p>
          <a:p>
            <a:r>
              <a:rPr lang="en-US" dirty="0"/>
              <a:t>Interaction between objects through functions</a:t>
            </a:r>
          </a:p>
          <a:p>
            <a:r>
              <a:rPr lang="en-US" dirty="0"/>
              <a:t>Reusability of design through creation of new classes by adding features to existing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7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8" y="2220612"/>
            <a:ext cx="7055892" cy="43365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7481" y="692203"/>
            <a:ext cx="9471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Main features/principles of OOP</a:t>
            </a:r>
          </a:p>
        </p:txBody>
      </p:sp>
    </p:spTree>
    <p:extLst>
      <p:ext uri="{BB962C8B-B14F-4D97-AF65-F5344CB8AC3E}">
        <p14:creationId xmlns:p14="http://schemas.microsoft.com/office/powerpoint/2010/main" val="324762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110915"/>
              </p:ext>
            </p:extLst>
          </p:nvPr>
        </p:nvGraphicFramePr>
        <p:xfrm>
          <a:off x="838200" y="1825625"/>
          <a:ext cx="10515600" cy="33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is an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 class.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is a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blueprint or template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from which objects are created.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is a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world entity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such as pen, laptop, mobile, bed, keyboard, mouse, chair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is a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of similar objects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is a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entity.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a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entity.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is created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times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as per requirement.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is declared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class and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69" y="2088108"/>
            <a:ext cx="5776261" cy="3081562"/>
          </a:xfrm>
        </p:spPr>
      </p:pic>
    </p:spTree>
    <p:extLst>
      <p:ext uri="{BB962C8B-B14F-4D97-AF65-F5344CB8AC3E}">
        <p14:creationId xmlns:p14="http://schemas.microsoft.com/office/powerpoint/2010/main" val="182800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322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verdana</vt:lpstr>
      <vt:lpstr>verdana</vt:lpstr>
      <vt:lpstr>Office Theme</vt:lpstr>
      <vt:lpstr>Object oriented Software development</vt:lpstr>
      <vt:lpstr>Phases in Object-Oriented Software Development</vt:lpstr>
      <vt:lpstr>PowerPoint Presentation</vt:lpstr>
      <vt:lpstr>Object-Oriented Design</vt:lpstr>
      <vt:lpstr>PowerPoint Presentation</vt:lpstr>
      <vt:lpstr>Object-oriented programming (OOP)</vt:lpstr>
      <vt:lpstr>PowerPoint Presentation</vt:lpstr>
      <vt:lpstr>Class and object</vt:lpstr>
      <vt:lpstr>Example of class and object</vt:lpstr>
      <vt:lpstr>Abstraction &amp; Encapsulation</vt:lpstr>
      <vt:lpstr>This is how it looks if we do not encapsulate</vt:lpstr>
      <vt:lpstr>Inheritance</vt:lpstr>
      <vt:lpstr>Inheritance example</vt:lpstr>
      <vt:lpstr>Polymorphism</vt:lpstr>
      <vt:lpstr>Polymorphism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features/principles of OOP</dc:title>
  <dc:creator>Fazla Elahe</dc:creator>
  <cp:lastModifiedBy>Fazla Elahe</cp:lastModifiedBy>
  <cp:revision>24</cp:revision>
  <dcterms:created xsi:type="dcterms:W3CDTF">2017-05-14T15:23:46Z</dcterms:created>
  <dcterms:modified xsi:type="dcterms:W3CDTF">2017-05-16T05:52:37Z</dcterms:modified>
</cp:coreProperties>
</file>