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1" r:id="rId10"/>
    <p:sldId id="27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9B4D-76DB-4793-8EF7-11E0BA0B686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47408-ACB6-437C-B1D8-50C9AC0A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 and Return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444"/>
            <a:ext cx="6112478" cy="54273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8" y="741444"/>
            <a:ext cx="5948133" cy="37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 </a:t>
            </a:r>
            <a:r>
              <a:rPr lang="en-US" dirty="0" smtClean="0"/>
              <a:t>parameter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problem with this scenario is that a </a:t>
            </a:r>
            <a:r>
              <a:rPr lang="en-US" b="1" dirty="0"/>
              <a:t>ref </a:t>
            </a:r>
            <a:r>
              <a:rPr lang="en-US" dirty="0"/>
              <a:t>parameter must be initialized to </a:t>
            </a:r>
            <a:r>
              <a:rPr lang="en-US" dirty="0" smtClean="0"/>
              <a:t>a value </a:t>
            </a:r>
            <a:r>
              <a:rPr lang="en-US" dirty="0"/>
              <a:t>prior to the call. Thus, to use a </a:t>
            </a:r>
            <a:r>
              <a:rPr lang="en-US" b="1" dirty="0"/>
              <a:t>ref </a:t>
            </a:r>
            <a:r>
              <a:rPr lang="en-US" dirty="0"/>
              <a:t>parameter would require giving the argument </a:t>
            </a:r>
            <a:r>
              <a:rPr lang="en-US" dirty="0" smtClean="0"/>
              <a:t>a dummy </a:t>
            </a:r>
            <a:r>
              <a:rPr lang="en-US" dirty="0"/>
              <a:t>value just to satisfy this constraint.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6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7" y="805217"/>
            <a:ext cx="7530450" cy="5031119"/>
          </a:xfrm>
        </p:spPr>
      </p:pic>
    </p:spTree>
    <p:extLst>
      <p:ext uri="{BB962C8B-B14F-4D97-AF65-F5344CB8AC3E}">
        <p14:creationId xmlns:p14="http://schemas.microsoft.com/office/powerpoint/2010/main" val="361169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2" y="562497"/>
            <a:ext cx="7642746" cy="5728136"/>
          </a:xfrm>
        </p:spPr>
      </p:pic>
    </p:spTree>
    <p:extLst>
      <p:ext uri="{BB962C8B-B14F-4D97-AF65-F5344CB8AC3E}">
        <p14:creationId xmlns:p14="http://schemas.microsoft.com/office/powerpoint/2010/main" val="28625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</a:t>
            </a:r>
            <a:r>
              <a:rPr lang="en-US" dirty="0" smtClean="0"/>
              <a:t>Reference and value </a:t>
            </a:r>
            <a:r>
              <a:rPr lang="en-US" dirty="0"/>
              <a:t>to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 to this point, the examples </a:t>
            </a:r>
            <a:r>
              <a:rPr lang="en-US" dirty="0" smtClean="0"/>
              <a:t>have </a:t>
            </a:r>
            <a:r>
              <a:rPr lang="en-US" dirty="0"/>
              <a:t>been using value types, such as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double</a:t>
            </a:r>
            <a:r>
              <a:rPr lang="en-US" dirty="0"/>
              <a:t>, as parameters to methods. However, it is both correct and common to use </a:t>
            </a:r>
            <a:r>
              <a:rPr lang="en-US" dirty="0" smtClean="0"/>
              <a:t>a reference </a:t>
            </a:r>
            <a:r>
              <a:rPr lang="en-US" dirty="0"/>
              <a:t>type as a parameter. Doing so allows an object to be passed to a method.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7" y="607789"/>
            <a:ext cx="5817856" cy="51612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03" y="450377"/>
            <a:ext cx="6105097" cy="60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call-by-value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method </a:t>
            </a:r>
            <a:r>
              <a:rPr lang="en-US" i="1" dirty="0"/>
              <a:t>copies </a:t>
            </a:r>
            <a:r>
              <a:rPr lang="en-US" dirty="0"/>
              <a:t>the </a:t>
            </a:r>
            <a:r>
              <a:rPr lang="en-US" i="1" dirty="0"/>
              <a:t>value </a:t>
            </a:r>
            <a:r>
              <a:rPr lang="en-US" dirty="0"/>
              <a:t>of an argument into the </a:t>
            </a:r>
            <a:r>
              <a:rPr lang="en-US" dirty="0" smtClean="0"/>
              <a:t>formal parameter </a:t>
            </a:r>
            <a:r>
              <a:rPr lang="en-US" dirty="0"/>
              <a:t>of the subroutine. Therefore, changes made to </a:t>
            </a:r>
            <a:r>
              <a:rPr lang="en-US" dirty="0" smtClean="0"/>
              <a:t>the parameter </a:t>
            </a:r>
            <a:r>
              <a:rPr lang="en-US" dirty="0"/>
              <a:t>of the </a:t>
            </a:r>
            <a:r>
              <a:rPr lang="en-US" dirty="0" smtClean="0"/>
              <a:t>subroutine have </a:t>
            </a:r>
            <a:r>
              <a:rPr lang="en-US" dirty="0"/>
              <a:t>no effect on the argument used in the call.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6" y="586854"/>
            <a:ext cx="6669071" cy="5786650"/>
          </a:xfrm>
        </p:spPr>
      </p:pic>
    </p:spTree>
    <p:extLst>
      <p:ext uri="{BB962C8B-B14F-4D97-AF65-F5344CB8AC3E}">
        <p14:creationId xmlns:p14="http://schemas.microsoft.com/office/powerpoint/2010/main" val="305783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call-by-reference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method, a </a:t>
            </a:r>
            <a:r>
              <a:rPr lang="en-US" i="1" dirty="0"/>
              <a:t>reference </a:t>
            </a:r>
            <a:r>
              <a:rPr lang="en-US" dirty="0"/>
              <a:t>to an argument (not the value of </a:t>
            </a:r>
            <a:r>
              <a:rPr lang="en-US" dirty="0" smtClean="0"/>
              <a:t>the argument) is </a:t>
            </a:r>
            <a:r>
              <a:rPr lang="en-US" dirty="0"/>
              <a:t>passed to the parameter. Inside the subroutine, this reference is used to access the </a:t>
            </a:r>
            <a:r>
              <a:rPr lang="en-US" dirty="0" smtClean="0"/>
              <a:t>actual argument </a:t>
            </a:r>
            <a:r>
              <a:rPr lang="en-US" dirty="0"/>
              <a:t>specified in the </a:t>
            </a:r>
            <a:r>
              <a:rPr lang="en-US" dirty="0" smtClean="0"/>
              <a:t>call. This </a:t>
            </a:r>
            <a:r>
              <a:rPr lang="en-US" dirty="0"/>
              <a:t>means that changes made to the parameter will </a:t>
            </a:r>
            <a:r>
              <a:rPr lang="en-US" dirty="0" smtClean="0"/>
              <a:t>affect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argument used to call the subroutine.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5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76" y="272955"/>
            <a:ext cx="6475105" cy="6414448"/>
          </a:xfrm>
        </p:spPr>
      </p:pic>
    </p:spTree>
    <p:extLst>
      <p:ext uri="{BB962C8B-B14F-4D97-AF65-F5344CB8AC3E}">
        <p14:creationId xmlns:p14="http://schemas.microsoft.com/office/powerpoint/2010/main" val="41388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3" y="1038733"/>
            <a:ext cx="8028452" cy="4339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733"/>
            <a:ext cx="4913193" cy="40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can return any type of data, including class types.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213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Parameter and Return type</vt:lpstr>
      <vt:lpstr>Pass Reference and value to Methods</vt:lpstr>
      <vt:lpstr>PowerPoint Presentation</vt:lpstr>
      <vt:lpstr>call-by-value</vt:lpstr>
      <vt:lpstr>PowerPoint Presentation</vt:lpstr>
      <vt:lpstr>call-by-reference</vt:lpstr>
      <vt:lpstr>PowerPoint Presentation</vt:lpstr>
      <vt:lpstr>PowerPoint Presentation</vt:lpstr>
      <vt:lpstr>Return Objects</vt:lpstr>
      <vt:lpstr>PowerPoint Presentation</vt:lpstr>
      <vt:lpstr>ref parameter modifier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and reference Passing</dc:title>
  <dc:creator>Fazla Elahe</dc:creator>
  <cp:lastModifiedBy>Fazla Elahe</cp:lastModifiedBy>
  <cp:revision>33</cp:revision>
  <dcterms:created xsi:type="dcterms:W3CDTF">2017-05-22T13:54:25Z</dcterms:created>
  <dcterms:modified xsi:type="dcterms:W3CDTF">2017-05-31T06:20:21Z</dcterms:modified>
</cp:coreProperties>
</file>