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 id="263" r:id="rId7"/>
    <p:sldId id="260" r:id="rId8"/>
    <p:sldId id="264" r:id="rId9"/>
    <p:sldId id="265" r:id="rId10"/>
    <p:sldId id="266" r:id="rId11"/>
    <p:sldId id="271" r:id="rId12"/>
    <p:sldId id="272" r:id="rId13"/>
    <p:sldId id="273" r:id="rId14"/>
    <p:sldId id="270" r:id="rId15"/>
    <p:sldId id="267" r:id="rId16"/>
    <p:sldId id="268" r:id="rId17"/>
    <p:sldId id="269" r:id="rId18"/>
    <p:sldId id="259"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2200"/>
            <a:ext cx="7772400" cy="1470025"/>
          </a:xfrm>
        </p:spPr>
        <p:txBody>
          <a:bodyPr/>
          <a:lstStyle/>
          <a:p>
            <a:r>
              <a:rPr lang="en-US" dirty="0" smtClean="0"/>
              <a:t>Polymorphism</a:t>
            </a:r>
            <a:endParaRPr lang="en-US" dirty="0"/>
          </a:p>
        </p:txBody>
      </p:sp>
    </p:spTree>
    <p:extLst>
      <p:ext uri="{BB962C8B-B14F-4D97-AF65-F5344CB8AC3E}">
        <p14:creationId xmlns:p14="http://schemas.microsoft.com/office/powerpoint/2010/main" val="1459259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Operator </a:t>
            </a:r>
            <a:r>
              <a:rPr lang="en-US" dirty="0" smtClean="0"/>
              <a:t>Overloading</a:t>
            </a:r>
            <a:endParaRPr lang="en-US" dirty="0"/>
          </a:p>
        </p:txBody>
      </p:sp>
      <p:sp>
        <p:nvSpPr>
          <p:cNvPr id="3" name="Content Placeholder 2"/>
          <p:cNvSpPr>
            <a:spLocks noGrp="1"/>
          </p:cNvSpPr>
          <p:nvPr>
            <p:ph idx="1"/>
          </p:nvPr>
        </p:nvSpPr>
        <p:spPr/>
        <p:txBody>
          <a:bodyPr/>
          <a:lstStyle/>
          <a:p>
            <a:pPr marL="0" indent="0">
              <a:buNone/>
            </a:pPr>
            <a:r>
              <a:rPr lang="en-US" dirty="0"/>
              <a:t>You can redefine or overload most of the built-in operators available in C#. Thus a programmer can use operators with user-defined types as well. Overloaded operators are functions with special names the keyword </a:t>
            </a:r>
            <a:r>
              <a:rPr lang="en-US" b="1" dirty="0" smtClean="0"/>
              <a:t>operator </a:t>
            </a:r>
            <a:r>
              <a:rPr lang="en-US" dirty="0" smtClean="0"/>
              <a:t>followed </a:t>
            </a:r>
            <a:r>
              <a:rPr lang="en-US" dirty="0"/>
              <a:t>by the symbol for the operator being defined. similar to any other function, an overloaded operator has a return type and a parameter list.</a:t>
            </a:r>
          </a:p>
        </p:txBody>
      </p:sp>
    </p:spTree>
    <p:extLst>
      <p:ext uri="{BB962C8B-B14F-4D97-AF65-F5344CB8AC3E}">
        <p14:creationId xmlns:p14="http://schemas.microsoft.com/office/powerpoint/2010/main" val="1269610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1828800"/>
            <a:ext cx="6049534" cy="2496344"/>
          </a:xfrm>
        </p:spPr>
      </p:pic>
    </p:spTree>
    <p:extLst>
      <p:ext uri="{BB962C8B-B14F-4D97-AF65-F5344CB8AC3E}">
        <p14:creationId xmlns:p14="http://schemas.microsoft.com/office/powerpoint/2010/main" val="621631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0" y="457200"/>
            <a:ext cx="6705601" cy="6174614"/>
          </a:xfrm>
        </p:spPr>
      </p:pic>
    </p:spTree>
    <p:extLst>
      <p:ext uri="{BB962C8B-B14F-4D97-AF65-F5344CB8AC3E}">
        <p14:creationId xmlns:p14="http://schemas.microsoft.com/office/powerpoint/2010/main" val="1427485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0801" y="316679"/>
            <a:ext cx="4343400" cy="6520987"/>
          </a:xfrm>
        </p:spPr>
      </p:pic>
    </p:spTree>
    <p:extLst>
      <p:ext uri="{BB962C8B-B14F-4D97-AF65-F5344CB8AC3E}">
        <p14:creationId xmlns:p14="http://schemas.microsoft.com/office/powerpoint/2010/main" val="387484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990600"/>
            <a:ext cx="6535521" cy="4439444"/>
          </a:xfrm>
        </p:spPr>
      </p:pic>
    </p:spTree>
    <p:extLst>
      <p:ext uri="{BB962C8B-B14F-4D97-AF65-F5344CB8AC3E}">
        <p14:creationId xmlns:p14="http://schemas.microsoft.com/office/powerpoint/2010/main" val="3458827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Runtime Polymorphism</a:t>
            </a:r>
          </a:p>
        </p:txBody>
      </p:sp>
      <p:sp>
        <p:nvSpPr>
          <p:cNvPr id="3" name="Content Placeholder 2"/>
          <p:cNvSpPr>
            <a:spLocks noGrp="1"/>
          </p:cNvSpPr>
          <p:nvPr>
            <p:ph idx="1"/>
          </p:nvPr>
        </p:nvSpPr>
        <p:spPr/>
        <p:txBody>
          <a:bodyPr/>
          <a:lstStyle/>
          <a:p>
            <a:r>
              <a:rPr lang="en-US" dirty="0"/>
              <a:t>Dynamic / runtime polymorphism is also known as late binding. Method overriding occurs when child class declares a method that has the same type arguments as a method declared by one of its superclass.</a:t>
            </a:r>
          </a:p>
          <a:p>
            <a:r>
              <a:rPr lang="en-US" dirty="0"/>
              <a:t>Method overriding forms Run-time </a:t>
            </a:r>
            <a:r>
              <a:rPr lang="en-US" dirty="0" smtClean="0"/>
              <a:t>polymorphism</a:t>
            </a:r>
            <a:r>
              <a:rPr lang="en-US" dirty="0"/>
              <a:t>.</a:t>
            </a:r>
          </a:p>
        </p:txBody>
      </p:sp>
    </p:spTree>
    <p:extLst>
      <p:ext uri="{BB962C8B-B14F-4D97-AF65-F5344CB8AC3E}">
        <p14:creationId xmlns:p14="http://schemas.microsoft.com/office/powerpoint/2010/main" val="3757026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19400" y="838200"/>
            <a:ext cx="3757661" cy="4925219"/>
          </a:xfrm>
        </p:spPr>
      </p:pic>
    </p:spTree>
    <p:extLst>
      <p:ext uri="{BB962C8B-B14F-4D97-AF65-F5344CB8AC3E}">
        <p14:creationId xmlns:p14="http://schemas.microsoft.com/office/powerpoint/2010/main" val="2933723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990600"/>
            <a:ext cx="3832615" cy="409575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9601" y="533400"/>
            <a:ext cx="4703618" cy="5257800"/>
          </a:xfrm>
          <a:prstGeom prst="rect">
            <a:avLst/>
          </a:prstGeom>
        </p:spPr>
      </p:pic>
    </p:spTree>
    <p:extLst>
      <p:ext uri="{BB962C8B-B14F-4D97-AF65-F5344CB8AC3E}">
        <p14:creationId xmlns:p14="http://schemas.microsoft.com/office/powerpoint/2010/main" val="24151217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295400"/>
            <a:ext cx="7404108" cy="4225096"/>
          </a:xfrm>
        </p:spPr>
      </p:pic>
    </p:spTree>
    <p:extLst>
      <p:ext uri="{BB962C8B-B14F-4D97-AF65-F5344CB8AC3E}">
        <p14:creationId xmlns:p14="http://schemas.microsoft.com/office/powerpoint/2010/main" val="3397266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143000"/>
            <a:ext cx="6843235" cy="4010638"/>
          </a:xfrm>
        </p:spPr>
      </p:pic>
    </p:spTree>
    <p:extLst>
      <p:ext uri="{BB962C8B-B14F-4D97-AF65-F5344CB8AC3E}">
        <p14:creationId xmlns:p14="http://schemas.microsoft.com/office/powerpoint/2010/main" val="1297601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polymorphism?</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Polymorphism is a Greek word meaning "one name many </a:t>
            </a:r>
            <a:r>
              <a:rPr lang="en-US" dirty="0" err="1"/>
              <a:t>forms</a:t>
            </a:r>
            <a:r>
              <a:rPr lang="en-US" dirty="0" err="1" smtClean="0"/>
              <a:t>"."</a:t>
            </a:r>
            <a:r>
              <a:rPr lang="en-US" dirty="0" err="1"/>
              <a:t>Poly</a:t>
            </a:r>
            <a:r>
              <a:rPr lang="en-US" dirty="0"/>
              <a:t>" means many and "morph" means forms. Polymorphism provides the ability to class multiple implementations with the same name</a:t>
            </a:r>
            <a:r>
              <a:rPr lang="en-US" dirty="0" smtClean="0"/>
              <a:t>.</a:t>
            </a:r>
          </a:p>
          <a:p>
            <a:pPr marL="0" indent="0">
              <a:buNone/>
            </a:pPr>
            <a:endParaRPr lang="en-US" dirty="0"/>
          </a:p>
          <a:p>
            <a:pPr marL="0" indent="0">
              <a:buNone/>
            </a:pPr>
            <a:r>
              <a:rPr lang="en-US" dirty="0">
                <a:solidFill>
                  <a:srgbClr val="FF0000"/>
                </a:solidFill>
              </a:rPr>
              <a:t>Polymorphism is a way in which we can define multiple functions in a single name i.e. single name and multiple meaning.</a:t>
            </a:r>
          </a:p>
        </p:txBody>
      </p:sp>
    </p:spTree>
    <p:extLst>
      <p:ext uri="{BB962C8B-B14F-4D97-AF65-F5344CB8AC3E}">
        <p14:creationId xmlns:p14="http://schemas.microsoft.com/office/powerpoint/2010/main" val="109454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Polymorphism</a:t>
            </a:r>
            <a:endParaRPr lang="en-US" dirty="0"/>
          </a:p>
        </p:txBody>
      </p:sp>
      <p:sp>
        <p:nvSpPr>
          <p:cNvPr id="3" name="Content Placeholder 2"/>
          <p:cNvSpPr>
            <a:spLocks noGrp="1"/>
          </p:cNvSpPr>
          <p:nvPr>
            <p:ph idx="1"/>
          </p:nvPr>
        </p:nvSpPr>
        <p:spPr/>
        <p:txBody>
          <a:bodyPr/>
          <a:lstStyle/>
          <a:p>
            <a:pPr marL="0" indent="0">
              <a:buNone/>
            </a:pPr>
            <a:r>
              <a:rPr lang="en-US" dirty="0"/>
              <a:t>There are basically the following two types of polymorphism in C#:</a:t>
            </a:r>
          </a:p>
          <a:p>
            <a:r>
              <a:rPr lang="en-US" dirty="0"/>
              <a:t>Static / Compile Time Polymorphism.</a:t>
            </a:r>
          </a:p>
          <a:p>
            <a:r>
              <a:rPr lang="en-US" dirty="0"/>
              <a:t>Dynamic / Runtime Polymorphism.</a:t>
            </a:r>
          </a:p>
          <a:p>
            <a:endParaRPr lang="en-US" dirty="0"/>
          </a:p>
        </p:txBody>
      </p:sp>
    </p:spTree>
    <p:extLst>
      <p:ext uri="{BB962C8B-B14F-4D97-AF65-F5344CB8AC3E}">
        <p14:creationId xmlns:p14="http://schemas.microsoft.com/office/powerpoint/2010/main" val="684973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a:t>Real life example</a:t>
            </a:r>
            <a:endParaRPr lang="en-US" dirty="0"/>
          </a:p>
        </p:txBody>
      </p:sp>
      <p:sp>
        <p:nvSpPr>
          <p:cNvPr id="3" name="Content Placeholder 2"/>
          <p:cNvSpPr>
            <a:spLocks noGrp="1"/>
          </p:cNvSpPr>
          <p:nvPr>
            <p:ph idx="1"/>
          </p:nvPr>
        </p:nvSpPr>
        <p:spPr>
          <a:xfrm>
            <a:off x="457200" y="1219200"/>
            <a:ext cx="8229600" cy="4906963"/>
          </a:xfrm>
        </p:spPr>
        <p:txBody>
          <a:bodyPr/>
          <a:lstStyle/>
          <a:p>
            <a:pPr marL="0" indent="0">
              <a:buNone/>
            </a:pPr>
            <a:r>
              <a:rPr lang="en-US" dirty="0"/>
              <a:t>Suppose in this week I have to go to Mumbai for </a:t>
            </a:r>
            <a:r>
              <a:rPr lang="en-US" dirty="0" smtClean="0"/>
              <a:t>meeting on </a:t>
            </a:r>
            <a:r>
              <a:rPr lang="en-US" dirty="0"/>
              <a:t>Nov 14, 2015. I have total 2 mobile numbers of cab drivers. So out of that, I called </a:t>
            </a:r>
            <a:r>
              <a:rPr lang="en-US" dirty="0" err="1"/>
              <a:t>Sachin</a:t>
            </a:r>
            <a:r>
              <a:rPr lang="en-US" dirty="0"/>
              <a:t> &amp; told him we have to go Mumbai on Nov 14, at 5.00 AM. He told that he will come on sharply at 5.00 AM &amp; will go. So, for this week I will come &amp; attend the seminar.</a:t>
            </a:r>
          </a:p>
        </p:txBody>
      </p:sp>
    </p:spTree>
    <p:extLst>
      <p:ext uri="{BB962C8B-B14F-4D97-AF65-F5344CB8AC3E}">
        <p14:creationId xmlns:p14="http://schemas.microsoft.com/office/powerpoint/2010/main" val="2314719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Real life example</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Now in the next month, I have to go to Delhi. So again I called </a:t>
            </a:r>
            <a:r>
              <a:rPr lang="en-US" dirty="0" err="1"/>
              <a:t>Sachin</a:t>
            </a:r>
            <a:r>
              <a:rPr lang="en-US" dirty="0"/>
              <a:t> &amp; asked him whether he is free or not. He told me that he is having another tour so he is not free in the coming month. He gave me his associate office contact number &amp; told that you can call them they will arrange another cab for you. So I called their office &amp; told them the date time &amp; my house address for pick up. The call attendee (office receptionist boy) asked me which cab do you need, he told different rates as per the cab facilities, such AC, Non-AC. After taking complete information from me he told that our drive will come on time at your home.</a:t>
            </a:r>
          </a:p>
        </p:txBody>
      </p:sp>
    </p:spTree>
    <p:extLst>
      <p:ext uri="{BB962C8B-B14F-4D97-AF65-F5344CB8AC3E}">
        <p14:creationId xmlns:p14="http://schemas.microsoft.com/office/powerpoint/2010/main" val="3349981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Real life example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1286366"/>
            <a:ext cx="3048000" cy="286574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5200" y="1938528"/>
            <a:ext cx="5506969" cy="1795272"/>
          </a:xfrm>
          <a:prstGeom prst="rect">
            <a:avLst/>
          </a:prstGeom>
        </p:spPr>
      </p:pic>
      <p:sp>
        <p:nvSpPr>
          <p:cNvPr id="6" name="Rectangle 5"/>
          <p:cNvSpPr/>
          <p:nvPr/>
        </p:nvSpPr>
        <p:spPr>
          <a:xfrm>
            <a:off x="838200" y="4495800"/>
            <a:ext cx="7467600" cy="1015663"/>
          </a:xfrm>
          <a:prstGeom prst="rect">
            <a:avLst/>
          </a:prstGeom>
        </p:spPr>
        <p:txBody>
          <a:bodyPr wrap="square">
            <a:spAutoFit/>
          </a:bodyPr>
          <a:lstStyle/>
          <a:p>
            <a:r>
              <a:rPr lang="en-US" sz="2000" dirty="0"/>
              <a:t>In the first situation, I know that </a:t>
            </a:r>
            <a:r>
              <a:rPr lang="en-US" sz="2000" dirty="0" err="1"/>
              <a:t>Sachin</a:t>
            </a:r>
            <a:r>
              <a:rPr lang="en-US" sz="2000" dirty="0"/>
              <a:t> will definitely come i.e. </a:t>
            </a:r>
            <a:r>
              <a:rPr lang="en-US" sz="2000" b="1" dirty="0"/>
              <a:t>Compile Time Binding</a:t>
            </a:r>
            <a:r>
              <a:rPr lang="en-US" sz="2000" dirty="0"/>
              <a:t>. In second situation, I don’t know who will come (I don’t know the name of THE person) i.e. </a:t>
            </a:r>
            <a:r>
              <a:rPr lang="en-US" sz="2000" b="1" dirty="0"/>
              <a:t>Run Time Binding</a:t>
            </a:r>
            <a:r>
              <a:rPr lang="en-US" sz="2000" dirty="0"/>
              <a:t>.</a:t>
            </a:r>
          </a:p>
        </p:txBody>
      </p:sp>
    </p:spTree>
    <p:extLst>
      <p:ext uri="{BB962C8B-B14F-4D97-AF65-F5344CB8AC3E}">
        <p14:creationId xmlns:p14="http://schemas.microsoft.com/office/powerpoint/2010/main" val="763121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Static or Compile Time Polymorphism</a:t>
            </a:r>
            <a:endParaRPr lang="en-US" dirty="0"/>
          </a:p>
        </p:txBody>
      </p:sp>
      <p:sp>
        <p:nvSpPr>
          <p:cNvPr id="3" name="Content Placeholder 2"/>
          <p:cNvSpPr>
            <a:spLocks noGrp="1"/>
          </p:cNvSpPr>
          <p:nvPr>
            <p:ph idx="1"/>
          </p:nvPr>
        </p:nvSpPr>
        <p:spPr/>
        <p:txBody>
          <a:bodyPr/>
          <a:lstStyle/>
          <a:p>
            <a:pPr marL="0" indent="0">
              <a:buNone/>
            </a:pPr>
            <a:r>
              <a:rPr lang="en-US" dirty="0"/>
              <a:t>There are two ways to achieve </a:t>
            </a:r>
            <a:r>
              <a:rPr lang="en-US" dirty="0" smtClean="0"/>
              <a:t>Compile Time Polymorphism</a:t>
            </a:r>
            <a:r>
              <a:rPr lang="en-US" dirty="0"/>
              <a:t>:</a:t>
            </a:r>
          </a:p>
          <a:p>
            <a:r>
              <a:rPr lang="en-US" dirty="0"/>
              <a:t>Function Overloading</a:t>
            </a:r>
          </a:p>
          <a:p>
            <a:r>
              <a:rPr lang="en-US" dirty="0"/>
              <a:t>Operator Overloading</a:t>
            </a:r>
          </a:p>
          <a:p>
            <a:endParaRPr lang="en-US" dirty="0"/>
          </a:p>
        </p:txBody>
      </p:sp>
    </p:spTree>
    <p:extLst>
      <p:ext uri="{BB962C8B-B14F-4D97-AF65-F5344CB8AC3E}">
        <p14:creationId xmlns:p14="http://schemas.microsoft.com/office/powerpoint/2010/main" val="578229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Function </a:t>
            </a:r>
            <a:r>
              <a:rPr lang="en-US" dirty="0" smtClean="0"/>
              <a:t>Overloading</a:t>
            </a:r>
            <a:endParaRPr lang="en-US" dirty="0"/>
          </a:p>
        </p:txBody>
      </p:sp>
      <p:sp>
        <p:nvSpPr>
          <p:cNvPr id="3" name="Content Placeholder 2"/>
          <p:cNvSpPr>
            <a:spLocks noGrp="1"/>
          </p:cNvSpPr>
          <p:nvPr>
            <p:ph idx="1"/>
          </p:nvPr>
        </p:nvSpPr>
        <p:spPr/>
        <p:txBody>
          <a:bodyPr/>
          <a:lstStyle/>
          <a:p>
            <a:pPr marL="0" indent="0">
              <a:buNone/>
            </a:pPr>
            <a:r>
              <a:rPr lang="en-US" dirty="0"/>
              <a:t>Function overloading means writing a function with the same name, but </a:t>
            </a:r>
            <a:r>
              <a:rPr lang="en-US" dirty="0" smtClean="0"/>
              <a:t>different definitions</a:t>
            </a:r>
            <a:r>
              <a:rPr lang="en-US" dirty="0"/>
              <a:t>. Whenever we call this function we can call by using the same name.</a:t>
            </a:r>
            <a:br>
              <a:rPr lang="en-US" dirty="0"/>
            </a:br>
            <a:endParaRPr lang="en-US" dirty="0"/>
          </a:p>
        </p:txBody>
      </p:sp>
    </p:spTree>
    <p:extLst>
      <p:ext uri="{BB962C8B-B14F-4D97-AF65-F5344CB8AC3E}">
        <p14:creationId xmlns:p14="http://schemas.microsoft.com/office/powerpoint/2010/main" val="2252868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295400"/>
            <a:ext cx="7522051" cy="3725069"/>
          </a:xfrm>
        </p:spPr>
      </p:pic>
    </p:spTree>
    <p:extLst>
      <p:ext uri="{BB962C8B-B14F-4D97-AF65-F5344CB8AC3E}">
        <p14:creationId xmlns:p14="http://schemas.microsoft.com/office/powerpoint/2010/main" val="19916527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TotalTime>
  <Words>449</Words>
  <Application>Microsoft Office PowerPoint</Application>
  <PresentationFormat>On-screen Show (4:3)</PresentationFormat>
  <Paragraphs>26</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Polymorphism</vt:lpstr>
      <vt:lpstr>What is polymorphism?</vt:lpstr>
      <vt:lpstr>Types of Polymorphism</vt:lpstr>
      <vt:lpstr>Real life example</vt:lpstr>
      <vt:lpstr>Real life example</vt:lpstr>
      <vt:lpstr>Real life example</vt:lpstr>
      <vt:lpstr>Static or Compile Time Polymorphism</vt:lpstr>
      <vt:lpstr>Function Overloading</vt:lpstr>
      <vt:lpstr>PowerPoint Presentation</vt:lpstr>
      <vt:lpstr>Operator Overloading</vt:lpstr>
      <vt:lpstr>PowerPoint Presentation</vt:lpstr>
      <vt:lpstr>PowerPoint Presentation</vt:lpstr>
      <vt:lpstr>PowerPoint Presentation</vt:lpstr>
      <vt:lpstr>PowerPoint Presentation</vt:lpstr>
      <vt:lpstr>Runtime Polymorphism</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Polymorphism</dc:title>
  <dc:creator>Administrator</dc:creator>
  <cp:lastModifiedBy>Diu</cp:lastModifiedBy>
  <cp:revision>20</cp:revision>
  <dcterms:created xsi:type="dcterms:W3CDTF">2006-08-16T00:00:00Z</dcterms:created>
  <dcterms:modified xsi:type="dcterms:W3CDTF">2017-07-16T05:24:24Z</dcterms:modified>
</cp:coreProperties>
</file>