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handoutMasterIdLst>
    <p:handoutMasterId r:id="rId28"/>
  </p:handoutMasterIdLst>
  <p:sldIdLst>
    <p:sldId id="257" r:id="rId2"/>
    <p:sldId id="272" r:id="rId3"/>
    <p:sldId id="307" r:id="rId4"/>
    <p:sldId id="316" r:id="rId5"/>
    <p:sldId id="309" r:id="rId6"/>
    <p:sldId id="310" r:id="rId7"/>
    <p:sldId id="311" r:id="rId8"/>
    <p:sldId id="319" r:id="rId9"/>
    <p:sldId id="312" r:id="rId10"/>
    <p:sldId id="317" r:id="rId11"/>
    <p:sldId id="318" r:id="rId12"/>
    <p:sldId id="313" r:id="rId13"/>
    <p:sldId id="314" r:id="rId14"/>
    <p:sldId id="315" r:id="rId15"/>
    <p:sldId id="292" r:id="rId16"/>
    <p:sldId id="293" r:id="rId17"/>
    <p:sldId id="288" r:id="rId18"/>
    <p:sldId id="289" r:id="rId19"/>
    <p:sldId id="296" r:id="rId20"/>
    <p:sldId id="297" r:id="rId21"/>
    <p:sldId id="298" r:id="rId22"/>
    <p:sldId id="299" r:id="rId23"/>
    <p:sldId id="300" r:id="rId24"/>
    <p:sldId id="301" r:id="rId25"/>
    <p:sldId id="305" r:id="rId26"/>
    <p:sldId id="30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453201"/>
    <a:srgbClr val="39051E"/>
    <a:srgbClr val="041E1B"/>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BCD2E-F43C-44B5-93EC-BA713B93A1A5}" type="datetimeFigureOut">
              <a:rPr lang="en-US" smtClean="0"/>
              <a:t>7/25/2017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AF322-09CB-42CA-909E-326A079162C2}" type="slidenum">
              <a:rPr lang="en-US" smtClean="0"/>
              <a:t>‹#›</a:t>
            </a:fld>
            <a:endParaRPr lang="en-US"/>
          </a:p>
        </p:txBody>
      </p:sp>
    </p:spTree>
    <p:extLst>
      <p:ext uri="{BB962C8B-B14F-4D97-AF65-F5344CB8AC3E}">
        <p14:creationId xmlns:p14="http://schemas.microsoft.com/office/powerpoint/2010/main" val="32607027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4D1FE3-5728-4142-AF71-A2BA7853709F}"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EA8F3-CB83-455A-A656-5F33523057BC}" type="slidenum">
              <a:rPr lang="en-US" smtClean="0"/>
              <a:t>‹#›</a:t>
            </a:fld>
            <a:endParaRPr lang="en-US"/>
          </a:p>
        </p:txBody>
      </p:sp>
      <p:sp>
        <p:nvSpPr>
          <p:cNvPr id="7" name="Subtitle 2"/>
          <p:cNvSpPr txBox="1">
            <a:spLocks/>
          </p:cNvSpPr>
          <p:nvPr userDrawn="1"/>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302567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DDB0F-E58A-429B-8350-BA1D5D4E10F5}"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359105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DDB0F-E58A-429B-8350-BA1D5D4E10F5}"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136312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DDB0F-E58A-429B-8350-BA1D5D4E10F5}"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131098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DDB0F-E58A-429B-8350-BA1D5D4E10F5}"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286906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4D1FE3-5728-4142-AF71-A2BA7853709F}"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EA8F3-CB83-455A-A656-5F33523057BC}" type="slidenum">
              <a:rPr lang="en-US" smtClean="0"/>
              <a:t>‹#›</a:t>
            </a:fld>
            <a:endParaRPr lang="en-US"/>
          </a:p>
        </p:txBody>
      </p:sp>
    </p:spTree>
    <p:extLst>
      <p:ext uri="{BB962C8B-B14F-4D97-AF65-F5344CB8AC3E}">
        <p14:creationId xmlns:p14="http://schemas.microsoft.com/office/powerpoint/2010/main" val="267598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4D1FE3-5728-4142-AF71-A2BA7853709F}" type="datetimeFigureOut">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EA8F3-CB83-455A-A656-5F33523057BC}" type="slidenum">
              <a:rPr lang="en-US" smtClean="0"/>
              <a:t>‹#›</a:t>
            </a:fld>
            <a:endParaRPr lang="en-US"/>
          </a:p>
        </p:txBody>
      </p:sp>
    </p:spTree>
    <p:extLst>
      <p:ext uri="{BB962C8B-B14F-4D97-AF65-F5344CB8AC3E}">
        <p14:creationId xmlns:p14="http://schemas.microsoft.com/office/powerpoint/2010/main" val="226971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CDDB0F-E58A-429B-8350-BA1D5D4E10F5}" type="datetimeFigureOut">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140820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DDB0F-E58A-429B-8350-BA1D5D4E10F5}" type="datetimeFigureOut">
              <a:rPr lang="en-US" smtClean="0"/>
              <a:t>7/25/2017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229076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D1FE3-5728-4142-AF71-A2BA7853709F}"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EA8F3-CB83-455A-A656-5F33523057BC}" type="slidenum">
              <a:rPr lang="en-US" smtClean="0"/>
              <a:t>‹#›</a:t>
            </a:fld>
            <a:endParaRPr lang="en-US"/>
          </a:p>
        </p:txBody>
      </p:sp>
    </p:spTree>
    <p:extLst>
      <p:ext uri="{BB962C8B-B14F-4D97-AF65-F5344CB8AC3E}">
        <p14:creationId xmlns:p14="http://schemas.microsoft.com/office/powerpoint/2010/main" val="316351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DDB0F-E58A-429B-8350-BA1D5D4E10F5}"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5784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CCDDB0F-E58A-429B-8350-BA1D5D4E10F5}" type="datetimeFigureOut">
              <a:rPr lang="en-US" smtClean="0"/>
              <a:t>7/25/2017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32C81D-94BE-4986-84C0-A39F1EE807F4}" type="slidenum">
              <a:rPr lang="en-US" smtClean="0"/>
              <a:t>‹#›</a:t>
            </a:fld>
            <a:endParaRPr lang="en-US"/>
          </a:p>
        </p:txBody>
      </p:sp>
    </p:spTree>
    <p:extLst>
      <p:ext uri="{BB962C8B-B14F-4D97-AF65-F5344CB8AC3E}">
        <p14:creationId xmlns:p14="http://schemas.microsoft.com/office/powerpoint/2010/main" val="3327322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baseline="0">
                <a:solidFill>
                  <a:schemeClr val="accent1">
                    <a:lumMod val="50000"/>
                  </a:schemeClr>
                </a:solidFill>
                <a:latin typeface="Cambria Math" pitchFamily="18" charset="0"/>
                <a:ea typeface="Cambria Math" pitchFamily="18" charset="0"/>
                <a:cs typeface="+mj-cs"/>
              </a:defRPr>
            </a:lvl1pPr>
          </a:lstStyle>
          <a:p>
            <a:r>
              <a:rPr lang="en-US" smtClean="0"/>
              <a:t>Object Oriented Concepts &amp;Design with Lab </a:t>
            </a:r>
            <a:endParaRPr lang="en-US" dirty="0"/>
          </a:p>
        </p:txBody>
      </p:sp>
      <p:sp>
        <p:nvSpPr>
          <p:cNvPr id="7"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Relation</a:t>
            </a:r>
            <a:endParaRPr lang="en-US" dirty="0" smtClean="0"/>
          </a:p>
          <a:p>
            <a:r>
              <a:rPr lang="en-US" dirty="0" smtClean="0"/>
              <a:t>Interface</a:t>
            </a:r>
          </a:p>
          <a:p>
            <a:endParaRPr lang="en-US" dirty="0" smtClean="0"/>
          </a:p>
        </p:txBody>
      </p:sp>
      <p:sp>
        <p:nvSpPr>
          <p:cNvPr id="8" name="Subtitle 2"/>
          <p:cNvSpPr txBox="1">
            <a:spLocks/>
          </p:cNvSpPr>
          <p:nvPr/>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39268713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the same parameter as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1690689"/>
            <a:ext cx="3567113" cy="4777672"/>
          </a:xfrm>
        </p:spPr>
      </p:pic>
    </p:spTree>
    <p:extLst>
      <p:ext uri="{BB962C8B-B14F-4D97-AF65-F5344CB8AC3E}">
        <p14:creationId xmlns:p14="http://schemas.microsoft.com/office/powerpoint/2010/main" val="3997140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fully implemented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1690689"/>
            <a:ext cx="5257800" cy="4724400"/>
          </a:xfrm>
        </p:spPr>
      </p:pic>
    </p:spTree>
    <p:extLst>
      <p:ext uri="{BB962C8B-B14F-4D97-AF65-F5344CB8AC3E}">
        <p14:creationId xmlns:p14="http://schemas.microsoft.com/office/powerpoint/2010/main" val="407866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class can inherit more than one interface where a class can not inherit more than one class at the same time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524000"/>
            <a:ext cx="5149317" cy="4710111"/>
          </a:xfrm>
          <a:prstGeom prst="rect">
            <a:avLst/>
          </a:prstGeom>
        </p:spPr>
      </p:pic>
    </p:spTree>
    <p:extLst>
      <p:ext uri="{BB962C8B-B14F-4D97-AF65-F5344CB8AC3E}">
        <p14:creationId xmlns:p14="http://schemas.microsoft.com/office/powerpoint/2010/main" val="978107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Interfaces can inherit other interfaces. A class that inherit this interface must provide implementation for all interface member in the entire interface inheritance chain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524000"/>
            <a:ext cx="4343400" cy="5278902"/>
          </a:xfrm>
          <a:prstGeom prst="rect">
            <a:avLst/>
          </a:prstGeom>
        </p:spPr>
      </p:pic>
    </p:spTree>
    <p:extLst>
      <p:ext uri="{BB962C8B-B14F-4D97-AF65-F5344CB8AC3E}">
        <p14:creationId xmlns:p14="http://schemas.microsoft.com/office/powerpoint/2010/main" val="1638673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can not create instance of an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141" y="2514600"/>
            <a:ext cx="4739717" cy="2048669"/>
          </a:xfrm>
        </p:spPr>
      </p:pic>
    </p:spTree>
    <p:extLst>
      <p:ext uri="{BB962C8B-B14F-4D97-AF65-F5344CB8AC3E}">
        <p14:creationId xmlns:p14="http://schemas.microsoft.com/office/powerpoint/2010/main" val="3524152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Administrator\Deskto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5791200" cy="64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3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i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600200"/>
            <a:ext cx="859839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61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 Example</a:t>
            </a:r>
            <a:endParaRPr lang="en-US" dirty="0"/>
          </a:p>
        </p:txBody>
      </p:sp>
      <p:sp>
        <p:nvSpPr>
          <p:cNvPr id="3" name="Content Placeholder 2"/>
          <p:cNvSpPr>
            <a:spLocks noGrp="1"/>
          </p:cNvSpPr>
          <p:nvPr>
            <p:ph idx="1"/>
          </p:nvPr>
        </p:nvSpPr>
        <p:spPr/>
        <p:txBody>
          <a:bodyPr/>
          <a:lstStyle/>
          <a:p>
            <a:r>
              <a:rPr lang="en-US" dirty="0" smtClean="0"/>
              <a:t>Circle, rectangle – these 2D shapes have a job have to be done which is calculating the area of those shapes, again cone, cylinder – these 3D shapes will calculate the area of shapes and the volume of the shapes also. </a:t>
            </a:r>
          </a:p>
          <a:p>
            <a:r>
              <a:rPr lang="en-US" dirty="0" smtClean="0"/>
              <a:t>On the above situation, implement the concept of interface.</a:t>
            </a:r>
            <a:endParaRPr lang="en-US" dirty="0"/>
          </a:p>
        </p:txBody>
      </p:sp>
    </p:spTree>
    <p:extLst>
      <p:ext uri="{BB962C8B-B14F-4D97-AF65-F5344CB8AC3E}">
        <p14:creationId xmlns:p14="http://schemas.microsoft.com/office/powerpoint/2010/main" val="1270112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 : Example</a:t>
            </a:r>
          </a:p>
        </p:txBody>
      </p:sp>
      <p:sp>
        <p:nvSpPr>
          <p:cNvPr id="3" name="Content Placeholder 2"/>
          <p:cNvSpPr>
            <a:spLocks noGrp="1"/>
          </p:cNvSpPr>
          <p:nvPr>
            <p:ph idx="1"/>
          </p:nvPr>
        </p:nvSpPr>
        <p:spPr/>
        <p:txBody>
          <a:bodyPr>
            <a:normAutofit/>
          </a:bodyPr>
          <a:lstStyle/>
          <a:p>
            <a:r>
              <a:rPr lang="en-US" dirty="0" smtClean="0"/>
              <a:t>In Ab Office, there are managers, stuffs and cleaners who have attributes like id and name. For all employees of that company monthly salary must be calculated. For salary calculation consider that manager, stuff and cleaner get daily 500, 300, 100 taka respectively.</a:t>
            </a:r>
          </a:p>
          <a:p>
            <a:r>
              <a:rPr lang="en-US" dirty="0" smtClean="0"/>
              <a:t>Design proper classes with implementing inheritance. [Interface must </a:t>
            </a:r>
            <a:r>
              <a:rPr lang="en-US" smtClean="0"/>
              <a:t>be implemented]</a:t>
            </a:r>
            <a:endParaRPr lang="en-US" dirty="0"/>
          </a:p>
        </p:txBody>
      </p:sp>
    </p:spTree>
    <p:extLst>
      <p:ext uri="{BB962C8B-B14F-4D97-AF65-F5344CB8AC3E}">
        <p14:creationId xmlns:p14="http://schemas.microsoft.com/office/powerpoint/2010/main" val="3331931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objects</a:t>
            </a:r>
            <a:endParaRPr lang="en-US" dirty="0"/>
          </a:p>
        </p:txBody>
      </p:sp>
      <p:sp>
        <p:nvSpPr>
          <p:cNvPr id="3" name="Content Placeholder 2"/>
          <p:cNvSpPr>
            <a:spLocks noGrp="1"/>
          </p:cNvSpPr>
          <p:nvPr>
            <p:ph idx="1"/>
          </p:nvPr>
        </p:nvSpPr>
        <p:spPr/>
        <p:txBody>
          <a:bodyPr/>
          <a:lstStyle/>
          <a:p>
            <a:r>
              <a:rPr lang="en-US" dirty="0" smtClean="0"/>
              <a:t>Is-A-relation (inheritance)</a:t>
            </a:r>
            <a:endParaRPr lang="en-US" dirty="0" smtClean="0"/>
          </a:p>
          <a:p>
            <a:r>
              <a:rPr lang="en-US" dirty="0" smtClean="0"/>
              <a:t>Has-A-relation (object composition)</a:t>
            </a:r>
            <a:endParaRPr lang="en-US" dirty="0"/>
          </a:p>
        </p:txBody>
      </p:sp>
    </p:spTree>
    <p:extLst>
      <p:ext uri="{BB962C8B-B14F-4D97-AF65-F5344CB8AC3E}">
        <p14:creationId xmlns:p14="http://schemas.microsoft.com/office/powerpoint/2010/main" val="1111350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What is interface</a:t>
            </a:r>
          </a:p>
        </p:txBody>
      </p:sp>
      <p:sp>
        <p:nvSpPr>
          <p:cNvPr id="3" name="Content Placeholder 2"/>
          <p:cNvSpPr>
            <a:spLocks noGrp="1"/>
          </p:cNvSpPr>
          <p:nvPr>
            <p:ph idx="1"/>
          </p:nvPr>
        </p:nvSpPr>
        <p:spPr/>
        <p:txBody>
          <a:bodyPr>
            <a:normAutofit/>
          </a:bodyPr>
          <a:lstStyle/>
          <a:p>
            <a:pPr marL="0" indent="0">
              <a:buNone/>
            </a:pPr>
            <a:r>
              <a:rPr lang="en-US" sz="2400" dirty="0" smtClean="0"/>
              <a:t>Interface is very similar to class. Interfaces </a:t>
            </a:r>
            <a:r>
              <a:rPr lang="en-US" sz="2400" dirty="0"/>
              <a:t>define properties, methods, and events, which are the members of the interface. Interfaces contain only the declaration of the members. It is the responsibility of the deriving class to define the members.</a:t>
            </a:r>
            <a:endParaRPr lang="en-US" sz="2400" dirty="0"/>
          </a:p>
        </p:txBody>
      </p:sp>
    </p:spTree>
    <p:extLst>
      <p:ext uri="{BB962C8B-B14F-4D97-AF65-F5344CB8AC3E}">
        <p14:creationId xmlns:p14="http://schemas.microsoft.com/office/powerpoint/2010/main" val="1030050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dministrator\Desktop\Java Tutorial - Inheritance IS-A Relationship Animal (exten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082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Is-A-relation</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dirty="0"/>
              <a:t>This refers to inheritance or implementation.</a:t>
            </a:r>
          </a:p>
          <a:p>
            <a:pPr fontAlgn="base"/>
            <a:r>
              <a:rPr lang="en-US" dirty="0" smtClean="0"/>
              <a:t>Main </a:t>
            </a:r>
            <a:r>
              <a:rPr lang="en-US" dirty="0"/>
              <a:t>advantage is code reusability.</a:t>
            </a:r>
          </a:p>
          <a:p>
            <a:endParaRPr lang="en-US" dirty="0"/>
          </a:p>
        </p:txBody>
      </p:sp>
    </p:spTree>
    <p:extLst>
      <p:ext uri="{BB962C8B-B14F-4D97-AF65-F5344CB8AC3E}">
        <p14:creationId xmlns:p14="http://schemas.microsoft.com/office/powerpoint/2010/main" val="1433538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Has-a-relation</a:t>
            </a:r>
            <a:endParaRPr lang="en-US" dirty="0"/>
          </a:p>
        </p:txBody>
      </p:sp>
      <p:sp>
        <p:nvSpPr>
          <p:cNvPr id="3" name="Content Placeholder 2"/>
          <p:cNvSpPr>
            <a:spLocks noGrp="1"/>
          </p:cNvSpPr>
          <p:nvPr>
            <p:ph idx="1"/>
          </p:nvPr>
        </p:nvSpPr>
        <p:spPr/>
        <p:txBody>
          <a:bodyPr/>
          <a:lstStyle/>
          <a:p>
            <a:endParaRPr lang="en-US"/>
          </a:p>
        </p:txBody>
      </p:sp>
      <p:pic>
        <p:nvPicPr>
          <p:cNvPr id="8194" name="Picture 2" descr="C:\Users\Administrator\Desktop\car-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5591175" cy="30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447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Has-A-relation</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dirty="0"/>
              <a:t>Has-A means an instance of one class “has a” reference to an instance of another class or another instance of same class.</a:t>
            </a:r>
          </a:p>
          <a:p>
            <a:pPr fontAlgn="base"/>
            <a:r>
              <a:rPr lang="en-US" dirty="0"/>
              <a:t>It is also known as “composition” or “aggregation”.</a:t>
            </a:r>
          </a:p>
          <a:p>
            <a:pPr fontAlgn="base"/>
            <a:r>
              <a:rPr lang="en-US" dirty="0"/>
              <a:t>There is no specific keyword to implement HAS-A relationship but mostly we are depended upon “new” keyword.</a:t>
            </a:r>
          </a:p>
          <a:p>
            <a:endParaRPr lang="en-US" dirty="0"/>
          </a:p>
        </p:txBody>
      </p:sp>
    </p:spTree>
    <p:extLst>
      <p:ext uri="{BB962C8B-B14F-4D97-AF65-F5344CB8AC3E}">
        <p14:creationId xmlns:p14="http://schemas.microsoft.com/office/powerpoint/2010/main" val="1912310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Has-A-relation</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Composition(HAS-A) simply mean the use of instance variables that are references to other objects. For example </a:t>
            </a:r>
            <a:r>
              <a:rPr lang="en-US" dirty="0" err="1"/>
              <a:t>Maruti</a:t>
            </a:r>
            <a:r>
              <a:rPr lang="en-US" dirty="0"/>
              <a:t> has Engine, or House has Bathroom.</a:t>
            </a:r>
          </a:p>
        </p:txBody>
      </p:sp>
    </p:spTree>
    <p:extLst>
      <p:ext uri="{BB962C8B-B14F-4D97-AF65-F5344CB8AC3E}">
        <p14:creationId xmlns:p14="http://schemas.microsoft.com/office/powerpoint/2010/main" val="321585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istrator\Desktop\types_of_inherit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7252772"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76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a:t>
            </a:r>
            <a:endParaRPr lang="en-US" dirty="0"/>
          </a:p>
        </p:txBody>
      </p:sp>
      <p:sp>
        <p:nvSpPr>
          <p:cNvPr id="3" name="Content Placeholder 2"/>
          <p:cNvSpPr>
            <a:spLocks noGrp="1"/>
          </p:cNvSpPr>
          <p:nvPr>
            <p:ph idx="1"/>
          </p:nvPr>
        </p:nvSpPr>
        <p:spPr/>
        <p:txBody>
          <a:bodyPr/>
          <a:lstStyle/>
          <a:p>
            <a:pPr marL="0" indent="0">
              <a:buNone/>
            </a:pPr>
            <a:r>
              <a:rPr lang="en-US" dirty="0" smtClean="0"/>
              <a:t>Multiple inheritance : using interface</a:t>
            </a:r>
            <a:endParaRPr lang="en-US" dirty="0"/>
          </a:p>
        </p:txBody>
      </p:sp>
    </p:spTree>
    <p:extLst>
      <p:ext uri="{BB962C8B-B14F-4D97-AF65-F5344CB8AC3E}">
        <p14:creationId xmlns:p14="http://schemas.microsoft.com/office/powerpoint/2010/main" val="3386376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Declaring </a:t>
            </a:r>
            <a:r>
              <a:rPr lang="en-US" dirty="0" smtClean="0"/>
              <a:t>Interfaces</a:t>
            </a:r>
            <a:endParaRPr lang="en-US" dirty="0"/>
          </a:p>
        </p:txBody>
      </p:sp>
      <p:sp>
        <p:nvSpPr>
          <p:cNvPr id="5" name="Content Placeholder 4"/>
          <p:cNvSpPr>
            <a:spLocks noGrp="1"/>
          </p:cNvSpPr>
          <p:nvPr>
            <p:ph idx="1"/>
          </p:nvPr>
        </p:nvSpPr>
        <p:spPr/>
        <p:txBody>
          <a:bodyPr>
            <a:normAutofit/>
          </a:bodyPr>
          <a:lstStyle/>
          <a:p>
            <a:r>
              <a:rPr lang="en-US" sz="2400" dirty="0"/>
              <a:t>Interfaces are declared using the interface keyword. It is similar to class declaration. Interface statements are public by default. Following is an example of an interface declaration: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581400"/>
            <a:ext cx="4600060" cy="1590675"/>
          </a:xfrm>
          <a:prstGeom prst="rect">
            <a:avLst/>
          </a:prstGeom>
        </p:spPr>
      </p:pic>
    </p:spTree>
    <p:extLst>
      <p:ext uri="{BB962C8B-B14F-4D97-AF65-F5344CB8AC3E}">
        <p14:creationId xmlns:p14="http://schemas.microsoft.com/office/powerpoint/2010/main" val="3277374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names are prefixed with capital I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2057399"/>
            <a:ext cx="3481388" cy="3742027"/>
          </a:xfrm>
        </p:spPr>
      </p:pic>
    </p:spTree>
    <p:extLst>
      <p:ext uri="{BB962C8B-B14F-4D97-AF65-F5344CB8AC3E}">
        <p14:creationId xmlns:p14="http://schemas.microsoft.com/office/powerpoint/2010/main" val="3657380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Implementation for a interface member will cause compile time error. </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828800"/>
            <a:ext cx="5219700" cy="4888289"/>
          </a:xfrm>
        </p:spPr>
      </p:pic>
    </p:spTree>
    <p:extLst>
      <p:ext uri="{BB962C8B-B14F-4D97-AF65-F5344CB8AC3E}">
        <p14:creationId xmlns:p14="http://schemas.microsoft.com/office/powerpoint/2010/main" val="109275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7886700" cy="841375"/>
          </a:xfrm>
        </p:spPr>
        <p:txBody>
          <a:bodyPr>
            <a:normAutofit/>
          </a:bodyPr>
          <a:lstStyle/>
          <a:p>
            <a:pPr marL="0" indent="0">
              <a:buNone/>
            </a:pPr>
            <a:r>
              <a:rPr lang="en-US" sz="2400" dirty="0" smtClean="0"/>
              <a:t>Interface members are public by default and they don’t allow any explicit access modifiers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1905000"/>
            <a:ext cx="4514850" cy="4359165"/>
          </a:xfrm>
          <a:prstGeom prst="rect">
            <a:avLst/>
          </a:prstGeom>
        </p:spPr>
      </p:pic>
    </p:spTree>
    <p:extLst>
      <p:ext uri="{BB962C8B-B14F-4D97-AF65-F5344CB8AC3E}">
        <p14:creationId xmlns:p14="http://schemas.microsoft.com/office/powerpoint/2010/main" val="4038701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886700" cy="609600"/>
          </a:xfrm>
        </p:spPr>
        <p:txBody>
          <a:bodyPr>
            <a:normAutofit/>
          </a:bodyPr>
          <a:lstStyle/>
          <a:p>
            <a:pPr marL="0" indent="0">
              <a:buNone/>
            </a:pPr>
            <a:r>
              <a:rPr lang="en-US" sz="2800" dirty="0" smtClean="0"/>
              <a:t>Interface can not contain fields</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47800"/>
            <a:ext cx="4205287" cy="4101453"/>
          </a:xfrm>
          <a:prstGeom prst="rect">
            <a:avLst/>
          </a:prstGeom>
        </p:spPr>
      </p:pic>
    </p:spTree>
    <p:extLst>
      <p:ext uri="{BB962C8B-B14F-4D97-AF65-F5344CB8AC3E}">
        <p14:creationId xmlns:p14="http://schemas.microsoft.com/office/powerpoint/2010/main" val="1236206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implement a property in an interface</a:t>
            </a:r>
            <a:br>
              <a:rPr lang="en-US" dirty="0" smtClean="0"/>
            </a:br>
            <a:endParaRPr lang="en-US" dirty="0" smtClean="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828800"/>
            <a:ext cx="5440224" cy="3448842"/>
          </a:xfrm>
        </p:spPr>
      </p:pic>
    </p:spTree>
    <p:extLst>
      <p:ext uri="{BB962C8B-B14F-4D97-AF65-F5344CB8AC3E}">
        <p14:creationId xmlns:p14="http://schemas.microsoft.com/office/powerpoint/2010/main" val="238267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86700" cy="1325563"/>
          </a:xfrm>
        </p:spPr>
        <p:txBody>
          <a:bodyPr>
            <a:normAutofit/>
          </a:bodyPr>
          <a:lstStyle/>
          <a:p>
            <a:pPr algn="just"/>
            <a:r>
              <a:rPr lang="en-US" sz="2400" dirty="0" smtClean="0"/>
              <a:t>If a class inherits from an interface it must provide implementation for all interface member. Otherwise we get a compiler error.</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38400"/>
            <a:ext cx="4710545" cy="3505200"/>
          </a:xfrm>
          <a:prstGeom prst="rect">
            <a:avLst/>
          </a:prstGeom>
        </p:spPr>
      </p:pic>
    </p:spTree>
    <p:extLst>
      <p:ext uri="{BB962C8B-B14F-4D97-AF65-F5344CB8AC3E}">
        <p14:creationId xmlns:p14="http://schemas.microsoft.com/office/powerpoint/2010/main" val="301188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977</TotalTime>
  <Words>472</Words>
  <Application>Microsoft Office PowerPoint</Application>
  <PresentationFormat>On-screen Show (4:3)</PresentationFormat>
  <Paragraphs>40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vt:lpstr>
      <vt:lpstr>Cambria Math</vt:lpstr>
      <vt:lpstr>Office Theme</vt:lpstr>
      <vt:lpstr>PowerPoint Presentation</vt:lpstr>
      <vt:lpstr>What is interface</vt:lpstr>
      <vt:lpstr>Declaring Interfaces</vt:lpstr>
      <vt:lpstr>Interface names are prefixed with capital I </vt:lpstr>
      <vt:lpstr>Implementation for a interface member will cause compile time error. </vt:lpstr>
      <vt:lpstr>PowerPoint Presentation</vt:lpstr>
      <vt:lpstr>PowerPoint Presentation</vt:lpstr>
      <vt:lpstr>How to implement a property in an interface </vt:lpstr>
      <vt:lpstr>If a class inherits from an interface it must provide implementation for all interface member. Otherwise we get a compiler error.</vt:lpstr>
      <vt:lpstr>Pass the same parameter as interface</vt:lpstr>
      <vt:lpstr>A fully implemented interface</vt:lpstr>
      <vt:lpstr>A class can inherit more than one interface where a class can not inherit more than one class at the same time</vt:lpstr>
      <vt:lpstr>Interfaces can inherit other interfaces. A class that inherit this interface must provide implementation for all interface member in the entire interface inheritance chain </vt:lpstr>
      <vt:lpstr>We can not create instance of an interface</vt:lpstr>
      <vt:lpstr>PowerPoint Presentation</vt:lpstr>
      <vt:lpstr>PowerPoint Presentation</vt:lpstr>
      <vt:lpstr>Interface : Example</vt:lpstr>
      <vt:lpstr>Interface : Example</vt:lpstr>
      <vt:lpstr>Relation between objects</vt:lpstr>
      <vt:lpstr>PowerPoint Presentation</vt:lpstr>
      <vt:lpstr>Is-A-relation  </vt:lpstr>
      <vt:lpstr>Has-a-relation</vt:lpstr>
      <vt:lpstr>Has-A-relation  </vt:lpstr>
      <vt:lpstr>Has-A-relation  </vt:lpstr>
      <vt:lpstr>PowerPoint Presentation</vt:lpstr>
      <vt:lpstr>Multiple Inheritance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 SEN - 132</dc:title>
  <dc:creator>SADIA</dc:creator>
  <cp:lastModifiedBy>Fazla Elahe</cp:lastModifiedBy>
  <cp:revision>159</cp:revision>
  <dcterms:created xsi:type="dcterms:W3CDTF">2016-05-17T11:49:54Z</dcterms:created>
  <dcterms:modified xsi:type="dcterms:W3CDTF">2017-07-25T02:59:36Z</dcterms:modified>
</cp:coreProperties>
</file>