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8" r:id="rId16"/>
    <p:sldId id="271" r:id="rId17"/>
    <p:sldId id="272" r:id="rId18"/>
    <p:sldId id="273" r:id="rId19"/>
    <p:sldId id="274" r:id="rId20"/>
    <p:sldId id="279" r:id="rId21"/>
    <p:sldId id="275" r:id="rId22"/>
    <p:sldId id="276" r:id="rId23"/>
    <p:sldId id="280" r:id="rId24"/>
    <p:sldId id="281" r:id="rId25"/>
    <p:sldId id="25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4660"/>
  </p:normalViewPr>
  <p:slideViewPr>
    <p:cSldViewPr>
      <p:cViewPr varScale="1">
        <p:scale>
          <a:sx n="69" d="100"/>
          <a:sy n="69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1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abstract class may not contain any abstract member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57400"/>
            <a:ext cx="6248400" cy="3172907"/>
          </a:xfrm>
        </p:spPr>
      </p:pic>
    </p:spTree>
    <p:extLst>
      <p:ext uri="{BB962C8B-B14F-4D97-AF65-F5344CB8AC3E}">
        <p14:creationId xmlns:p14="http://schemas.microsoft.com/office/powerpoint/2010/main" val="30900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Differences between abstract class and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7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Abstract class can have implementation for some of its members but interface can not have implementation for any of its members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42395"/>
            <a:ext cx="5562600" cy="5115605"/>
          </a:xfrm>
        </p:spPr>
      </p:pic>
    </p:spTree>
    <p:extLst>
      <p:ext uri="{BB962C8B-B14F-4D97-AF65-F5344CB8AC3E}">
        <p14:creationId xmlns:p14="http://schemas.microsoft.com/office/powerpoint/2010/main" val="30900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Abstract class members can have access modifier while interface members can not have it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752600"/>
            <a:ext cx="4857750" cy="4811632"/>
          </a:xfrm>
        </p:spPr>
      </p:pic>
    </p:spTree>
    <p:extLst>
      <p:ext uri="{BB962C8B-B14F-4D97-AF65-F5344CB8AC3E}">
        <p14:creationId xmlns:p14="http://schemas.microsoft.com/office/powerpoint/2010/main" val="393757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Abstract class can have field but interface can not have field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96223"/>
            <a:ext cx="5638800" cy="4952455"/>
          </a:xfrm>
        </p:spPr>
      </p:pic>
    </p:spTree>
    <p:extLst>
      <p:ext uri="{BB962C8B-B14F-4D97-AF65-F5344CB8AC3E}">
        <p14:creationId xmlns:p14="http://schemas.microsoft.com/office/powerpoint/2010/main" val="309009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Implement without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34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71600"/>
            <a:ext cx="5444606" cy="36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7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95400"/>
            <a:ext cx="5533121" cy="3801269"/>
          </a:xfrm>
        </p:spPr>
      </p:pic>
    </p:spTree>
    <p:extLst>
      <p:ext uri="{BB962C8B-B14F-4D97-AF65-F5344CB8AC3E}">
        <p14:creationId xmlns:p14="http://schemas.microsoft.com/office/powerpoint/2010/main" val="30900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7200"/>
            <a:ext cx="5029200" cy="5578072"/>
          </a:xfrm>
        </p:spPr>
      </p:pic>
    </p:spTree>
    <p:extLst>
      <p:ext uri="{BB962C8B-B14F-4D97-AF65-F5344CB8AC3E}">
        <p14:creationId xmlns:p14="http://schemas.microsoft.com/office/powerpoint/2010/main" val="3937576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4" y="990600"/>
            <a:ext cx="4790103" cy="31718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59" y="990600"/>
            <a:ext cx="4367341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create an abstract class we use abstract keyword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286000"/>
            <a:ext cx="4405180" cy="2605881"/>
          </a:xfrm>
        </p:spPr>
      </p:pic>
    </p:spTree>
    <p:extLst>
      <p:ext uri="{BB962C8B-B14F-4D97-AF65-F5344CB8AC3E}">
        <p14:creationId xmlns:p14="http://schemas.microsoft.com/office/powerpoint/2010/main" val="3323800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Implement with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86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95400"/>
            <a:ext cx="6081441" cy="3667919"/>
          </a:xfrm>
        </p:spPr>
      </p:pic>
    </p:spTree>
    <p:extLst>
      <p:ext uri="{BB962C8B-B14F-4D97-AF65-F5344CB8AC3E}">
        <p14:creationId xmlns:p14="http://schemas.microsoft.com/office/powerpoint/2010/main" val="3937576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762000"/>
            <a:ext cx="4674494" cy="19105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733800"/>
            <a:ext cx="4833093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9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7200"/>
            <a:ext cx="5029200" cy="5578072"/>
          </a:xfrm>
        </p:spPr>
      </p:pic>
    </p:spTree>
    <p:extLst>
      <p:ext uri="{BB962C8B-B14F-4D97-AF65-F5344CB8AC3E}">
        <p14:creationId xmlns:p14="http://schemas.microsoft.com/office/powerpoint/2010/main" val="3524133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1200"/>
            <a:ext cx="5318125" cy="2924969"/>
          </a:xfrm>
        </p:spPr>
      </p:pic>
    </p:spTree>
    <p:extLst>
      <p:ext uri="{BB962C8B-B14F-4D97-AF65-F5344CB8AC3E}">
        <p14:creationId xmlns:p14="http://schemas.microsoft.com/office/powerpoint/2010/main" val="2792642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Using Abstract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1905000"/>
            <a:ext cx="5943637" cy="2948781"/>
          </a:xfrm>
        </p:spPr>
      </p:pic>
    </p:spTree>
    <p:extLst>
      <p:ext uri="{BB962C8B-B14F-4D97-AF65-F5344CB8AC3E}">
        <p14:creationId xmlns:p14="http://schemas.microsoft.com/office/powerpoint/2010/main" val="380933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An abstract class can contain both abstract and non abstract member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57400"/>
            <a:ext cx="5653977" cy="3220244"/>
          </a:xfrm>
        </p:spPr>
      </p:pic>
    </p:spTree>
    <p:extLst>
      <p:ext uri="{BB962C8B-B14F-4D97-AF65-F5344CB8AC3E}">
        <p14:creationId xmlns:p14="http://schemas.microsoft.com/office/powerpoint/2010/main" val="99883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Abstract method can not have implementation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6477000" cy="4666658"/>
          </a:xfrm>
        </p:spPr>
      </p:pic>
    </p:spTree>
    <p:extLst>
      <p:ext uri="{BB962C8B-B14F-4D97-AF65-F5344CB8AC3E}">
        <p14:creationId xmlns:p14="http://schemas.microsoft.com/office/powerpoint/2010/main" val="30900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can not create an instance of abstract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05000"/>
            <a:ext cx="5314950" cy="3575708"/>
          </a:xfrm>
        </p:spPr>
      </p:pic>
    </p:spTree>
    <p:extLst>
      <p:ext uri="{BB962C8B-B14F-4D97-AF65-F5344CB8AC3E}">
        <p14:creationId xmlns:p14="http://schemas.microsoft.com/office/powerpoint/2010/main" val="393757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 smtClean="0"/>
              <a:t>If a concrete class inherit an abstract class then the concrete class should implement all the abstract method of the abstract class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05000"/>
            <a:ext cx="6077903" cy="3822581"/>
          </a:xfrm>
        </p:spPr>
      </p:pic>
    </p:spTree>
    <p:extLst>
      <p:ext uri="{BB962C8B-B14F-4D97-AF65-F5344CB8AC3E}">
        <p14:creationId xmlns:p14="http://schemas.microsoft.com/office/powerpoint/2010/main" val="30900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If we do not want to implement the abstract method then turn the class to abstract as well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905000"/>
            <a:ext cx="5211696" cy="2996326"/>
          </a:xfrm>
        </p:spPr>
      </p:pic>
    </p:spTree>
    <p:extLst>
      <p:ext uri="{BB962C8B-B14F-4D97-AF65-F5344CB8AC3E}">
        <p14:creationId xmlns:p14="http://schemas.microsoft.com/office/powerpoint/2010/main" val="393757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implement an abstract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905000"/>
            <a:ext cx="5486400" cy="3319272"/>
          </a:xfrm>
        </p:spPr>
      </p:pic>
    </p:spTree>
    <p:extLst>
      <p:ext uri="{BB962C8B-B14F-4D97-AF65-F5344CB8AC3E}">
        <p14:creationId xmlns:p14="http://schemas.microsoft.com/office/powerpoint/2010/main" val="30900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An abstract can not be declared as sealed because sealed class can not be inherited and abstract class is used only base class purpose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31280"/>
            <a:ext cx="5486400" cy="4365663"/>
          </a:xfrm>
        </p:spPr>
      </p:pic>
    </p:spTree>
    <p:extLst>
      <p:ext uri="{BB962C8B-B14F-4D97-AF65-F5344CB8AC3E}">
        <p14:creationId xmlns:p14="http://schemas.microsoft.com/office/powerpoint/2010/main" val="393757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183</Words>
  <Application>Microsoft Office PowerPoint</Application>
  <PresentationFormat>On-screen Show (4:3)</PresentationFormat>
  <Paragraphs>18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Abstract Class</vt:lpstr>
      <vt:lpstr>To create an abstract class we use abstract keyword</vt:lpstr>
      <vt:lpstr>An abstract class can contain both abstract and non abstract member</vt:lpstr>
      <vt:lpstr>Abstract method can not have implementation</vt:lpstr>
      <vt:lpstr>We can not create an instance of abstract class</vt:lpstr>
      <vt:lpstr>If a concrete class inherit an abstract class then the concrete class should implement all the abstract method of the abstract class</vt:lpstr>
      <vt:lpstr>If we do not want to implement the abstract method then turn the class to abstract as well</vt:lpstr>
      <vt:lpstr>How to implement an abstract method</vt:lpstr>
      <vt:lpstr>An abstract can not be declared as sealed because sealed class can not be inherited and abstract class is used only base class purpose</vt:lpstr>
      <vt:lpstr>An abstract class may not contain any abstract member</vt:lpstr>
      <vt:lpstr>Differences between abstract class and interface</vt:lpstr>
      <vt:lpstr>Abstract class can have implementation for some of its members but interface can not have implementation for any of its members</vt:lpstr>
      <vt:lpstr>Abstract class members can have access modifier while interface members can not have it</vt:lpstr>
      <vt:lpstr>Abstract class can have field but interface can not have field</vt:lpstr>
      <vt:lpstr>Implement without Inheritance</vt:lpstr>
      <vt:lpstr>PowerPoint Presentation</vt:lpstr>
      <vt:lpstr>PowerPoint Presentation</vt:lpstr>
      <vt:lpstr>PowerPoint Presentation</vt:lpstr>
      <vt:lpstr>PowerPoint Presentation</vt:lpstr>
      <vt:lpstr>Implement with Inheritance</vt:lpstr>
      <vt:lpstr>PowerPoint Presentation</vt:lpstr>
      <vt:lpstr>PowerPoint Presentation</vt:lpstr>
      <vt:lpstr>PowerPoint Presentation</vt:lpstr>
      <vt:lpstr>What is the problem?</vt:lpstr>
      <vt:lpstr>Implementation Using Abstract class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</dc:title>
  <dc:creator>Administrator</dc:creator>
  <cp:lastModifiedBy>Diu</cp:lastModifiedBy>
  <cp:revision>21</cp:revision>
  <dcterms:created xsi:type="dcterms:W3CDTF">2006-08-16T00:00:00Z</dcterms:created>
  <dcterms:modified xsi:type="dcterms:W3CDTF">2017-07-31T11:10:27Z</dcterms:modified>
</cp:coreProperties>
</file>