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F28DB-CB63-42F6-9157-8D78FEAAC06C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D0C97-03C1-40D7-832B-6451D8BE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7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D0C97-03C1-40D7-832B-6451D8BE05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3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240F-280F-420A-A21F-208D0B6075E1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E248-8C97-4888-A3D7-3A9A06C560B0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E475-FAB8-4AAA-A953-07EECF080B11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72CD-81C4-4D40-8A50-485E20B1B8E6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0CED-F40B-4670-B862-14DBBED7DEF2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2A01-8493-46AE-937B-8BC98023A8F9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6FB1-B0FA-4040-ABED-B71CCE932B6C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932C-83DC-4D51-B370-5AF168EA38B5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431-0045-4E8D-B20E-37F6FF6DAEEC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8413-2D95-4A1A-A587-282EE0FF6E56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4AB0-1F81-4F0C-8635-D699B9154AB3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E35-17AE-432A-A333-D17D4558CC15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DC05-5F81-45AF-8862-4747E31DDA69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E56A-9537-46C9-AA15-47949FB3EEC8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5332-CC41-456B-B5AE-EFFD9B65A1A8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6A8D-E961-462D-A1F2-683D65850717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0E243-C2FC-45C8-B071-1CDB85D1E7AB}" type="datetime1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 in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5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– Cont’d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071" y="1930400"/>
            <a:ext cx="7258360" cy="396812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– Cont’d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181" y="1930401"/>
            <a:ext cx="6732375" cy="404539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– Cont’d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796" y="1616988"/>
            <a:ext cx="6387921" cy="444250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Skeleton of classes</a:t>
            </a:r>
          </a:p>
          <a:p>
            <a:r>
              <a:rPr lang="en-US" dirty="0" smtClean="0"/>
              <a:t>Enforce implementation of methods</a:t>
            </a:r>
          </a:p>
          <a:p>
            <a:r>
              <a:rPr lang="en-US" dirty="0" smtClean="0"/>
              <a:t>Multiple interface can be implemented by the same class.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22" y="2399763"/>
            <a:ext cx="8596668" cy="1320800"/>
          </a:xfrm>
        </p:spPr>
        <p:txBody>
          <a:bodyPr/>
          <a:lstStyle/>
          <a:p>
            <a:pPr algn="ctr"/>
            <a:r>
              <a:rPr lang="en-US" sz="8000" b="1" dirty="0" smtClean="0"/>
              <a:t>Questions?</a:t>
            </a:r>
            <a:endParaRPr lang="en-US" sz="8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173" y="1345488"/>
            <a:ext cx="4956628" cy="551251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5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– Cont’d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545" y="1270000"/>
            <a:ext cx="5787249" cy="45411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6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of the blueprint provided by a class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20" y="3232026"/>
            <a:ext cx="5458093" cy="94160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we click the dial button on a phone?</a:t>
            </a:r>
          </a:p>
          <a:p>
            <a:pPr lvl="1"/>
            <a:r>
              <a:rPr lang="en-US" dirty="0" smtClean="0"/>
              <a:t>Sends a signal to the receiver’s mobile but we do not know how.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82" y="3367892"/>
            <a:ext cx="8827194" cy="19768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859" y="1930400"/>
            <a:ext cx="6650022" cy="41116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0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650" y="1270000"/>
            <a:ext cx="6162584" cy="47461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- Static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411" y="1930400"/>
            <a:ext cx="7811724" cy="39423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2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- Dynamic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93" y="1930400"/>
            <a:ext cx="9367272" cy="41870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96</Words>
  <Application>Microsoft Office PowerPoint</Application>
  <PresentationFormat>Widescreen</PresentationFormat>
  <Paragraphs>35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OOP in C#</vt:lpstr>
      <vt:lpstr>Class</vt:lpstr>
      <vt:lpstr>Class – Cont’d</vt:lpstr>
      <vt:lpstr>Object</vt:lpstr>
      <vt:lpstr>Abstraction</vt:lpstr>
      <vt:lpstr>Encapsulation</vt:lpstr>
      <vt:lpstr>Inheritance</vt:lpstr>
      <vt:lpstr>Polymorphism - Static</vt:lpstr>
      <vt:lpstr>Polymorphism - Dynamic</vt:lpstr>
      <vt:lpstr>Polymorphism – Cont’d</vt:lpstr>
      <vt:lpstr>Polymorphism – Cont’d</vt:lpstr>
      <vt:lpstr>Polymorphism – Cont’d</vt:lpstr>
      <vt:lpstr>Interface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in C#</dc:title>
  <dc:creator>Administrator</dc:creator>
  <cp:lastModifiedBy>Administrator</cp:lastModifiedBy>
  <cp:revision>42</cp:revision>
  <dcterms:created xsi:type="dcterms:W3CDTF">2018-01-15T05:18:35Z</dcterms:created>
  <dcterms:modified xsi:type="dcterms:W3CDTF">2018-01-15T06:57:06Z</dcterms:modified>
</cp:coreProperties>
</file>