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24CC0C45-764C-4500-87EC-5CF9AB754E05}">
          <p14:sldIdLst>
            <p14:sldId id="256"/>
            <p14:sldId id="257"/>
          </p14:sldIdLst>
        </p14:section>
        <p14:section name="HTTP Protocol" id="{5F836C90-6CF9-4E8C-BE0F-B4D417562993}">
          <p14:sldIdLst>
            <p14:sldId id="258"/>
            <p14:sldId id="259"/>
          </p14:sldIdLst>
        </p14:section>
        <p14:section name="State Management" id="{FED600F6-4786-41D0-993F-015A300AC8DB}">
          <p14:sldIdLst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Cookie" id="{299A44D4-56E6-45CF-BDCE-A34F3A38CA09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Session" id="{E95DA649-080B-411D-B613-262B8076F68D}">
          <p14:sldIdLst>
            <p14:sldId id="273"/>
            <p14:sldId id="274"/>
            <p14:sldId id="275"/>
            <p14:sldId id="280"/>
            <p14:sldId id="276"/>
            <p14:sldId id="277"/>
            <p14:sldId id="278"/>
            <p14:sldId id="279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web.httpcontext.session" TargetMode="External"/><Relationship Id="rId2" Type="http://schemas.openxmlformats.org/officeDocument/2006/relationships/hyperlink" Target="http://msdn.microsoft.com/en-us/library/system.web.sessionstate.sessionstateitemcolle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/>
              <a:t>QueryString</a:t>
            </a:r>
            <a:r>
              <a:rPr lang="en-US" b="1" dirty="0"/>
              <a:t> </a:t>
            </a:r>
            <a:endParaRPr lang="en-US" b="1" dirty="0" smtClean="0"/>
          </a:p>
          <a:p>
            <a:pPr lvl="2"/>
            <a:r>
              <a:rPr lang="en-US" b="1" dirty="0" smtClean="0"/>
              <a:t> </a:t>
            </a:r>
            <a:r>
              <a:rPr lang="en-US" dirty="0"/>
              <a:t>Passed in the URL.  </a:t>
            </a:r>
            <a:endParaRPr lang="en-US" dirty="0" smtClean="0"/>
          </a:p>
          <a:p>
            <a:pPr lvl="2"/>
            <a:r>
              <a:rPr lang="en-US" dirty="0" smtClean="0"/>
              <a:t>Must </a:t>
            </a:r>
            <a:r>
              <a:rPr lang="en-US" dirty="0"/>
              <a:t>be maintained with each request.</a:t>
            </a:r>
          </a:p>
        </p:txBody>
      </p:sp>
    </p:spTree>
    <p:extLst>
      <p:ext uri="{BB962C8B-B14F-4D97-AF65-F5344CB8AC3E}">
        <p14:creationId xmlns:p14="http://schemas.microsoft.com/office/powerpoint/2010/main" val="38663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known as an </a:t>
            </a:r>
            <a:r>
              <a:rPr lang="en-US" b="1" dirty="0"/>
              <a:t>HTTP cookie</a:t>
            </a:r>
            <a:r>
              <a:rPr lang="en-US" dirty="0"/>
              <a:t>, </a:t>
            </a:r>
            <a:r>
              <a:rPr lang="en-US" b="1" dirty="0"/>
              <a:t>web cookie</a:t>
            </a:r>
            <a:r>
              <a:rPr lang="en-US" dirty="0"/>
              <a:t>, or </a:t>
            </a:r>
            <a:r>
              <a:rPr lang="en-US" b="1" dirty="0"/>
              <a:t>browser </a:t>
            </a:r>
            <a:r>
              <a:rPr lang="en-US" b="1" dirty="0" smtClean="0"/>
              <a:t>cookie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/>
              <a:t>small piece of data </a:t>
            </a:r>
            <a:endParaRPr lang="en-US" b="1" dirty="0" smtClean="0"/>
          </a:p>
          <a:p>
            <a:r>
              <a:rPr lang="en-US" b="1" dirty="0" smtClean="0"/>
              <a:t>sent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b="1" dirty="0" smtClean="0"/>
              <a:t>web server</a:t>
            </a:r>
            <a:r>
              <a:rPr lang="en-US" dirty="0" smtClean="0"/>
              <a:t>/</a:t>
            </a:r>
            <a:r>
              <a:rPr lang="en-US" b="1" dirty="0" smtClean="0"/>
              <a:t>Application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endParaRPr lang="en-US" dirty="0" smtClean="0"/>
          </a:p>
          <a:p>
            <a:r>
              <a:rPr lang="en-US" b="1" dirty="0" smtClean="0"/>
              <a:t>stored</a:t>
            </a:r>
            <a:r>
              <a:rPr lang="en-US" dirty="0" smtClean="0"/>
              <a:t> </a:t>
            </a:r>
            <a:r>
              <a:rPr lang="en-US" dirty="0"/>
              <a:t>in a </a:t>
            </a:r>
            <a:r>
              <a:rPr lang="en-US" u="sng" dirty="0"/>
              <a:t>user's</a:t>
            </a:r>
            <a:r>
              <a:rPr lang="en-US" dirty="0"/>
              <a:t> </a:t>
            </a:r>
            <a:r>
              <a:rPr lang="en-US" b="1" dirty="0"/>
              <a:t>web browser </a:t>
            </a:r>
            <a:endParaRPr lang="en-US" b="1" dirty="0" smtClean="0"/>
          </a:p>
          <a:p>
            <a:r>
              <a:rPr lang="en-US" dirty="0" smtClean="0"/>
              <a:t>while </a:t>
            </a:r>
            <a:r>
              <a:rPr lang="en-US" dirty="0"/>
              <a:t>a user is browsing a website</a:t>
            </a:r>
          </a:p>
        </p:txBody>
      </p:sp>
    </p:spTree>
    <p:extLst>
      <p:ext uri="{BB962C8B-B14F-4D97-AF65-F5344CB8AC3E}">
        <p14:creationId xmlns:p14="http://schemas.microsoft.com/office/powerpoint/2010/main" val="6694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7950" y="2971800"/>
            <a:ext cx="640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Lets See How cookie look like?</a:t>
            </a:r>
            <a:endParaRPr lang="en-US" b="1" dirty="0"/>
          </a:p>
        </p:txBody>
      </p:sp>
      <p:pic>
        <p:nvPicPr>
          <p:cNvPr id="6" name="Picture 5" descr="Cookies v1.3 - Google Chro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61714"/>
            <a:ext cx="2205336" cy="13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- </a:t>
            </a:r>
            <a:r>
              <a:rPr lang="en-US" sz="2400" b="1" dirty="0" err="1"/>
              <a:t>HttpCookie</a:t>
            </a:r>
            <a:r>
              <a:rPr lang="en-US" sz="2400" b="1" dirty="0"/>
              <a:t> Class</a:t>
            </a:r>
            <a:endParaRPr lang="en-US" b="1" dirty="0"/>
          </a:p>
        </p:txBody>
      </p:sp>
      <p:pic>
        <p:nvPicPr>
          <p:cNvPr id="4" name="Content Placeholder 3" descr="HttpCookie Class (System.Web)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6012721" cy="4063542"/>
          </a:xfrm>
        </p:spPr>
      </p:pic>
    </p:spTree>
    <p:extLst>
      <p:ext uri="{BB962C8B-B14F-4D97-AF65-F5344CB8AC3E}">
        <p14:creationId xmlns:p14="http://schemas.microsoft.com/office/powerpoint/2010/main" val="830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- </a:t>
            </a:r>
            <a:r>
              <a:rPr lang="en-US" sz="2400" b="1" dirty="0" err="1"/>
              <a:t>HttpCookie</a:t>
            </a:r>
            <a:r>
              <a:rPr lang="en-US" sz="2400" b="1" dirty="0"/>
              <a:t> Class</a:t>
            </a:r>
            <a:endParaRPr lang="en-US" b="1" dirty="0"/>
          </a:p>
        </p:txBody>
      </p:sp>
      <p:pic>
        <p:nvPicPr>
          <p:cNvPr id="5" name="Content Placeholder 4" descr="HttpCookie Class (System.Web)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737873"/>
            <a:ext cx="6777037" cy="2680828"/>
          </a:xfrm>
        </p:spPr>
      </p:pic>
    </p:spTree>
    <p:extLst>
      <p:ext uri="{BB962C8B-B14F-4D97-AF65-F5344CB8AC3E}">
        <p14:creationId xmlns:p14="http://schemas.microsoft.com/office/powerpoint/2010/main" val="7275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</a:t>
            </a:r>
            <a:r>
              <a:rPr lang="en-US" dirty="0"/>
              <a:t>- </a:t>
            </a:r>
            <a:r>
              <a:rPr lang="en-US" sz="2400" dirty="0"/>
              <a:t>Writing Cookies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0361" y="2286000"/>
            <a:ext cx="6400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Cookies </a:t>
            </a:r>
            <a:r>
              <a:rPr lang="en-US" b="1" dirty="0" smtClean="0"/>
              <a:t>with</a:t>
            </a:r>
            <a:endParaRPr lang="en-US" b="1" dirty="0"/>
          </a:p>
          <a:p>
            <a:pPr algn="r"/>
            <a:r>
              <a:rPr lang="en-US" b="1" dirty="0"/>
              <a:t>One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9" y="2628820"/>
            <a:ext cx="4296375" cy="1143160"/>
          </a:xfrm>
        </p:spPr>
      </p:pic>
      <p:sp>
        <p:nvSpPr>
          <p:cNvPr id="8" name="Rectangle 7"/>
          <p:cNvSpPr/>
          <p:nvPr/>
        </p:nvSpPr>
        <p:spPr>
          <a:xfrm>
            <a:off x="1242773" y="4267200"/>
            <a:ext cx="640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Cookies </a:t>
            </a:r>
            <a:r>
              <a:rPr lang="en-US" b="1" dirty="0" smtClean="0"/>
              <a:t>with</a:t>
            </a:r>
          </a:p>
          <a:p>
            <a:pPr algn="r"/>
            <a:r>
              <a:rPr lang="en-US" b="1" dirty="0" smtClean="0"/>
              <a:t> </a:t>
            </a:r>
            <a:r>
              <a:rPr lang="en-US" b="1" dirty="0"/>
              <a:t>More Than </a:t>
            </a:r>
            <a:endParaRPr lang="en-US" b="1" dirty="0" smtClean="0"/>
          </a:p>
          <a:p>
            <a:pPr algn="r"/>
            <a:r>
              <a:rPr lang="en-US" b="1" dirty="0" smtClean="0"/>
              <a:t>One </a:t>
            </a:r>
            <a:r>
              <a:rPr lang="en-US" b="1" dirty="0"/>
              <a:t>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057"/>
            <a:ext cx="467742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- </a:t>
            </a:r>
            <a:r>
              <a:rPr lang="en-US" sz="2800" dirty="0"/>
              <a:t>Reading Cookies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2772" y="2362200"/>
            <a:ext cx="6910628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Reading </a:t>
            </a:r>
          </a:p>
          <a:p>
            <a:pPr algn="r"/>
            <a:r>
              <a:rPr lang="en-US" b="1" dirty="0" smtClean="0"/>
              <a:t>Cookie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5187635" cy="2743200"/>
          </a:xfrm>
        </p:spPr>
      </p:pic>
    </p:spTree>
    <p:extLst>
      <p:ext uri="{BB962C8B-B14F-4D97-AF65-F5344CB8AC3E}">
        <p14:creationId xmlns:p14="http://schemas.microsoft.com/office/powerpoint/2010/main" val="9625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– </a:t>
            </a:r>
            <a:r>
              <a:rPr lang="en-US" sz="2800" dirty="0" smtClean="0"/>
              <a:t>Facts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do not set the cookie's expiration, the cookie is created but </a:t>
            </a:r>
            <a:r>
              <a:rPr lang="en-US" dirty="0" smtClean="0"/>
              <a:t>it </a:t>
            </a:r>
            <a:r>
              <a:rPr lang="en-US" dirty="0"/>
              <a:t>is not stored on the user's hard disk. Instead, the cookie is maintained </a:t>
            </a:r>
            <a:r>
              <a:rPr lang="en-US" dirty="0" smtClean="0"/>
              <a:t>as </a:t>
            </a:r>
            <a:r>
              <a:rPr lang="en-US" dirty="0"/>
              <a:t>part of the user's session information. When the user closes the browser, </a:t>
            </a:r>
            <a:r>
              <a:rPr lang="en-US" dirty="0" smtClean="0"/>
              <a:t>the </a:t>
            </a:r>
            <a:r>
              <a:rPr lang="en-US" dirty="0"/>
              <a:t>cookie is discarded</a:t>
            </a:r>
            <a:r>
              <a:rPr lang="en-US" dirty="0" smtClean="0"/>
              <a:t>.</a:t>
            </a:r>
          </a:p>
          <a:p>
            <a:r>
              <a:rPr lang="en-US" dirty="0"/>
              <a:t>You cannot directly remove a cookie because the cookie is on the user's computer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technique is to create a new cookie with the same name as the cookie to be deleted, but to set the cookie's expiration to a date earlier than </a:t>
            </a:r>
            <a:r>
              <a:rPr lang="en-US" dirty="0" smtClean="0"/>
              <a:t>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7950" y="2971800"/>
            <a:ext cx="640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Background on Session State in Asp.NET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6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variables are stored in a </a:t>
            </a:r>
            <a:r>
              <a:rPr lang="en-US" dirty="0" err="1">
                <a:hlinkClick r:id="rId2"/>
              </a:rPr>
              <a:t>SessionStateItemCollection</a:t>
            </a:r>
            <a:r>
              <a:rPr lang="en-US" dirty="0"/>
              <a:t> object that is exposed through the </a:t>
            </a:r>
            <a:r>
              <a:rPr lang="en-US" dirty="0" err="1">
                <a:hlinkClick r:id="rId3"/>
              </a:rPr>
              <a:t>HttpContext.Session</a:t>
            </a:r>
            <a:r>
              <a:rPr lang="en-US" dirty="0"/>
              <a:t> 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current session variables are exposed through the </a:t>
            </a:r>
            <a:r>
              <a:rPr lang="en-US" b="1" dirty="0"/>
              <a:t>Session</a:t>
            </a:r>
            <a:r>
              <a:rPr lang="en-US" dirty="0"/>
              <a:t> property of the </a:t>
            </a:r>
            <a:r>
              <a:rPr lang="en-US" b="1" dirty="0"/>
              <a:t>Page</a:t>
            </a:r>
            <a:r>
              <a:rPr lang="en-US" dirty="0"/>
              <a:t> object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Stateless Protocol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3"/>
            <a:ext cx="6652707" cy="16387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Session variable can be accessed through </a:t>
            </a:r>
            <a:r>
              <a:rPr lang="en-US" b="1" dirty="0" smtClean="0"/>
              <a:t>Integer Index</a:t>
            </a:r>
            <a:r>
              <a:rPr lang="en-US" dirty="0" smtClean="0"/>
              <a:t> or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Session </a:t>
            </a:r>
            <a:r>
              <a:rPr lang="en-US" dirty="0"/>
              <a:t>variables are created by referring to the session variable by name. </a:t>
            </a:r>
            <a:r>
              <a:rPr lang="en-US" u="sng" dirty="0"/>
              <a:t>You do not have to declare a session variable</a:t>
            </a:r>
            <a:r>
              <a:rPr lang="en-US" dirty="0"/>
              <a:t> or </a:t>
            </a:r>
            <a:r>
              <a:rPr lang="en-US" u="sng" dirty="0"/>
              <a:t>explicitly add it to the </a:t>
            </a:r>
            <a:r>
              <a:rPr lang="en-US" u="sng" dirty="0" smtClean="0"/>
              <a:t>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1638" y="4076700"/>
            <a:ext cx="64008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Setting &amp;</a:t>
            </a:r>
          </a:p>
          <a:p>
            <a:pPr algn="r"/>
            <a:r>
              <a:rPr lang="en-US" b="1" dirty="0" smtClean="0"/>
              <a:t>Getting</a:t>
            </a:r>
          </a:p>
          <a:p>
            <a:pPr algn="r"/>
            <a:r>
              <a:rPr lang="en-US" b="1" dirty="0" smtClean="0"/>
              <a:t>Value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01938"/>
            <a:ext cx="4432732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68" y="5029198"/>
            <a:ext cx="4404864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7950" y="2971800"/>
            <a:ext cx="640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Lets See Some Example</a:t>
            </a:r>
            <a:endParaRPr lang="en-US" b="1" dirty="0"/>
          </a:p>
        </p:txBody>
      </p:sp>
      <p:pic>
        <p:nvPicPr>
          <p:cNvPr id="5" name="Picture 4" descr="About Us - Mozilla Firef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51904"/>
            <a:ext cx="2590800" cy="16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- </a:t>
            </a:r>
            <a:r>
              <a:rPr lang="en-US" sz="2800" dirty="0"/>
              <a:t>Session Mode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805108" cy="17911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the following session modes available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Off</a:t>
            </a:r>
          </a:p>
          <a:p>
            <a:pPr lvl="1"/>
            <a:r>
              <a:rPr lang="en-US" dirty="0" err="1" smtClean="0"/>
              <a:t>InProc</a:t>
            </a:r>
            <a:endParaRPr lang="en-US" dirty="0"/>
          </a:p>
          <a:p>
            <a:pPr lvl="1"/>
            <a:r>
              <a:rPr lang="en-US" dirty="0" err="1"/>
              <a:t>StateServer</a:t>
            </a:r>
            <a:endParaRPr lang="en-US" dirty="0"/>
          </a:p>
          <a:p>
            <a:pPr lvl="1"/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Custom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53552"/>
            <a:ext cx="4195059" cy="3771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3048000" cy="18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- </a:t>
            </a:r>
            <a:r>
              <a:rPr lang="en-US" sz="3200" dirty="0" smtClean="0"/>
              <a:t>Session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2323653"/>
            <a:ext cx="6638946" cy="14101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handle both these events in the </a:t>
            </a:r>
            <a:r>
              <a:rPr lang="en-US" u="sng" dirty="0" err="1"/>
              <a:t>global.asax</a:t>
            </a:r>
            <a:r>
              <a:rPr lang="en-US" u="sng" dirty="0"/>
              <a:t> </a:t>
            </a:r>
            <a:r>
              <a:rPr lang="en-US" dirty="0"/>
              <a:t>file of your web application.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new session initiates, the </a:t>
            </a:r>
            <a:r>
              <a:rPr lang="en-US" u="sng" dirty="0" err="1"/>
              <a:t>session_start</a:t>
            </a:r>
            <a:r>
              <a:rPr lang="en-US" b="1" dirty="0"/>
              <a:t> </a:t>
            </a:r>
            <a:r>
              <a:rPr lang="en-US" dirty="0"/>
              <a:t>event is raised, and the </a:t>
            </a:r>
            <a:r>
              <a:rPr lang="en-US" u="sng" dirty="0" err="1"/>
              <a:t>Session_End</a:t>
            </a:r>
            <a:r>
              <a:rPr lang="en-US" dirty="0"/>
              <a:t> event raised when a session is abandoned or expires.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1638" y="4076700"/>
            <a:ext cx="64008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err="1" smtClean="0"/>
              <a:t>Global.asax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67274"/>
            <a:ext cx="3542857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- </a:t>
            </a:r>
            <a:r>
              <a:rPr lang="en-US" dirty="0" err="1"/>
              <a:t>InProc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7262308" cy="9529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the default session mode in </a:t>
            </a:r>
            <a:r>
              <a:rPr lang="en-US" dirty="0" smtClean="0"/>
              <a:t>ASP.NET</a:t>
            </a:r>
          </a:p>
          <a:p>
            <a:r>
              <a:rPr lang="en-US" dirty="0"/>
              <a:t>Its stores session information in the current Application Domain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048000"/>
            <a:ext cx="2507151" cy="3164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88" y="3200400"/>
            <a:ext cx="3704762" cy="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49935"/>
            <a:ext cx="101235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Sesion</a:t>
            </a:r>
            <a:r>
              <a:rPr lang="en-US" dirty="0"/>
              <a:t> - </a:t>
            </a:r>
            <a:r>
              <a:rPr lang="en-US" sz="2800" dirty="0" err="1"/>
              <a:t>StateServer</a:t>
            </a:r>
            <a:r>
              <a:rPr lang="en-US" sz="2800" dirty="0"/>
              <a:t> Session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7109908" cy="11815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also called Out-</a:t>
            </a:r>
            <a:r>
              <a:rPr lang="en-US" dirty="0" err="1"/>
              <a:t>Proc</a:t>
            </a:r>
            <a:r>
              <a:rPr lang="en-US" dirty="0"/>
              <a:t> session mode. </a:t>
            </a:r>
            <a:endParaRPr lang="en-US" dirty="0" smtClean="0"/>
          </a:p>
          <a:p>
            <a:r>
              <a:rPr lang="en-US" dirty="0" err="1" smtClean="0"/>
              <a:t>StateServer</a:t>
            </a:r>
            <a:r>
              <a:rPr lang="en-US" dirty="0" smtClean="0"/>
              <a:t> </a:t>
            </a:r>
            <a:r>
              <a:rPr lang="en-US" dirty="0"/>
              <a:t>uses a stand-alone Windows Service which is independent of IIS and can also be run on a separate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86200"/>
            <a:ext cx="3962400" cy="2374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8" y="4994744"/>
            <a:ext cx="3886200" cy="113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3886200" cy="8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is Stateless Protocol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7950" y="2971800"/>
            <a:ext cx="640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Lets See an Example</a:t>
            </a:r>
            <a:endParaRPr lang="en-US" b="1" dirty="0"/>
          </a:p>
        </p:txBody>
      </p:sp>
      <p:pic>
        <p:nvPicPr>
          <p:cNvPr id="10" name="Picture 9" descr="About Us - Google Chro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3283836"/>
            <a:ext cx="2569550" cy="15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Stateless Protocol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12" y="2324100"/>
            <a:ext cx="5014588" cy="3508375"/>
          </a:xfrm>
        </p:spPr>
      </p:pic>
    </p:spTree>
    <p:extLst>
      <p:ext uri="{BB962C8B-B14F-4D97-AF65-F5344CB8AC3E}">
        <p14:creationId xmlns:p14="http://schemas.microsoft.com/office/powerpoint/2010/main" val="41698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choices for state management include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Session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Cookies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/>
              <a:t>ViewState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Application</a:t>
            </a:r>
          </a:p>
          <a:p>
            <a:pPr lvl="1"/>
            <a:r>
              <a:rPr lang="en-US" b="1" dirty="0" smtClean="0"/>
              <a:t>Cache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 smtClean="0"/>
              <a:t>QueryString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Session</a:t>
            </a:r>
            <a:endParaRPr lang="en-US" dirty="0" smtClean="0"/>
          </a:p>
          <a:p>
            <a:pPr lvl="2"/>
            <a:r>
              <a:rPr lang="en-US" dirty="0" smtClean="0"/>
              <a:t>Stored </a:t>
            </a:r>
            <a:r>
              <a:rPr lang="en-US" dirty="0"/>
              <a:t>on the server.  </a:t>
            </a:r>
            <a:endParaRPr lang="en-US" dirty="0" smtClean="0"/>
          </a:p>
          <a:p>
            <a:pPr lvl="2"/>
            <a:r>
              <a:rPr lang="en-US" dirty="0" smtClean="0"/>
              <a:t>Unique </a:t>
            </a:r>
            <a:r>
              <a:rPr lang="en-US" dirty="0"/>
              <a:t>for each user.  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/>
              <a:t>expire.</a:t>
            </a:r>
          </a:p>
        </p:txBody>
      </p:sp>
    </p:spTree>
    <p:extLst>
      <p:ext uri="{BB962C8B-B14F-4D97-AF65-F5344CB8AC3E}">
        <p14:creationId xmlns:p14="http://schemas.microsoft.com/office/powerpoint/2010/main" val="38854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Cookies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Stored </a:t>
            </a:r>
            <a:r>
              <a:rPr lang="en-US" dirty="0"/>
              <a:t>at the client. 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/>
              <a:t>expire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</a:t>
            </a:r>
          </a:p>
          <a:p>
            <a:pPr lvl="1"/>
            <a:r>
              <a:rPr lang="en-US" dirty="0" smtClean="0"/>
              <a:t>Stored </a:t>
            </a:r>
            <a:r>
              <a:rPr lang="en-US" dirty="0"/>
              <a:t>on the server and </a:t>
            </a:r>
            <a:endParaRPr lang="en-US" dirty="0" smtClean="0"/>
          </a:p>
          <a:p>
            <a:pPr lvl="1"/>
            <a:r>
              <a:rPr lang="en-US" dirty="0" smtClean="0"/>
              <a:t>shared </a:t>
            </a:r>
            <a:r>
              <a:rPr lang="en-US" dirty="0"/>
              <a:t>for all users. </a:t>
            </a: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expire.  </a:t>
            </a:r>
          </a:p>
        </p:txBody>
      </p:sp>
    </p:spTree>
    <p:extLst>
      <p:ext uri="{BB962C8B-B14F-4D97-AF65-F5344CB8AC3E}">
        <p14:creationId xmlns:p14="http://schemas.microsoft.com/office/powerpoint/2010/main" val="1334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/>
              <a:t>ViewState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Stored </a:t>
            </a:r>
            <a:r>
              <a:rPr lang="en-US" dirty="0"/>
              <a:t>in a hidden page input (by default).  </a:t>
            </a:r>
            <a:endParaRPr lang="en-US" dirty="0" smtClean="0"/>
          </a:p>
          <a:p>
            <a:pPr lvl="2"/>
            <a:r>
              <a:rPr lang="en-US" dirty="0" smtClean="0"/>
              <a:t>Does </a:t>
            </a:r>
            <a:r>
              <a:rPr lang="en-US" dirty="0"/>
              <a:t>not expire.</a:t>
            </a:r>
          </a:p>
        </p:txBody>
      </p:sp>
    </p:spTree>
    <p:extLst>
      <p:ext uri="{BB962C8B-B14F-4D97-AF65-F5344CB8AC3E}">
        <p14:creationId xmlns:p14="http://schemas.microsoft.com/office/powerpoint/2010/main" val="1334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255</TotalTime>
  <Words>469</Words>
  <Application>Microsoft Office PowerPoint</Application>
  <PresentationFormat>On-screen Show (4:3)</PresentationFormat>
  <Paragraphs>91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Austin</vt:lpstr>
      <vt:lpstr>State Management</vt:lpstr>
      <vt:lpstr>Agenda</vt:lpstr>
      <vt:lpstr>HTTP is Stateless Protocol</vt:lpstr>
      <vt:lpstr>HTTP is Stateless Protocol</vt:lpstr>
      <vt:lpstr>State Management</vt:lpstr>
      <vt:lpstr>State Management</vt:lpstr>
      <vt:lpstr>State Management</vt:lpstr>
      <vt:lpstr>State Management</vt:lpstr>
      <vt:lpstr>State Management</vt:lpstr>
      <vt:lpstr>State Management</vt:lpstr>
      <vt:lpstr>Cookie</vt:lpstr>
      <vt:lpstr>Cookie</vt:lpstr>
      <vt:lpstr>Cookie - HttpCookie Class</vt:lpstr>
      <vt:lpstr>Cookie - HttpCookie Class</vt:lpstr>
      <vt:lpstr>Cookie - Writing Cookies</vt:lpstr>
      <vt:lpstr>Cookie - Reading Cookies</vt:lpstr>
      <vt:lpstr>Cookie – Facts </vt:lpstr>
      <vt:lpstr>Session</vt:lpstr>
      <vt:lpstr>Session</vt:lpstr>
      <vt:lpstr>Session</vt:lpstr>
      <vt:lpstr>Session</vt:lpstr>
      <vt:lpstr>Session - Session Mode </vt:lpstr>
      <vt:lpstr>Session - Session Event</vt:lpstr>
      <vt:lpstr>Session - InProc</vt:lpstr>
      <vt:lpstr>Sesion - StateServer Session Mode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creator>Imrul</dc:creator>
  <cp:lastModifiedBy>A.P. Moller - Maersk A/S</cp:lastModifiedBy>
  <cp:revision>20</cp:revision>
  <dcterms:created xsi:type="dcterms:W3CDTF">2006-08-16T00:00:00Z</dcterms:created>
  <dcterms:modified xsi:type="dcterms:W3CDTF">2015-11-12T23:28:24Z</dcterms:modified>
</cp:coreProperties>
</file>