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BD20-5422-4FB3-92E9-E9A003CB362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4C7EA-7F1A-4335-BAB9-AA068F3540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0C4F2-07AB-45D9-A1DF-AB7DFEB53BB5}" type="datetime1">
              <a:rPr lang="en-US" smtClean="0"/>
              <a:t>1/21/2018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FEF9FF-4C49-4AC5-9FFF-7AD1215F1F8F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A8B3D-A173-446F-9291-ECC11DA9D4DD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0314E-AD9E-4009-8408-C068271680B4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A1CAC-9F8D-450F-8E82-DB4E62254143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A240B-7511-45BB-BF05-4DDA363164F1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077694-DBE9-4CFC-B18D-2C2CF336D072}" type="datetime1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203D8-79F5-49D0-A7E6-1B4444381454}" type="datetime1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FD2602-764A-4933-8C48-1101966CD8A7}" type="datetime1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BFFDED-F379-49CF-A428-3380C79B2F6E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EB96D6-DF4C-41AE-98A1-3B3297C2F021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2BB095-07CA-42A9-B7E2-CFB1069AFA98}" type="datetime1">
              <a:rPr lang="en-US" smtClean="0"/>
              <a:t>1/21/2018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Year plan For Information Security Of Bangladesh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SUBMITTED TO:MD </a:t>
            </a:r>
            <a:r>
              <a:rPr lang="en-US" dirty="0" err="1" smtClean="0"/>
              <a:t>Maruf</a:t>
            </a:r>
            <a:r>
              <a:rPr lang="en-US" dirty="0" smtClean="0"/>
              <a:t> Hassan</a:t>
            </a:r>
          </a:p>
          <a:p>
            <a:r>
              <a:rPr lang="en-US" dirty="0" smtClean="0"/>
              <a:t>Department Of SWE</a:t>
            </a:r>
          </a:p>
          <a:p>
            <a:r>
              <a:rPr lang="en-US" dirty="0" smtClean="0"/>
              <a:t>Daffodil International University</a:t>
            </a:r>
          </a:p>
          <a:p>
            <a:r>
              <a:rPr lang="en-US" dirty="0" smtClean="0"/>
              <a:t>SUBMITTED BY: All The Student Of SWE</a:t>
            </a:r>
          </a:p>
          <a:p>
            <a:r>
              <a:rPr lang="en-US" dirty="0" smtClean="0"/>
              <a:t>Batch:19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err="1" smtClean="0"/>
              <a:t>Section:B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awareness Training &amp; Education.</a:t>
            </a:r>
          </a:p>
          <a:p>
            <a:r>
              <a:rPr lang="en-US" dirty="0" smtClean="0"/>
              <a:t>Security training for it stuff.</a:t>
            </a:r>
          </a:p>
          <a:p>
            <a:r>
              <a:rPr lang="en-US" dirty="0" smtClean="0"/>
              <a:t>Policy related issues.</a:t>
            </a:r>
          </a:p>
          <a:p>
            <a:r>
              <a:rPr lang="en-US" dirty="0" smtClean="0"/>
              <a:t>Network Security architecture.</a:t>
            </a:r>
          </a:p>
          <a:p>
            <a:r>
              <a:rPr lang="en-US" dirty="0" smtClean="0"/>
              <a:t>Access control &amp; identify management.</a:t>
            </a:r>
          </a:p>
          <a:p>
            <a:r>
              <a:rPr lang="en-US" dirty="0" smtClean="0"/>
              <a:t>Malware detection.</a:t>
            </a:r>
          </a:p>
          <a:p>
            <a:r>
              <a:rPr lang="en-US" dirty="0" smtClean="0"/>
              <a:t>Internal Threats.</a:t>
            </a:r>
          </a:p>
          <a:p>
            <a:r>
              <a:rPr lang="en-US" dirty="0" smtClean="0"/>
              <a:t>Top management support.</a:t>
            </a:r>
          </a:p>
          <a:p>
            <a:r>
              <a:rPr lang="en-US" dirty="0" smtClean="0"/>
              <a:t>Malware detection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Steps To Develop Information Security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Access Control and management.</a:t>
            </a:r>
          </a:p>
          <a:p>
            <a:r>
              <a:rPr lang="en-US" dirty="0" smtClean="0"/>
              <a:t>Train the stuff.</a:t>
            </a:r>
          </a:p>
          <a:p>
            <a:r>
              <a:rPr lang="en-US" dirty="0" smtClean="0"/>
              <a:t>Protection of the information.</a:t>
            </a:r>
          </a:p>
          <a:p>
            <a:r>
              <a:rPr lang="en-US" dirty="0" smtClean="0"/>
              <a:t>Secure the network</a:t>
            </a:r>
          </a:p>
          <a:p>
            <a:r>
              <a:rPr lang="en-US" dirty="0" smtClean="0"/>
              <a:t>Justifying security.</a:t>
            </a:r>
          </a:p>
          <a:p>
            <a:r>
              <a:rPr lang="en-US" dirty="0" smtClean="0"/>
              <a:t>System development and  create budget</a:t>
            </a:r>
          </a:p>
          <a:p>
            <a:r>
              <a:rPr lang="en-US" dirty="0" smtClean="0"/>
              <a:t>Reduce cyber Crime and police help.</a:t>
            </a:r>
          </a:p>
          <a:p>
            <a:r>
              <a:rPr lang="en-US" dirty="0" smtClean="0"/>
              <a:t>Securing government networks.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bangladeshi</a:t>
            </a:r>
            <a:r>
              <a:rPr lang="en-US" dirty="0" smtClean="0"/>
              <a:t> security workforce.</a:t>
            </a:r>
          </a:p>
          <a:p>
            <a:r>
              <a:rPr lang="en-US" dirty="0" smtClean="0"/>
              <a:t>Arrange “bug </a:t>
            </a:r>
            <a:r>
              <a:rPr lang="en-US" dirty="0" err="1" smtClean="0"/>
              <a:t>baunty</a:t>
            </a:r>
            <a:r>
              <a:rPr lang="en-US" dirty="0" smtClean="0"/>
              <a:t>” to find the bug of government network.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the user of Government Network about cyber security .</a:t>
            </a:r>
          </a:p>
          <a:p>
            <a:r>
              <a:rPr lang="en-US" dirty="0" smtClean="0"/>
              <a:t>Update the old system.</a:t>
            </a:r>
          </a:p>
          <a:p>
            <a:r>
              <a:rPr lang="en-US" dirty="0" smtClean="0"/>
              <a:t>Make sure cyber security </a:t>
            </a:r>
            <a:r>
              <a:rPr lang="en-US" dirty="0" err="1" smtClean="0"/>
              <a:t>exparts</a:t>
            </a:r>
            <a:r>
              <a:rPr lang="en-US" dirty="0" smtClean="0"/>
              <a:t> job.</a:t>
            </a:r>
          </a:p>
          <a:p>
            <a:r>
              <a:rPr lang="en-US" dirty="0" smtClean="0"/>
              <a:t>Develop a security plan / policy.</a:t>
            </a:r>
          </a:p>
          <a:p>
            <a:r>
              <a:rPr lang="en-US" dirty="0" smtClean="0"/>
              <a:t>Keep sensitive data out of </a:t>
            </a:r>
            <a:r>
              <a:rPr lang="en-US" smtClean="0"/>
              <a:t>the cloud.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167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One Year plan For Information Security Of Bangladesh</vt:lpstr>
      <vt:lpstr>Top Steps To Develop Information Security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plan For Information Security Of Bangladesh</dc:title>
  <dc:creator>zam's pc</dc:creator>
  <cp:lastModifiedBy>zam's pc</cp:lastModifiedBy>
  <cp:revision>7</cp:revision>
  <dcterms:created xsi:type="dcterms:W3CDTF">2006-08-16T00:00:00Z</dcterms:created>
  <dcterms:modified xsi:type="dcterms:W3CDTF">2018-01-22T00:56:58Z</dcterms:modified>
</cp:coreProperties>
</file>