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C8CE6-1137-42A5-A179-FCA6B479F356}" type="doc">
      <dgm:prSet loTypeId="urn:microsoft.com/office/officeart/2005/8/layout/arrow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AAC2AB4-36C0-4651-96D5-CA5949B8B188}">
      <dgm:prSet phldrT="[Text]" custT="1"/>
      <dgm:spPr/>
      <dgm:t>
        <a:bodyPr/>
        <a:lstStyle/>
        <a:p>
          <a:r>
            <a:rPr lang="en-US" sz="1800" dirty="0" smtClean="0"/>
            <a:t>Author Submission</a:t>
          </a:r>
          <a:endParaRPr lang="en-US" sz="1800" dirty="0"/>
        </a:p>
      </dgm:t>
    </dgm:pt>
    <dgm:pt modelId="{C593FA12-E07D-4C09-B344-EB8518613D56}" type="parTrans" cxnId="{38AFEE1F-E7C5-4DBB-856E-ECB23B11922D}">
      <dgm:prSet/>
      <dgm:spPr/>
      <dgm:t>
        <a:bodyPr/>
        <a:lstStyle/>
        <a:p>
          <a:endParaRPr lang="en-US"/>
        </a:p>
      </dgm:t>
    </dgm:pt>
    <dgm:pt modelId="{B45E33E1-AA0D-4A0D-9DFC-45F4891EFA9A}" type="sibTrans" cxnId="{38AFEE1F-E7C5-4DBB-856E-ECB23B11922D}">
      <dgm:prSet/>
      <dgm:spPr/>
      <dgm:t>
        <a:bodyPr/>
        <a:lstStyle/>
        <a:p>
          <a:endParaRPr lang="en-US"/>
        </a:p>
      </dgm:t>
    </dgm:pt>
    <dgm:pt modelId="{CF3E886D-062D-461A-910F-72998A6FF618}">
      <dgm:prSet phldrT="[Text]" custT="1"/>
      <dgm:spPr/>
      <dgm:t>
        <a:bodyPr/>
        <a:lstStyle/>
        <a:p>
          <a:r>
            <a:rPr lang="en-US" sz="1800" dirty="0" smtClean="0"/>
            <a:t>Assigning Section Editor</a:t>
          </a:r>
          <a:endParaRPr lang="en-US" sz="1800" dirty="0"/>
        </a:p>
      </dgm:t>
    </dgm:pt>
    <dgm:pt modelId="{3AFA36E7-F7CA-4EE0-99DD-342B9AB6A7FC}" type="parTrans" cxnId="{035F5A1C-3600-41A3-8978-AD08AACF375E}">
      <dgm:prSet/>
      <dgm:spPr/>
      <dgm:t>
        <a:bodyPr/>
        <a:lstStyle/>
        <a:p>
          <a:endParaRPr lang="en-US"/>
        </a:p>
      </dgm:t>
    </dgm:pt>
    <dgm:pt modelId="{EBA568A4-EB4B-4056-AE8E-55345B208373}" type="sibTrans" cxnId="{035F5A1C-3600-41A3-8978-AD08AACF375E}">
      <dgm:prSet/>
      <dgm:spPr/>
      <dgm:t>
        <a:bodyPr/>
        <a:lstStyle/>
        <a:p>
          <a:endParaRPr lang="en-US"/>
        </a:p>
      </dgm:t>
    </dgm:pt>
    <dgm:pt modelId="{E6FA9F71-D031-4329-A7E2-33F2EB0C53FA}">
      <dgm:prSet phldrT="[Text]" custT="1"/>
      <dgm:spPr/>
      <dgm:t>
        <a:bodyPr/>
        <a:lstStyle/>
        <a:p>
          <a:r>
            <a:rPr lang="en-US" sz="1800" dirty="0" smtClean="0"/>
            <a:t>Reviewing Process</a:t>
          </a:r>
          <a:endParaRPr lang="en-US" sz="1800" dirty="0"/>
        </a:p>
      </dgm:t>
    </dgm:pt>
    <dgm:pt modelId="{A93A4801-257F-46F3-BA9E-064ABC5234ED}" type="parTrans" cxnId="{91AC8E32-F6CE-48D1-AF73-270F21A2E72C}">
      <dgm:prSet/>
      <dgm:spPr/>
      <dgm:t>
        <a:bodyPr/>
        <a:lstStyle/>
        <a:p>
          <a:endParaRPr lang="en-US"/>
        </a:p>
      </dgm:t>
    </dgm:pt>
    <dgm:pt modelId="{B9B2A56B-209E-46AA-BAE0-CD207A8652E5}" type="sibTrans" cxnId="{91AC8E32-F6CE-48D1-AF73-270F21A2E72C}">
      <dgm:prSet/>
      <dgm:spPr/>
      <dgm:t>
        <a:bodyPr/>
        <a:lstStyle/>
        <a:p>
          <a:endParaRPr lang="en-US"/>
        </a:p>
      </dgm:t>
    </dgm:pt>
    <dgm:pt modelId="{09836D91-3657-4432-AE20-0BBA9ED089E3}">
      <dgm:prSet phldrT="[Text]" custT="1"/>
      <dgm:spPr/>
      <dgm:t>
        <a:bodyPr/>
        <a:lstStyle/>
        <a:p>
          <a:r>
            <a:rPr lang="en-US" sz="1800" dirty="0" smtClean="0"/>
            <a:t>Editing Phase</a:t>
          </a:r>
          <a:endParaRPr lang="en-US" sz="1800" dirty="0"/>
        </a:p>
      </dgm:t>
    </dgm:pt>
    <dgm:pt modelId="{272581A7-A708-4AC1-A0AE-BD842C46DCDD}" type="parTrans" cxnId="{FC60DC14-CAA3-4032-85AA-85D283743409}">
      <dgm:prSet/>
      <dgm:spPr/>
      <dgm:t>
        <a:bodyPr/>
        <a:lstStyle/>
        <a:p>
          <a:endParaRPr lang="en-US"/>
        </a:p>
      </dgm:t>
    </dgm:pt>
    <dgm:pt modelId="{7AAD7C5A-6118-4B57-A84B-45B2FE352880}" type="sibTrans" cxnId="{FC60DC14-CAA3-4032-85AA-85D283743409}">
      <dgm:prSet/>
      <dgm:spPr/>
      <dgm:t>
        <a:bodyPr/>
        <a:lstStyle/>
        <a:p>
          <a:endParaRPr lang="en-US"/>
        </a:p>
      </dgm:t>
    </dgm:pt>
    <dgm:pt modelId="{1CDAB116-2694-4F82-A48E-84F7D50D4338}">
      <dgm:prSet phldrT="[Text]" custT="1"/>
      <dgm:spPr/>
      <dgm:t>
        <a:bodyPr/>
        <a:lstStyle/>
        <a:p>
          <a:r>
            <a:rPr lang="en-US" sz="1800" dirty="0" smtClean="0"/>
            <a:t>Publishing Manuscript to the Issue</a:t>
          </a:r>
          <a:endParaRPr lang="en-US" sz="1800" dirty="0"/>
        </a:p>
      </dgm:t>
    </dgm:pt>
    <dgm:pt modelId="{F4AD1FE2-F86F-4E4B-B4CA-521B8C6C21FF}" type="parTrans" cxnId="{E5208594-F06A-48D8-9040-A945B095EC79}">
      <dgm:prSet/>
      <dgm:spPr/>
      <dgm:t>
        <a:bodyPr/>
        <a:lstStyle/>
        <a:p>
          <a:endParaRPr lang="en-US"/>
        </a:p>
      </dgm:t>
    </dgm:pt>
    <dgm:pt modelId="{FE97AD22-84B2-4F9E-A201-F27919D1214C}" type="sibTrans" cxnId="{E5208594-F06A-48D8-9040-A945B095EC79}">
      <dgm:prSet/>
      <dgm:spPr/>
      <dgm:t>
        <a:bodyPr/>
        <a:lstStyle/>
        <a:p>
          <a:endParaRPr lang="en-US"/>
        </a:p>
      </dgm:t>
    </dgm:pt>
    <dgm:pt modelId="{406DF054-5E3F-4FA6-826E-8BCC216E20DE}" type="pres">
      <dgm:prSet presAssocID="{554C8CE6-1137-42A5-A179-FCA6B479F356}" presName="arrowDiagram" presStyleCnt="0">
        <dgm:presLayoutVars>
          <dgm:chMax val="5"/>
          <dgm:dir/>
          <dgm:resizeHandles val="exact"/>
        </dgm:presLayoutVars>
      </dgm:prSet>
      <dgm:spPr/>
    </dgm:pt>
    <dgm:pt modelId="{63847248-F951-4D52-8254-94BA2402FB17}" type="pres">
      <dgm:prSet presAssocID="{554C8CE6-1137-42A5-A179-FCA6B479F356}" presName="arrow" presStyleLbl="bgShp" presStyleIdx="0" presStyleCnt="1"/>
      <dgm:spPr/>
    </dgm:pt>
    <dgm:pt modelId="{1376BF81-9123-4649-AF67-6CB88CC62171}" type="pres">
      <dgm:prSet presAssocID="{554C8CE6-1137-42A5-A179-FCA6B479F356}" presName="arrowDiagram5" presStyleCnt="0"/>
      <dgm:spPr/>
    </dgm:pt>
    <dgm:pt modelId="{5F1F9243-8FEA-4778-9B77-CECC7CF9AEE3}" type="pres">
      <dgm:prSet presAssocID="{BAAC2AB4-36C0-4651-96D5-CA5949B8B188}" presName="bullet5a" presStyleLbl="node1" presStyleIdx="0" presStyleCnt="5"/>
      <dgm:spPr/>
    </dgm:pt>
    <dgm:pt modelId="{BEB2C6F1-C5C4-4704-B131-B6C58C9EAEEB}" type="pres">
      <dgm:prSet presAssocID="{BAAC2AB4-36C0-4651-96D5-CA5949B8B188}" presName="textBox5a" presStyleLbl="revTx" presStyleIdx="0" presStyleCnt="5">
        <dgm:presLayoutVars>
          <dgm:bulletEnabled val="1"/>
        </dgm:presLayoutVars>
      </dgm:prSet>
      <dgm:spPr/>
    </dgm:pt>
    <dgm:pt modelId="{9613471D-2CF1-4D41-88DB-E1C4509074E4}" type="pres">
      <dgm:prSet presAssocID="{CF3E886D-062D-461A-910F-72998A6FF618}" presName="bullet5b" presStyleLbl="node1" presStyleIdx="1" presStyleCnt="5"/>
      <dgm:spPr/>
    </dgm:pt>
    <dgm:pt modelId="{B0B8BCF1-D1C2-4045-AA78-209E062B3169}" type="pres">
      <dgm:prSet presAssocID="{CF3E886D-062D-461A-910F-72998A6FF618}" presName="textBox5b" presStyleLbl="revTx" presStyleIdx="1" presStyleCnt="5">
        <dgm:presLayoutVars>
          <dgm:bulletEnabled val="1"/>
        </dgm:presLayoutVars>
      </dgm:prSet>
      <dgm:spPr/>
    </dgm:pt>
    <dgm:pt modelId="{5ECBC5A2-180C-40FB-8D67-8CD45D8E5748}" type="pres">
      <dgm:prSet presAssocID="{E6FA9F71-D031-4329-A7E2-33F2EB0C53FA}" presName="bullet5c" presStyleLbl="node1" presStyleIdx="2" presStyleCnt="5"/>
      <dgm:spPr/>
    </dgm:pt>
    <dgm:pt modelId="{A5EFCCC0-3C1E-434D-9846-0EE5CDD95309}" type="pres">
      <dgm:prSet presAssocID="{E6FA9F71-D031-4329-A7E2-33F2EB0C53FA}" presName="textBox5c" presStyleLbl="revTx" presStyleIdx="2" presStyleCnt="5">
        <dgm:presLayoutVars>
          <dgm:bulletEnabled val="1"/>
        </dgm:presLayoutVars>
      </dgm:prSet>
      <dgm:spPr/>
    </dgm:pt>
    <dgm:pt modelId="{36BCF5E5-2C31-4AF0-A4EB-DDF739AE2B32}" type="pres">
      <dgm:prSet presAssocID="{09836D91-3657-4432-AE20-0BBA9ED089E3}" presName="bullet5d" presStyleLbl="node1" presStyleIdx="3" presStyleCnt="5"/>
      <dgm:spPr/>
    </dgm:pt>
    <dgm:pt modelId="{EEC52C7C-6CDE-4444-A700-B49E0D406808}" type="pres">
      <dgm:prSet presAssocID="{09836D91-3657-4432-AE20-0BBA9ED089E3}" presName="textBox5d" presStyleLbl="revTx" presStyleIdx="3" presStyleCnt="5">
        <dgm:presLayoutVars>
          <dgm:bulletEnabled val="1"/>
        </dgm:presLayoutVars>
      </dgm:prSet>
      <dgm:spPr/>
    </dgm:pt>
    <dgm:pt modelId="{7A26BDA5-E40B-4252-997B-0EBCF2719C97}" type="pres">
      <dgm:prSet presAssocID="{1CDAB116-2694-4F82-A48E-84F7D50D4338}" presName="bullet5e" presStyleLbl="node1" presStyleIdx="4" presStyleCnt="5"/>
      <dgm:spPr/>
    </dgm:pt>
    <dgm:pt modelId="{3016AD95-020F-4617-A436-7EDA40CF3D96}" type="pres">
      <dgm:prSet presAssocID="{1CDAB116-2694-4F82-A48E-84F7D50D4338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307351-0319-4E26-9D78-7C9F7F816238}" type="presOf" srcId="{E6FA9F71-D031-4329-A7E2-33F2EB0C53FA}" destId="{A5EFCCC0-3C1E-434D-9846-0EE5CDD95309}" srcOrd="0" destOrd="0" presId="urn:microsoft.com/office/officeart/2005/8/layout/arrow2"/>
    <dgm:cxn modelId="{A24059FD-9CD4-4221-BACA-9E2F51A3B02A}" type="presOf" srcId="{CF3E886D-062D-461A-910F-72998A6FF618}" destId="{B0B8BCF1-D1C2-4045-AA78-209E062B3169}" srcOrd="0" destOrd="0" presId="urn:microsoft.com/office/officeart/2005/8/layout/arrow2"/>
    <dgm:cxn modelId="{FC60DC14-CAA3-4032-85AA-85D283743409}" srcId="{554C8CE6-1137-42A5-A179-FCA6B479F356}" destId="{09836D91-3657-4432-AE20-0BBA9ED089E3}" srcOrd="3" destOrd="0" parTransId="{272581A7-A708-4AC1-A0AE-BD842C46DCDD}" sibTransId="{7AAD7C5A-6118-4B57-A84B-45B2FE352880}"/>
    <dgm:cxn modelId="{43917713-D159-472B-BEC6-4F06629BBD84}" type="presOf" srcId="{1CDAB116-2694-4F82-A48E-84F7D50D4338}" destId="{3016AD95-020F-4617-A436-7EDA40CF3D96}" srcOrd="0" destOrd="0" presId="urn:microsoft.com/office/officeart/2005/8/layout/arrow2"/>
    <dgm:cxn modelId="{C9474750-075E-4986-98EC-83283BEFCAB0}" type="presOf" srcId="{09836D91-3657-4432-AE20-0BBA9ED089E3}" destId="{EEC52C7C-6CDE-4444-A700-B49E0D406808}" srcOrd="0" destOrd="0" presId="urn:microsoft.com/office/officeart/2005/8/layout/arrow2"/>
    <dgm:cxn modelId="{035F5A1C-3600-41A3-8978-AD08AACF375E}" srcId="{554C8CE6-1137-42A5-A179-FCA6B479F356}" destId="{CF3E886D-062D-461A-910F-72998A6FF618}" srcOrd="1" destOrd="0" parTransId="{3AFA36E7-F7CA-4EE0-99DD-342B9AB6A7FC}" sibTransId="{EBA568A4-EB4B-4056-AE8E-55345B208373}"/>
    <dgm:cxn modelId="{38AFEE1F-E7C5-4DBB-856E-ECB23B11922D}" srcId="{554C8CE6-1137-42A5-A179-FCA6B479F356}" destId="{BAAC2AB4-36C0-4651-96D5-CA5949B8B188}" srcOrd="0" destOrd="0" parTransId="{C593FA12-E07D-4C09-B344-EB8518613D56}" sibTransId="{B45E33E1-AA0D-4A0D-9DFC-45F4891EFA9A}"/>
    <dgm:cxn modelId="{91AC8E32-F6CE-48D1-AF73-270F21A2E72C}" srcId="{554C8CE6-1137-42A5-A179-FCA6B479F356}" destId="{E6FA9F71-D031-4329-A7E2-33F2EB0C53FA}" srcOrd="2" destOrd="0" parTransId="{A93A4801-257F-46F3-BA9E-064ABC5234ED}" sibTransId="{B9B2A56B-209E-46AA-BAE0-CD207A8652E5}"/>
    <dgm:cxn modelId="{E5208594-F06A-48D8-9040-A945B095EC79}" srcId="{554C8CE6-1137-42A5-A179-FCA6B479F356}" destId="{1CDAB116-2694-4F82-A48E-84F7D50D4338}" srcOrd="4" destOrd="0" parTransId="{F4AD1FE2-F86F-4E4B-B4CA-521B8C6C21FF}" sibTransId="{FE97AD22-84B2-4F9E-A201-F27919D1214C}"/>
    <dgm:cxn modelId="{158AAED8-0E92-4867-ACC1-16631533881D}" type="presOf" srcId="{BAAC2AB4-36C0-4651-96D5-CA5949B8B188}" destId="{BEB2C6F1-C5C4-4704-B131-B6C58C9EAEEB}" srcOrd="0" destOrd="0" presId="urn:microsoft.com/office/officeart/2005/8/layout/arrow2"/>
    <dgm:cxn modelId="{9E4511BB-E597-4F7D-93F5-AE9FE858558B}" type="presOf" srcId="{554C8CE6-1137-42A5-A179-FCA6B479F356}" destId="{406DF054-5E3F-4FA6-826E-8BCC216E20DE}" srcOrd="0" destOrd="0" presId="urn:microsoft.com/office/officeart/2005/8/layout/arrow2"/>
    <dgm:cxn modelId="{DA802499-F384-447F-B13F-FB660337229C}" type="presParOf" srcId="{406DF054-5E3F-4FA6-826E-8BCC216E20DE}" destId="{63847248-F951-4D52-8254-94BA2402FB17}" srcOrd="0" destOrd="0" presId="urn:microsoft.com/office/officeart/2005/8/layout/arrow2"/>
    <dgm:cxn modelId="{E9C196F2-CB38-47A4-8DCD-791EBF92616C}" type="presParOf" srcId="{406DF054-5E3F-4FA6-826E-8BCC216E20DE}" destId="{1376BF81-9123-4649-AF67-6CB88CC62171}" srcOrd="1" destOrd="0" presId="urn:microsoft.com/office/officeart/2005/8/layout/arrow2"/>
    <dgm:cxn modelId="{92551FC6-614E-4939-9A00-9ED95A0A0FF7}" type="presParOf" srcId="{1376BF81-9123-4649-AF67-6CB88CC62171}" destId="{5F1F9243-8FEA-4778-9B77-CECC7CF9AEE3}" srcOrd="0" destOrd="0" presId="urn:microsoft.com/office/officeart/2005/8/layout/arrow2"/>
    <dgm:cxn modelId="{9548C8E1-3056-4689-889F-3B07AC306CD1}" type="presParOf" srcId="{1376BF81-9123-4649-AF67-6CB88CC62171}" destId="{BEB2C6F1-C5C4-4704-B131-B6C58C9EAEEB}" srcOrd="1" destOrd="0" presId="urn:microsoft.com/office/officeart/2005/8/layout/arrow2"/>
    <dgm:cxn modelId="{193FDD56-3B22-4865-8B8E-C7882BBB3A39}" type="presParOf" srcId="{1376BF81-9123-4649-AF67-6CB88CC62171}" destId="{9613471D-2CF1-4D41-88DB-E1C4509074E4}" srcOrd="2" destOrd="0" presId="urn:microsoft.com/office/officeart/2005/8/layout/arrow2"/>
    <dgm:cxn modelId="{96AB73CD-6154-4716-B4C4-3E294B627915}" type="presParOf" srcId="{1376BF81-9123-4649-AF67-6CB88CC62171}" destId="{B0B8BCF1-D1C2-4045-AA78-209E062B3169}" srcOrd="3" destOrd="0" presId="urn:microsoft.com/office/officeart/2005/8/layout/arrow2"/>
    <dgm:cxn modelId="{9B2AFB84-6AA9-48CE-97F1-97D3A0B85E1C}" type="presParOf" srcId="{1376BF81-9123-4649-AF67-6CB88CC62171}" destId="{5ECBC5A2-180C-40FB-8D67-8CD45D8E5748}" srcOrd="4" destOrd="0" presId="urn:microsoft.com/office/officeart/2005/8/layout/arrow2"/>
    <dgm:cxn modelId="{23165A2C-90CB-465A-BFF4-C3FB9E1DE9DF}" type="presParOf" srcId="{1376BF81-9123-4649-AF67-6CB88CC62171}" destId="{A5EFCCC0-3C1E-434D-9846-0EE5CDD95309}" srcOrd="5" destOrd="0" presId="urn:microsoft.com/office/officeart/2005/8/layout/arrow2"/>
    <dgm:cxn modelId="{4054E707-5056-4ACC-B2D6-7BA76D185A33}" type="presParOf" srcId="{1376BF81-9123-4649-AF67-6CB88CC62171}" destId="{36BCF5E5-2C31-4AF0-A4EB-DDF739AE2B32}" srcOrd="6" destOrd="0" presId="urn:microsoft.com/office/officeart/2005/8/layout/arrow2"/>
    <dgm:cxn modelId="{99FD2C16-FF0D-4B74-B461-BDE77496CE14}" type="presParOf" srcId="{1376BF81-9123-4649-AF67-6CB88CC62171}" destId="{EEC52C7C-6CDE-4444-A700-B49E0D406808}" srcOrd="7" destOrd="0" presId="urn:microsoft.com/office/officeart/2005/8/layout/arrow2"/>
    <dgm:cxn modelId="{6FF54B5F-053E-459D-B946-B5036598FAF3}" type="presParOf" srcId="{1376BF81-9123-4649-AF67-6CB88CC62171}" destId="{7A26BDA5-E40B-4252-997B-0EBCF2719C97}" srcOrd="8" destOrd="0" presId="urn:microsoft.com/office/officeart/2005/8/layout/arrow2"/>
    <dgm:cxn modelId="{42CA2E2D-BADA-4884-A048-38056CA1A0AB}" type="presParOf" srcId="{1376BF81-9123-4649-AF67-6CB88CC62171}" destId="{3016AD95-020F-4617-A436-7EDA40CF3D96}" srcOrd="9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Environment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54" t="8333" r="24451" b="11458"/>
          <a:stretch>
            <a:fillRect/>
          </a:stretch>
        </p:blipFill>
        <p:spPr bwMode="auto">
          <a:xfrm>
            <a:off x="1600200" y="1066800"/>
            <a:ext cx="6068291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Activities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7526" t="14583" r="23280" b="10417"/>
          <a:stretch>
            <a:fillRect/>
          </a:stretch>
        </p:blipFill>
        <p:spPr bwMode="auto">
          <a:xfrm>
            <a:off x="1371600" y="1143000"/>
            <a:ext cx="6400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Functionalities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Article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8697" t="21875" r="26208" b="16667"/>
          <a:stretch>
            <a:fillRect/>
          </a:stretch>
        </p:blipFill>
        <p:spPr bwMode="auto">
          <a:xfrm>
            <a:off x="1524000" y="1828800"/>
            <a:ext cx="5867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Section Editor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0454" t="22917" r="23865" b="23958"/>
          <a:stretch>
            <a:fillRect/>
          </a:stretch>
        </p:blipFill>
        <p:spPr bwMode="auto">
          <a:xfrm>
            <a:off x="1371600" y="1828800"/>
            <a:ext cx="5943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the Manuscript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26" t="8333" r="25622" b="15625"/>
          <a:stretch>
            <a:fillRect/>
          </a:stretch>
        </p:blipFill>
        <p:spPr bwMode="auto">
          <a:xfrm>
            <a:off x="1600200" y="1143000"/>
            <a:ext cx="6096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Process of the Manuscript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30454" t="9375" r="25622" b="17708"/>
          <a:stretch>
            <a:fillRect/>
          </a:stretch>
        </p:blipFill>
        <p:spPr bwMode="auto">
          <a:xfrm>
            <a:off x="1600200" y="1219200"/>
            <a:ext cx="5715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Manuscript to the Issue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34553" t="20833" r="31479" b="36458"/>
          <a:stretch>
            <a:fillRect/>
          </a:stretch>
        </p:blipFill>
        <p:spPr bwMode="auto">
          <a:xfrm>
            <a:off x="1600200" y="1676400"/>
            <a:ext cx="582093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30454" t="17708" r="25037" b="12500"/>
          <a:stretch>
            <a:fillRect/>
          </a:stretch>
        </p:blipFill>
        <p:spPr bwMode="auto">
          <a:xfrm>
            <a:off x="914399" y="37096"/>
            <a:ext cx="7391401" cy="651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System Environment</vt:lpstr>
      <vt:lpstr>Journal Activities</vt:lpstr>
      <vt:lpstr>Structural Functionalities</vt:lpstr>
      <vt:lpstr>Submitting Article</vt:lpstr>
      <vt:lpstr>Assigning Section Editor</vt:lpstr>
      <vt:lpstr>Review of the Manuscript</vt:lpstr>
      <vt:lpstr>Editing Process of the Manuscript</vt:lpstr>
      <vt:lpstr>Publishing Manuscript to the Issue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Environment</dc:title>
  <dc:creator>IFTEKHAR</dc:creator>
  <cp:lastModifiedBy>Daffodil PC</cp:lastModifiedBy>
  <cp:revision>1</cp:revision>
  <dcterms:created xsi:type="dcterms:W3CDTF">2006-08-16T00:00:00Z</dcterms:created>
  <dcterms:modified xsi:type="dcterms:W3CDTF">2016-08-08T07:13:40Z</dcterms:modified>
</cp:coreProperties>
</file>