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5"/>
  </p:notesMasterIdLst>
  <p:sldIdLst>
    <p:sldId id="256" r:id="rId2"/>
    <p:sldId id="257" r:id="rId3"/>
    <p:sldId id="279" r:id="rId4"/>
    <p:sldId id="258" r:id="rId5"/>
    <p:sldId id="259" r:id="rId6"/>
    <p:sldId id="260" r:id="rId7"/>
    <p:sldId id="273" r:id="rId8"/>
    <p:sldId id="261" r:id="rId9"/>
    <p:sldId id="264" r:id="rId10"/>
    <p:sldId id="262" r:id="rId11"/>
    <p:sldId id="265" r:id="rId12"/>
    <p:sldId id="266" r:id="rId13"/>
    <p:sldId id="269" r:id="rId14"/>
    <p:sldId id="270" r:id="rId15"/>
    <p:sldId id="271" r:id="rId16"/>
    <p:sldId id="272" r:id="rId17"/>
    <p:sldId id="277" r:id="rId18"/>
    <p:sldId id="278" r:id="rId19"/>
    <p:sldId id="275" r:id="rId20"/>
    <p:sldId id="274" r:id="rId21"/>
    <p:sldId id="276" r:id="rId22"/>
    <p:sldId id="263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B7B8-A62E-4B60-B361-94ED56AEB2AD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7D78-87F3-49B8-AB7E-515E2906A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7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FARZANA SADIA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6377238"/>
            <a:ext cx="1609725" cy="4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FARZANA SADIA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6132513"/>
            <a:ext cx="2501900" cy="6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08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sadia.swe@diu.edu.bd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FARZANA SADIA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6377238"/>
            <a:ext cx="1609725" cy="4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 smtClean="0"/>
              <a:t>FARZANA SADIA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6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5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1B0C-9E07-48A5-93E9-3CCC83278DE7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1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1B0C-9E07-48A5-93E9-3CCC83278DE7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A4A66-8088-45C0-8E9C-A55500333B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38219"/>
            <a:ext cx="12192000" cy="50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sadia.swe@diu.edu.bd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FARZANA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SADIA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6377238"/>
            <a:ext cx="1609725" cy="4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7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13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B0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dia.swe@diu.edu.bd" TargetMode="External"/><Relationship Id="rId2" Type="http://schemas.openxmlformats.org/officeDocument/2006/relationships/hyperlink" Target="http://user.name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sadia-swe/Test1.g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work – 1</a:t>
            </a:r>
          </a:p>
          <a:p>
            <a:r>
              <a:rPr lang="en-US" b="1" dirty="0" err="1" smtClean="0"/>
              <a:t>GitHub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7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139"/>
            <a:ext cx="11664947" cy="3932190"/>
          </a:xfrm>
        </p:spPr>
      </p:pic>
    </p:spTree>
    <p:extLst>
      <p:ext uri="{BB962C8B-B14F-4D97-AF65-F5344CB8AC3E}">
        <p14:creationId xmlns:p14="http://schemas.microsoft.com/office/powerpoint/2010/main" val="223436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77" y="365125"/>
            <a:ext cx="12547923" cy="2619493"/>
          </a:xfrm>
        </p:spPr>
      </p:pic>
    </p:spTree>
    <p:extLst>
      <p:ext uri="{BB962C8B-B14F-4D97-AF65-F5344CB8AC3E}">
        <p14:creationId xmlns:p14="http://schemas.microsoft.com/office/powerpoint/2010/main" val="395161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" y="184826"/>
            <a:ext cx="11740740" cy="3691138"/>
          </a:xfrm>
        </p:spPr>
      </p:pic>
    </p:spTree>
    <p:extLst>
      <p:ext uri="{BB962C8B-B14F-4D97-AF65-F5344CB8AC3E}">
        <p14:creationId xmlns:p14="http://schemas.microsoft.com/office/powerpoint/2010/main" val="3944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2" y="171052"/>
            <a:ext cx="7125694" cy="3839111"/>
          </a:xfrm>
        </p:spPr>
      </p:pic>
    </p:spTree>
    <p:extLst>
      <p:ext uri="{BB962C8B-B14F-4D97-AF65-F5344CB8AC3E}">
        <p14:creationId xmlns:p14="http://schemas.microsoft.com/office/powerpoint/2010/main" val="283322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8" y="146950"/>
            <a:ext cx="6798965" cy="4351338"/>
          </a:xfrm>
        </p:spPr>
      </p:pic>
    </p:spTree>
    <p:extLst>
      <p:ext uri="{BB962C8B-B14F-4D97-AF65-F5344CB8AC3E}">
        <p14:creationId xmlns:p14="http://schemas.microsoft.com/office/powerpoint/2010/main" val="5578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4" y="365124"/>
            <a:ext cx="10788984" cy="5571651"/>
          </a:xfrm>
        </p:spPr>
      </p:pic>
    </p:spTree>
    <p:extLst>
      <p:ext uri="{BB962C8B-B14F-4D97-AF65-F5344CB8AC3E}">
        <p14:creationId xmlns:p14="http://schemas.microsoft.com/office/powerpoint/2010/main" val="282724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922" y="365125"/>
            <a:ext cx="1431878" cy="1325563"/>
          </a:xfrm>
        </p:spPr>
        <p:txBody>
          <a:bodyPr/>
          <a:lstStyle/>
          <a:p>
            <a:r>
              <a:rPr lang="en-US" dirty="0" err="1" smtClean="0"/>
              <a:t>url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7602"/>
            <a:ext cx="9614139" cy="5483514"/>
          </a:xfrm>
        </p:spPr>
      </p:pic>
    </p:spTree>
    <p:extLst>
      <p:ext uri="{BB962C8B-B14F-4D97-AF65-F5344CB8AC3E}">
        <p14:creationId xmlns:p14="http://schemas.microsoft.com/office/powerpoint/2010/main" val="41096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7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" y="-1"/>
            <a:ext cx="9024609" cy="6541811"/>
          </a:xfrm>
        </p:spPr>
      </p:pic>
    </p:spTree>
    <p:extLst>
      <p:ext uri="{BB962C8B-B14F-4D97-AF65-F5344CB8AC3E}">
        <p14:creationId xmlns:p14="http://schemas.microsoft.com/office/powerpoint/2010/main" val="68080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86" y="227194"/>
            <a:ext cx="11296743" cy="5739265"/>
          </a:xfrm>
        </p:spPr>
      </p:pic>
    </p:spTree>
    <p:extLst>
      <p:ext uri="{BB962C8B-B14F-4D97-AF65-F5344CB8AC3E}">
        <p14:creationId xmlns:p14="http://schemas.microsoft.com/office/powerpoint/2010/main" val="14161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05740" y="182880"/>
            <a:ext cx="11148060" cy="599408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Steps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/>
              <a:t>A. In PC</a:t>
            </a:r>
            <a:endParaRPr lang="en-US" dirty="0"/>
          </a:p>
          <a:p>
            <a:pPr lvl="1"/>
            <a:r>
              <a:rPr lang="en-US" dirty="0"/>
              <a:t>1. Download and Install </a:t>
            </a:r>
            <a:r>
              <a:rPr lang="en-US" dirty="0" err="1"/>
              <a:t>Git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2. Set </a:t>
            </a:r>
            <a:r>
              <a:rPr lang="en-US" dirty="0" err="1"/>
              <a:t>Git</a:t>
            </a:r>
            <a:r>
              <a:rPr lang="en-US" dirty="0"/>
              <a:t> in Environment Path (In user variables for "PC-USER", look for </a:t>
            </a:r>
            <a:r>
              <a:rPr lang="en-US" dirty="0" err="1"/>
              <a:t>git</a:t>
            </a:r>
            <a:r>
              <a:rPr lang="en-US" dirty="0"/>
              <a:t>/bin/ in Program Files)</a:t>
            </a:r>
          </a:p>
          <a:p>
            <a:pPr lvl="1"/>
            <a:r>
              <a:rPr lang="en-US" dirty="0"/>
              <a:t>3. Create A folder where you will work</a:t>
            </a:r>
          </a:p>
          <a:p>
            <a:pPr lvl="1"/>
            <a:r>
              <a:rPr lang="en-US" dirty="0"/>
              <a:t>4. set global </a:t>
            </a:r>
            <a:r>
              <a:rPr lang="en-US" dirty="0" err="1"/>
              <a:t>git</a:t>
            </a:r>
            <a:r>
              <a:rPr lang="en-US" dirty="0"/>
              <a:t> user name and email</a:t>
            </a:r>
          </a:p>
          <a:p>
            <a:pPr lvl="1"/>
            <a:r>
              <a:rPr lang="en-US" dirty="0"/>
              <a:t>5. </a:t>
            </a:r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/>
              <a:t>B. In </a:t>
            </a:r>
            <a:r>
              <a:rPr lang="en-US" b="1" dirty="0" err="1"/>
              <a:t>GitHub</a:t>
            </a:r>
            <a:endParaRPr lang="en-US" dirty="0"/>
          </a:p>
          <a:p>
            <a:pPr lvl="1"/>
            <a:r>
              <a:rPr lang="en-US" dirty="0"/>
              <a:t>1. Create a repository</a:t>
            </a:r>
          </a:p>
          <a:p>
            <a:pPr lvl="1"/>
            <a:r>
              <a:rPr lang="en-US" dirty="0"/>
              <a:t>2. Copy the repository </a:t>
            </a:r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C. In PC</a:t>
            </a:r>
            <a:endParaRPr lang="en-US" dirty="0"/>
          </a:p>
          <a:p>
            <a:pPr lvl="1"/>
            <a:r>
              <a:rPr lang="en-US" dirty="0"/>
              <a:t>1. add remote origin in your working folder</a:t>
            </a:r>
          </a:p>
          <a:p>
            <a:pPr lvl="1"/>
            <a:r>
              <a:rPr lang="en-US" dirty="0"/>
              <a:t>2. </a:t>
            </a:r>
            <a:r>
              <a:rPr lang="en-US" b="1" dirty="0" err="1"/>
              <a:t>git</a:t>
            </a:r>
            <a:r>
              <a:rPr lang="en-US" b="1" dirty="0"/>
              <a:t> pull origin master</a:t>
            </a:r>
            <a:endParaRPr lang="en-US" dirty="0"/>
          </a:p>
          <a:p>
            <a:pPr lvl="1"/>
            <a:r>
              <a:rPr lang="en-US" dirty="0"/>
              <a:t>3. Make some changes in any file or add new ones</a:t>
            </a:r>
          </a:p>
          <a:p>
            <a:pPr lvl="1"/>
            <a:r>
              <a:rPr lang="en-US" dirty="0"/>
              <a:t>4. </a:t>
            </a:r>
            <a:r>
              <a:rPr lang="en-US" b="1" dirty="0" err="1"/>
              <a:t>git</a:t>
            </a:r>
            <a:r>
              <a:rPr lang="en-US" b="1" dirty="0"/>
              <a:t> status</a:t>
            </a:r>
            <a:endParaRPr lang="en-US" dirty="0"/>
          </a:p>
          <a:p>
            <a:pPr lvl="1"/>
            <a:r>
              <a:rPr lang="en-US" dirty="0"/>
              <a:t>5. </a:t>
            </a:r>
            <a:r>
              <a:rPr lang="en-US" b="1" dirty="0" err="1"/>
              <a:t>git</a:t>
            </a:r>
            <a:r>
              <a:rPr lang="en-US" b="1" dirty="0"/>
              <a:t> add .</a:t>
            </a:r>
            <a:r>
              <a:rPr lang="en-US" dirty="0"/>
              <a:t> (if you want to stage all changed files or </a:t>
            </a:r>
            <a:r>
              <a:rPr lang="en-US" b="1" dirty="0" err="1"/>
              <a:t>git</a:t>
            </a:r>
            <a:r>
              <a:rPr lang="en-US" b="1" dirty="0"/>
              <a:t> add </a:t>
            </a:r>
            <a:r>
              <a:rPr lang="en-US" b="1" dirty="0" err="1"/>
              <a:t>myfolder</a:t>
            </a:r>
            <a:r>
              <a:rPr lang="en-US" b="1" dirty="0"/>
              <a:t>/somefile.js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6. </a:t>
            </a:r>
            <a:r>
              <a:rPr lang="en-US" b="1" dirty="0" err="1"/>
              <a:t>git</a:t>
            </a:r>
            <a:r>
              <a:rPr lang="en-US" b="1" dirty="0"/>
              <a:t> status</a:t>
            </a:r>
            <a:endParaRPr lang="en-US" dirty="0"/>
          </a:p>
          <a:p>
            <a:pPr lvl="1"/>
            <a:r>
              <a:rPr lang="en-US" dirty="0"/>
              <a:t>7. </a:t>
            </a:r>
            <a:r>
              <a:rPr lang="en-US" dirty="0" err="1"/>
              <a:t>git</a:t>
            </a:r>
            <a:r>
              <a:rPr lang="en-US" dirty="0"/>
              <a:t> commit -m "added new changes to somefile.js"</a:t>
            </a:r>
          </a:p>
          <a:p>
            <a:pPr lvl="1"/>
            <a:r>
              <a:rPr lang="en-US" dirty="0"/>
              <a:t>8. </a:t>
            </a:r>
            <a:r>
              <a:rPr lang="en-US" dirty="0" err="1"/>
              <a:t>git</a:t>
            </a:r>
            <a:r>
              <a:rPr lang="en-US" dirty="0"/>
              <a:t>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413562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5" y="0"/>
            <a:ext cx="7558098" cy="6660107"/>
          </a:xfrm>
        </p:spPr>
      </p:pic>
    </p:spTree>
    <p:extLst>
      <p:ext uri="{BB962C8B-B14F-4D97-AF65-F5344CB8AC3E}">
        <p14:creationId xmlns:p14="http://schemas.microsoft.com/office/powerpoint/2010/main" val="52578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05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1820"/>
            <a:ext cx="11944019" cy="4582191"/>
          </a:xfrm>
        </p:spPr>
      </p:pic>
    </p:spTree>
    <p:extLst>
      <p:ext uri="{BB962C8B-B14F-4D97-AF65-F5344CB8AC3E}">
        <p14:creationId xmlns:p14="http://schemas.microsoft.com/office/powerpoint/2010/main" val="3040899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90"/>
            <a:ext cx="10872886" cy="6183771"/>
          </a:xfrm>
        </p:spPr>
      </p:pic>
    </p:spTree>
    <p:extLst>
      <p:ext uri="{BB962C8B-B14F-4D97-AF65-F5344CB8AC3E}">
        <p14:creationId xmlns:p14="http://schemas.microsoft.com/office/powerpoint/2010/main" val="22205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0251" y="133826"/>
            <a:ext cx="11053549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--global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user.name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"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Farzana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Sadia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--global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user.email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sadia.swe@diu.edu.bd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remote add origin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https://github.com/sadia-swe/Test1.git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pull origin master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add 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commit -m "Changes in files"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push origin master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4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95" y="1825625"/>
            <a:ext cx="9200124" cy="40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1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/>
              <a:t>: https://git-scm.com/download/win</a:t>
            </a:r>
          </a:p>
        </p:txBody>
      </p:sp>
    </p:spTree>
    <p:extLst>
      <p:ext uri="{BB962C8B-B14F-4D97-AF65-F5344CB8AC3E}">
        <p14:creationId xmlns:p14="http://schemas.microsoft.com/office/powerpoint/2010/main" val="247030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2054" y="365125"/>
            <a:ext cx="3451746" cy="1325563"/>
          </a:xfrm>
        </p:spPr>
        <p:txBody>
          <a:bodyPr/>
          <a:lstStyle/>
          <a:p>
            <a:r>
              <a:rPr lang="en-US" dirty="0" smtClean="0"/>
              <a:t>Bin file 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8" y="-1"/>
            <a:ext cx="6927663" cy="6805769"/>
          </a:xfrm>
        </p:spPr>
      </p:pic>
    </p:spTree>
    <p:extLst>
      <p:ext uri="{BB962C8B-B14F-4D97-AF65-F5344CB8AC3E}">
        <p14:creationId xmlns:p14="http://schemas.microsoft.com/office/powerpoint/2010/main" val="81785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65" y="365124"/>
            <a:ext cx="9017270" cy="6049323"/>
          </a:xfrm>
        </p:spPr>
      </p:pic>
    </p:spTree>
    <p:extLst>
      <p:ext uri="{BB962C8B-B14F-4D97-AF65-F5344CB8AC3E}">
        <p14:creationId xmlns:p14="http://schemas.microsoft.com/office/powerpoint/2010/main" val="389771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5" y="201542"/>
            <a:ext cx="10152264" cy="5707862"/>
          </a:xfrm>
        </p:spPr>
      </p:pic>
    </p:spTree>
    <p:extLst>
      <p:ext uri="{BB962C8B-B14F-4D97-AF65-F5344CB8AC3E}">
        <p14:creationId xmlns:p14="http://schemas.microsoft.com/office/powerpoint/2010/main" val="227611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56896" cy="6981442"/>
          </a:xfrm>
        </p:spPr>
      </p:pic>
    </p:spTree>
    <p:extLst>
      <p:ext uri="{BB962C8B-B14F-4D97-AF65-F5344CB8AC3E}">
        <p14:creationId xmlns:p14="http://schemas.microsoft.com/office/powerpoint/2010/main" val="645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32</Words>
  <Application>Microsoft Office PowerPoint</Application>
  <PresentationFormat>Widescreen</PresentationFormat>
  <Paragraphs>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</vt:lpstr>
      <vt:lpstr>Office Theme</vt:lpstr>
      <vt:lpstr>WEB Application Development</vt:lpstr>
      <vt:lpstr>PowerPoint Presentation</vt:lpstr>
      <vt:lpstr>PowerPoint Presentation</vt:lpstr>
      <vt:lpstr>PowerPoint Presentation</vt:lpstr>
      <vt:lpstr>PowerPoint Presentation</vt:lpstr>
      <vt:lpstr>Bin file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url</vt:lpstr>
      <vt:lpstr>push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Diu</dc:creator>
  <cp:lastModifiedBy>Diu</cp:lastModifiedBy>
  <cp:revision>63</cp:revision>
  <dcterms:created xsi:type="dcterms:W3CDTF">2018-09-17T05:31:37Z</dcterms:created>
  <dcterms:modified xsi:type="dcterms:W3CDTF">2019-01-27T05:11:27Z</dcterms:modified>
</cp:coreProperties>
</file>