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2"/>
  </p:notes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2B7B8-A62E-4B60-B361-94ED56AEB2A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7D78-87F3-49B8-AB7E-515E2906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7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sadia.swe@diu.edu.bd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FARZANA SADIA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275" y="6377238"/>
            <a:ext cx="1609725" cy="4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1B0C-9E07-48A5-93E9-3CCC83278DE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1B0C-9E07-48A5-93E9-3CCC83278DE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Sadia.swe@diu.edu.bd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FARZANA SADIA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0" y="6132513"/>
            <a:ext cx="2501900" cy="6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08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sadia.swe@diu.edu.bd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FARZANA SADIA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275" y="6377238"/>
            <a:ext cx="1609725" cy="4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0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 smtClean="0"/>
              <a:t>FARZANA SADIA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62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1B0C-9E07-48A5-93E9-3CCC83278DE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0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1B0C-9E07-48A5-93E9-3CCC83278DE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4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1B0C-9E07-48A5-93E9-3CCC83278DE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5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1B0C-9E07-48A5-93E9-3CCC83278DE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1B0C-9E07-48A5-93E9-3CCC83278DE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1B0C-9E07-48A5-93E9-3CCC83278DE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1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51B0C-9E07-48A5-93E9-3CCC83278DE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38219"/>
            <a:ext cx="121920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sadia.swe@diu.edu.bd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FARZANA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SADIA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275" y="6377238"/>
            <a:ext cx="1609725" cy="4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7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13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B0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44342/api/Employee/getNam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Application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work – 2</a:t>
            </a:r>
          </a:p>
          <a:p>
            <a:r>
              <a:rPr lang="en-US" b="1" dirty="0" smtClean="0"/>
              <a:t>WEB API .NET Core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7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3" y="146950"/>
            <a:ext cx="7163061" cy="6469018"/>
          </a:xfrm>
        </p:spPr>
      </p:pic>
    </p:spTree>
    <p:extLst>
      <p:ext uri="{BB962C8B-B14F-4D97-AF65-F5344CB8AC3E}">
        <p14:creationId xmlns:p14="http://schemas.microsoft.com/office/powerpoint/2010/main" val="360785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320" y="22444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Web API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API (Application Programing Interface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72" y="2303927"/>
            <a:ext cx="10515600" cy="4351338"/>
          </a:xfrm>
        </p:spPr>
        <p:txBody>
          <a:bodyPr/>
          <a:lstStyle/>
          <a:p>
            <a:r>
              <a:rPr lang="en-US" dirty="0"/>
              <a:t>API is some kind of interface which has a set of functions that allow programmers to access specific features or data of an </a:t>
            </a:r>
            <a:r>
              <a:rPr lang="en-US" dirty="0" smtClean="0"/>
              <a:t>application</a:t>
            </a:r>
            <a:endParaRPr lang="en-US" dirty="0"/>
          </a:p>
          <a:p>
            <a:r>
              <a:rPr lang="en-US" dirty="0" smtClean="0"/>
              <a:t>API can </a:t>
            </a:r>
            <a:r>
              <a:rPr lang="en-US" dirty="0"/>
              <a:t>be accessed using HTTP </a:t>
            </a:r>
            <a:r>
              <a:rPr lang="en-US" dirty="0" smtClean="0"/>
              <a:t>protocol</a:t>
            </a:r>
          </a:p>
          <a:p>
            <a:r>
              <a:rPr lang="en-US" dirty="0"/>
              <a:t>It is </a:t>
            </a:r>
            <a:r>
              <a:rPr lang="en-US" dirty="0" smtClean="0"/>
              <a:t>a web development </a:t>
            </a:r>
            <a:r>
              <a:rPr lang="en-US" dirty="0"/>
              <a:t>concept and not a </a:t>
            </a:r>
            <a:r>
              <a:rPr lang="en-US" dirty="0" smtClean="0"/>
              <a:t>technology</a:t>
            </a:r>
          </a:p>
          <a:p>
            <a:r>
              <a:rPr lang="en-US" dirty="0"/>
              <a:t>can build Web API using different technologies such as Java, .NET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ASP.NET Web API supports different formats of response data. Built-in support for JSON, XML, BSON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6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27905"/>
            <a:ext cx="8237337" cy="3966125"/>
          </a:xfrm>
        </p:spPr>
      </p:pic>
    </p:spTree>
    <p:extLst>
      <p:ext uri="{BB962C8B-B14F-4D97-AF65-F5344CB8AC3E}">
        <p14:creationId xmlns:p14="http://schemas.microsoft.com/office/powerpoint/2010/main" val="165498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1" y="201541"/>
            <a:ext cx="9155101" cy="5789826"/>
          </a:xfrm>
        </p:spPr>
      </p:pic>
    </p:spTree>
    <p:extLst>
      <p:ext uri="{BB962C8B-B14F-4D97-AF65-F5344CB8AC3E}">
        <p14:creationId xmlns:p14="http://schemas.microsoft.com/office/powerpoint/2010/main" val="116730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1" y="0"/>
            <a:ext cx="9018897" cy="6373504"/>
          </a:xfrm>
        </p:spPr>
      </p:pic>
    </p:spTree>
    <p:extLst>
      <p:ext uri="{BB962C8B-B14F-4D97-AF65-F5344CB8AC3E}">
        <p14:creationId xmlns:p14="http://schemas.microsoft.com/office/powerpoint/2010/main" val="378842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7" y="187893"/>
            <a:ext cx="8396587" cy="6171211"/>
          </a:xfrm>
        </p:spPr>
      </p:pic>
    </p:spTree>
    <p:extLst>
      <p:ext uri="{BB962C8B-B14F-4D97-AF65-F5344CB8AC3E}">
        <p14:creationId xmlns:p14="http://schemas.microsoft.com/office/powerpoint/2010/main" val="362320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3" y="254222"/>
            <a:ext cx="10942167" cy="5641611"/>
          </a:xfrm>
        </p:spPr>
      </p:pic>
    </p:spTree>
    <p:extLst>
      <p:ext uri="{BB962C8B-B14F-4D97-AF65-F5344CB8AC3E}">
        <p14:creationId xmlns:p14="http://schemas.microsoft.com/office/powerpoint/2010/main" val="387907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5145"/>
            <a:ext cx="6567953" cy="4518174"/>
          </a:xfr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41695" y="5540991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link: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https://localhost:44342/api/Employee/getName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69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26" y="365125"/>
            <a:ext cx="10868580" cy="5732060"/>
          </a:xfrm>
        </p:spPr>
      </p:pic>
    </p:spTree>
    <p:extLst>
      <p:ext uri="{BB962C8B-B14F-4D97-AF65-F5344CB8AC3E}">
        <p14:creationId xmlns:p14="http://schemas.microsoft.com/office/powerpoint/2010/main" val="418830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94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Office Theme</vt:lpstr>
      <vt:lpstr>WEB Application Development</vt:lpstr>
      <vt:lpstr>What is Web API?  API (Application Programing Interface)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Diu</dc:creator>
  <cp:lastModifiedBy>Diu</cp:lastModifiedBy>
  <cp:revision>83</cp:revision>
  <dcterms:created xsi:type="dcterms:W3CDTF">2018-09-17T05:31:37Z</dcterms:created>
  <dcterms:modified xsi:type="dcterms:W3CDTF">2019-02-03T04:50:47Z</dcterms:modified>
</cp:coreProperties>
</file>