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3FE-A395-41EA-8631-0808F2CB6C04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01CE-D66B-4EC3-B16E-6E52E88D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2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3FE-A395-41EA-8631-0808F2CB6C04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01CE-D66B-4EC3-B16E-6E52E88D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0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3FE-A395-41EA-8631-0808F2CB6C04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01CE-D66B-4EC3-B16E-6E52E88D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0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3FE-A395-41EA-8631-0808F2CB6C04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01CE-D66B-4EC3-B16E-6E52E88D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3FE-A395-41EA-8631-0808F2CB6C04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01CE-D66B-4EC3-B16E-6E52E88D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0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3FE-A395-41EA-8631-0808F2CB6C04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01CE-D66B-4EC3-B16E-6E52E88D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3FE-A395-41EA-8631-0808F2CB6C04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01CE-D66B-4EC3-B16E-6E52E88D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9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3FE-A395-41EA-8631-0808F2CB6C04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01CE-D66B-4EC3-B16E-6E52E88D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8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3FE-A395-41EA-8631-0808F2CB6C04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01CE-D66B-4EC3-B16E-6E52E88D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9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3FE-A395-41EA-8631-0808F2CB6C04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01CE-D66B-4EC3-B16E-6E52E88D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3FE-A395-41EA-8631-0808F2CB6C04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01CE-D66B-4EC3-B16E-6E52E88D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0A3FE-A395-41EA-8631-0808F2CB6C04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01CE-D66B-4EC3-B16E-6E52E88D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ERP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Imran Mahmud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ERP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Adoption decision phase </a:t>
            </a:r>
            <a:r>
              <a:rPr lang="en-US" dirty="0"/>
              <a:t>During this phase managers examine the need for a new ERP system </a:t>
            </a:r>
            <a:r>
              <a:rPr lang="en-US" dirty="0" smtClean="0"/>
              <a:t>while selecting </a:t>
            </a:r>
            <a:r>
              <a:rPr lang="en-US" dirty="0"/>
              <a:t>the general information system approach that will best address the critical business </a:t>
            </a:r>
            <a:r>
              <a:rPr lang="en-US" dirty="0" smtClean="0"/>
              <a:t>challenges and </a:t>
            </a:r>
            <a:r>
              <a:rPr lang="en-US" dirty="0"/>
              <a:t>improve the organizational strategy. This decision phase includes the definition of </a:t>
            </a:r>
            <a:r>
              <a:rPr lang="en-US" dirty="0" smtClean="0"/>
              <a:t>system requirements</a:t>
            </a:r>
            <a:r>
              <a:rPr lang="en-US" dirty="0"/>
              <a:t>, its goals and benefits, and an analysis of the impact of adoption at a business </a:t>
            </a:r>
            <a:r>
              <a:rPr lang="en-US" dirty="0" smtClean="0"/>
              <a:t>and organizational </a:t>
            </a:r>
            <a:r>
              <a:rPr lang="en-US" dirty="0"/>
              <a:t>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8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Acquisition phase </a:t>
            </a:r>
            <a:r>
              <a:rPr lang="en-US" dirty="0"/>
              <a:t>This phase consists on the selection of a ERP product that best fits </a:t>
            </a:r>
            <a:r>
              <a:rPr lang="en-US" dirty="0" smtClean="0"/>
              <a:t>the requirements </a:t>
            </a:r>
            <a:r>
              <a:rPr lang="en-US" dirty="0"/>
              <a:t>of the organization, thus minimizing the need for customization. A consulting company </a:t>
            </a:r>
            <a:r>
              <a:rPr lang="en-US" dirty="0" smtClean="0"/>
              <a:t>is also </a:t>
            </a:r>
            <a:r>
              <a:rPr lang="en-US" dirty="0"/>
              <a:t>selected to help in the next phases of the ERP life-cycle especially in the implementation </a:t>
            </a:r>
            <a:r>
              <a:rPr lang="en-US" dirty="0" smtClean="0"/>
              <a:t>phase. Factors </a:t>
            </a:r>
            <a:r>
              <a:rPr lang="en-US" dirty="0"/>
              <a:t>such as price, training and maintenance services are analyzed and, the contractual </a:t>
            </a:r>
            <a:r>
              <a:rPr lang="en-US" dirty="0" smtClean="0"/>
              <a:t>agreement is </a:t>
            </a:r>
            <a:r>
              <a:rPr lang="en-US" dirty="0"/>
              <a:t>defined. In this phase, it is also important to make an analysis of the return on investment of </a:t>
            </a:r>
            <a:r>
              <a:rPr lang="en-US" dirty="0" smtClean="0"/>
              <a:t>the selected </a:t>
            </a:r>
            <a:r>
              <a:rPr lang="en-US" dirty="0"/>
              <a:t>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Implementation phase </a:t>
            </a:r>
            <a:r>
              <a:rPr lang="en-US" dirty="0"/>
              <a:t>This phase include the customization or parameterization and adaptation of </a:t>
            </a:r>
            <a:r>
              <a:rPr lang="en-US" dirty="0" smtClean="0"/>
              <a:t>the ERP </a:t>
            </a:r>
            <a:r>
              <a:rPr lang="en-US" dirty="0"/>
              <a:t>package to the needs of the organization. Usually this task is made with the help of </a:t>
            </a:r>
            <a:r>
              <a:rPr lang="en-US" dirty="0" smtClean="0"/>
              <a:t>consultants who </a:t>
            </a:r>
            <a:r>
              <a:rPr lang="en-US" dirty="0"/>
              <a:t>provide implementation methodologies, know-how and training</a:t>
            </a:r>
            <a:r>
              <a:rPr lang="en-US" dirty="0" smtClean="0"/>
              <a:t>.</a:t>
            </a:r>
          </a:p>
          <a:p>
            <a:r>
              <a:rPr lang="en-US" b="1" dirty="0"/>
              <a:t>Use and maintenance phase </a:t>
            </a:r>
            <a:r>
              <a:rPr lang="en-US" dirty="0"/>
              <a:t>This phase covers the personal of time where the ERP product </a:t>
            </a:r>
            <a:r>
              <a:rPr lang="en-US" dirty="0" smtClean="0"/>
              <a:t>is selected </a:t>
            </a:r>
            <a:r>
              <a:rPr lang="en-US" dirty="0"/>
              <a:t>in a way that returns benefits and minimizes disruption. During this phase, one must be </a:t>
            </a:r>
            <a:r>
              <a:rPr lang="en-US" dirty="0" smtClean="0"/>
              <a:t>aware of </a:t>
            </a:r>
            <a:r>
              <a:rPr lang="en-US" dirty="0"/>
              <a:t>the aspects related to functionality, usability and adequacy to the organizational and </a:t>
            </a:r>
            <a:r>
              <a:rPr lang="en-US" dirty="0" smtClean="0"/>
              <a:t>business processes</a:t>
            </a:r>
            <a:r>
              <a:rPr lang="en-US" dirty="0"/>
              <a:t>. Once a system is implemented, it must be maintained, because malfunctions have to </a:t>
            </a:r>
            <a:r>
              <a:rPr lang="en-US" dirty="0" smtClean="0"/>
              <a:t>be corrected</a:t>
            </a:r>
            <a:r>
              <a:rPr lang="en-US" dirty="0"/>
              <a:t>, special optimization requests have to be met, and general systems improvements have to </a:t>
            </a:r>
            <a:r>
              <a:rPr lang="en-US" dirty="0" smtClean="0"/>
              <a:t>be made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1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Evolution phase </a:t>
            </a:r>
            <a:r>
              <a:rPr lang="en-US" dirty="0"/>
              <a:t>This phase corresponds to the integration of more capabilities into the ERP </a:t>
            </a:r>
            <a:r>
              <a:rPr lang="en-US" dirty="0" smtClean="0"/>
              <a:t>system, providing </a:t>
            </a:r>
            <a:r>
              <a:rPr lang="en-US" dirty="0"/>
              <a:t>new benefits, such as advanced planning and scheduling, supply-chain </a:t>
            </a:r>
            <a:r>
              <a:rPr lang="en-US" dirty="0" smtClean="0"/>
              <a:t>management, customer </a:t>
            </a:r>
            <a:r>
              <a:rPr lang="en-US" dirty="0"/>
              <a:t>relationship management, workflow, and expanding the frontiers to external collaboration </a:t>
            </a:r>
            <a:r>
              <a:rPr lang="en-US" dirty="0" smtClean="0"/>
              <a:t>with other </a:t>
            </a:r>
            <a:r>
              <a:rPr lang="en-US" dirty="0"/>
              <a:t>partners.</a:t>
            </a:r>
          </a:p>
          <a:p>
            <a:pPr algn="just"/>
            <a:r>
              <a:rPr lang="en-US" b="1" dirty="0"/>
              <a:t>Retirement phase </a:t>
            </a:r>
            <a:r>
              <a:rPr lang="en-US" dirty="0"/>
              <a:t>This phase corresponds to the stage when, with the appearance of </a:t>
            </a:r>
            <a:r>
              <a:rPr lang="en-US" dirty="0" smtClean="0"/>
              <a:t>new technologies </a:t>
            </a:r>
            <a:r>
              <a:rPr lang="en-US" dirty="0"/>
              <a:t>or the inadequacy of the ERP system or approach to the business needs, </a:t>
            </a:r>
            <a:r>
              <a:rPr lang="en-US" dirty="0" smtClean="0"/>
              <a:t>managers decide </a:t>
            </a:r>
            <a:r>
              <a:rPr lang="en-US" dirty="0"/>
              <a:t>if they will substitute the ERP software with other information system approach more adequate </a:t>
            </a:r>
            <a:r>
              <a:rPr lang="en-US" dirty="0" smtClean="0"/>
              <a:t>to the </a:t>
            </a:r>
            <a:r>
              <a:rPr lang="en-US" dirty="0"/>
              <a:t>organizational needs of the moment.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layers of 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Presentation Layer: </a:t>
            </a:r>
            <a:r>
              <a:rPr lang="en-US" dirty="0"/>
              <a:t>Graphical User Interface (GUI) or browser for data entry or accessing </a:t>
            </a:r>
            <a:r>
              <a:rPr lang="en-US" dirty="0" smtClean="0"/>
              <a:t>system functions</a:t>
            </a:r>
            <a:r>
              <a:rPr lang="en-US" dirty="0"/>
              <a:t>.</a:t>
            </a:r>
          </a:p>
          <a:p>
            <a:r>
              <a:rPr lang="en-US" b="1" dirty="0" smtClean="0"/>
              <a:t>Application </a:t>
            </a:r>
            <a:r>
              <a:rPr lang="en-US" b="1" dirty="0"/>
              <a:t>Layer: </a:t>
            </a:r>
            <a:r>
              <a:rPr lang="en-US" dirty="0"/>
              <a:t>Business rules, functions, logic, programs acting on data </a:t>
            </a:r>
            <a:r>
              <a:rPr lang="en-US" dirty="0" smtClean="0"/>
              <a:t>received/transferred from/to </a:t>
            </a:r>
            <a:r>
              <a:rPr lang="en-US" dirty="0"/>
              <a:t>the database servers.</a:t>
            </a:r>
          </a:p>
          <a:p>
            <a:r>
              <a:rPr lang="en-US" b="1" dirty="0" smtClean="0"/>
              <a:t>Database </a:t>
            </a:r>
            <a:r>
              <a:rPr lang="en-US" b="1" dirty="0"/>
              <a:t>Layer: </a:t>
            </a:r>
            <a:r>
              <a:rPr lang="en-US" dirty="0"/>
              <a:t>Management of the organizations' operational or transactional data </a:t>
            </a:r>
            <a:r>
              <a:rPr lang="en-US" dirty="0" smtClean="0"/>
              <a:t>including metadata</a:t>
            </a:r>
            <a:r>
              <a:rPr lang="en-US" dirty="0"/>
              <a:t>. Mostly employs industry standard RDBMS with structured query language (</a:t>
            </a:r>
            <a:r>
              <a:rPr lang="en-US" dirty="0" smtClean="0"/>
              <a:t>SQL) provisions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24" y="1962150"/>
            <a:ext cx="7003576" cy="411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ERP and Internet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69" y="2147887"/>
            <a:ext cx="6371656" cy="38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and ERP life 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24" y="1795462"/>
            <a:ext cx="7613176" cy="456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363"/>
          </a:xfrm>
        </p:spPr>
        <p:txBody>
          <a:bodyPr/>
          <a:lstStyle/>
          <a:p>
            <a:pPr algn="just"/>
            <a:r>
              <a:rPr lang="en-US" dirty="0"/>
              <a:t>Enterprise Resource Planning (ERP) refers to large commercial software packages that promise </a:t>
            </a:r>
            <a:r>
              <a:rPr lang="en-US" dirty="0" smtClean="0"/>
              <a:t>a seamless </a:t>
            </a:r>
            <a:r>
              <a:rPr lang="en-US" dirty="0"/>
              <a:t>integration of information flow through an organization by combining various sources </a:t>
            </a:r>
            <a:r>
              <a:rPr lang="en-US" dirty="0" smtClean="0"/>
              <a:t>of information </a:t>
            </a:r>
            <a:r>
              <a:rPr lang="en-US" dirty="0"/>
              <a:t>into a single software application and a single database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E.g. SAP, Oracle, IBM, PeopleSoft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194" y="4143944"/>
            <a:ext cx="33442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9" y="1309687"/>
            <a:ext cx="9311896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8" y="1228725"/>
            <a:ext cx="10194878" cy="498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7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Modules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38" y="1690688"/>
            <a:ext cx="82200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4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ERP modules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34" y="2328862"/>
            <a:ext cx="9019891" cy="30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91" y="0"/>
            <a:ext cx="5343881" cy="3637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3249162"/>
            <a:ext cx="5219700" cy="3608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56" y="3544154"/>
            <a:ext cx="4486275" cy="3362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300" y="95889"/>
            <a:ext cx="43243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3708"/>
            <a:ext cx="5238750" cy="4890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087" y="1173708"/>
            <a:ext cx="5324475" cy="48909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5845" y="382137"/>
            <a:ext cx="22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Material Management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18226" y="382137"/>
            <a:ext cx="21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3" y="1485118"/>
            <a:ext cx="5448300" cy="473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02" y="1315658"/>
            <a:ext cx="5391150" cy="4581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70245" y="9962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02806" y="928049"/>
            <a:ext cx="87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532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ERP systems</vt:lpstr>
      <vt:lpstr>Definition</vt:lpstr>
      <vt:lpstr>PowerPoint Presentation</vt:lpstr>
      <vt:lpstr>PowerPoint Presentation</vt:lpstr>
      <vt:lpstr>Different Modules</vt:lpstr>
      <vt:lpstr>ERP modules</vt:lpstr>
      <vt:lpstr>PowerPoint Presentation</vt:lpstr>
      <vt:lpstr>PowerPoint Presentation</vt:lpstr>
      <vt:lpstr>PowerPoint Presentation</vt:lpstr>
      <vt:lpstr>ERP life cycle</vt:lpstr>
      <vt:lpstr>PowerPoint Presentation</vt:lpstr>
      <vt:lpstr>PowerPoint Presentation</vt:lpstr>
      <vt:lpstr>PowerPoint Presentation</vt:lpstr>
      <vt:lpstr>Three layers of ERP</vt:lpstr>
      <vt:lpstr>Diagram</vt:lpstr>
      <vt:lpstr>ERP and Internet</vt:lpstr>
      <vt:lpstr>Costs and ERP life cycle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systems</dc:title>
  <dc:creator>DPC</dc:creator>
  <cp:lastModifiedBy>DPC</cp:lastModifiedBy>
  <cp:revision>18</cp:revision>
  <dcterms:created xsi:type="dcterms:W3CDTF">2017-03-28T06:57:28Z</dcterms:created>
  <dcterms:modified xsi:type="dcterms:W3CDTF">2017-03-29T05:29:08Z</dcterms:modified>
</cp:coreProperties>
</file>