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62" r:id="rId6"/>
    <p:sldId id="265" r:id="rId7"/>
    <p:sldId id="259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BC8F-0FBF-4D1D-9CD1-5B23A96F13E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5E73-C1B5-4420-B7A3-E5CD622A2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thepubli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l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tmetrix.com/analyz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.b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ja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wk.t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https://answerthepublic.com/</a:t>
            </a:r>
            <a:r>
              <a:rPr lang="en-US" dirty="0" smtClean="0"/>
              <a:t> </a:t>
            </a:r>
          </a:p>
          <a:p>
            <a:r>
              <a:rPr lang="en-US" dirty="0"/>
              <a:t>Find out what questions and queries your consumers have by getting a free report of what they're searching for in Google.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https://www.canva.com/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Canva</a:t>
            </a:r>
            <a:r>
              <a:rPr lang="en-US" dirty="0" smtClean="0"/>
              <a:t> </a:t>
            </a:r>
            <a:r>
              <a:rPr lang="en-US" dirty="0"/>
              <a:t>is a web-based tool that lets you create stunning visuals for your blogs and social media. </a:t>
            </a:r>
            <a:r>
              <a:rPr lang="en-US" dirty="0" err="1"/>
              <a:t>Canva</a:t>
            </a:r>
            <a:r>
              <a:rPr lang="en-US" dirty="0"/>
              <a:t> offers pre-sized social media images for various platforms, and it is also a good tool for creating images for marketing materials, presentations, ads, </a:t>
            </a:r>
            <a:r>
              <a:rPr lang="en-US" dirty="0" err="1"/>
              <a:t>infographics</a:t>
            </a:r>
            <a:r>
              <a:rPr lang="en-US" dirty="0"/>
              <a:t>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600200"/>
            <a:ext cx="90392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Feedly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https://feedly.com/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Feedly</a:t>
            </a:r>
            <a:r>
              <a:rPr lang="en-US" dirty="0"/>
              <a:t> is a news aggregator application for various web browsers and mobile devices running </a:t>
            </a:r>
            <a:r>
              <a:rPr lang="en-US" dirty="0" err="1"/>
              <a:t>iOS</a:t>
            </a:r>
            <a:r>
              <a:rPr lang="en-US" dirty="0"/>
              <a:t> and Android, also available as a cloud-based service. It compiles news feeds from a variety of online sources for the user to customize and share with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Gtmetrix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https://gtmetrix.com/analyze.html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GTmetrix</a:t>
            </a:r>
            <a:r>
              <a:rPr lang="en-US" dirty="0" smtClean="0"/>
              <a:t> is a free tool that analyzes your website’s speed by checking both </a:t>
            </a:r>
            <a:r>
              <a:rPr lang="en-US" dirty="0" err="1" smtClean="0"/>
              <a:t>PageSpeed</a:t>
            </a:r>
            <a:r>
              <a:rPr lang="en-US" dirty="0" smtClean="0"/>
              <a:t> and </a:t>
            </a:r>
            <a:r>
              <a:rPr lang="en-US" dirty="0" err="1" smtClean="0"/>
              <a:t>YSlow</a:t>
            </a:r>
            <a:r>
              <a:rPr lang="en-US" dirty="0" smtClean="0"/>
              <a:t> metrics. It also suggests dozens of different ways to improve your website speed performance.</a:t>
            </a:r>
          </a:p>
          <a:p>
            <a:r>
              <a:rPr lang="en-US" dirty="0" smtClean="0"/>
              <a:t>The basic functionality of </a:t>
            </a:r>
            <a:r>
              <a:rPr lang="en-US" dirty="0" err="1" smtClean="0"/>
              <a:t>GTMetrix</a:t>
            </a:r>
            <a:r>
              <a:rPr lang="en-US" dirty="0" smtClean="0"/>
              <a:t> is free and you can analyze the speed of your website right from the service’s homepage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https://trends.google.com.bd/</a:t>
            </a:r>
            <a:r>
              <a:rPr lang="en-US" dirty="0" smtClean="0"/>
              <a:t> </a:t>
            </a:r>
          </a:p>
          <a:p>
            <a:r>
              <a:rPr lang="en-US" dirty="0"/>
              <a:t>Google Trends is a website by Google that analyzes the popularity of top search queries in Google Search across various regions and languages.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https://www.hotjar.com/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Hotjar</a:t>
            </a:r>
            <a:r>
              <a:rPr lang="en-US" dirty="0" smtClean="0"/>
              <a:t> is a tool that offers some interesting metrics that you cannot get from Google Analytics. It shows the behavior of your website visitors via </a:t>
            </a:r>
            <a:r>
              <a:rPr lang="en-US" dirty="0" err="1" smtClean="0"/>
              <a:t>heatmaps</a:t>
            </a:r>
            <a:r>
              <a:rPr lang="en-US" dirty="0" smtClean="0"/>
              <a:t>, </a:t>
            </a:r>
            <a:r>
              <a:rPr lang="en-US" dirty="0" err="1" smtClean="0"/>
              <a:t>clickmaps</a:t>
            </a:r>
            <a:r>
              <a:rPr lang="en-US" dirty="0" smtClean="0"/>
              <a:t>, </a:t>
            </a:r>
            <a:r>
              <a:rPr lang="en-US" dirty="0" err="1" smtClean="0"/>
              <a:t>scrollmaps</a:t>
            </a:r>
            <a:r>
              <a:rPr lang="en-US" dirty="0" smtClean="0"/>
              <a:t>, and visitor recordings.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Tawk.to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https://www.tawk.to/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tawk.to</a:t>
            </a:r>
            <a:r>
              <a:rPr lang="en-US" dirty="0" smtClean="0"/>
              <a:t> is a free app that lets you monitor and chat with your website visitors in real time and from any device.</a:t>
            </a:r>
          </a:p>
          <a:p>
            <a:r>
              <a:rPr lang="en-US" dirty="0" smtClean="0"/>
              <a:t>Setup is quite simple – just copy a simple line of </a:t>
            </a:r>
            <a:r>
              <a:rPr lang="en-US" dirty="0" err="1" smtClean="0"/>
              <a:t>Javascript</a:t>
            </a:r>
            <a:r>
              <a:rPr lang="en-US" dirty="0" smtClean="0"/>
              <a:t> into the HTML of your website and the chat widget will immediately start working.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Answer the public</vt:lpstr>
      <vt:lpstr>Canva</vt:lpstr>
      <vt:lpstr>Email Extractor</vt:lpstr>
      <vt:lpstr>Feedly</vt:lpstr>
      <vt:lpstr>Gtmetrix</vt:lpstr>
      <vt:lpstr>Google trends</vt:lpstr>
      <vt:lpstr>Hotjar</vt:lpstr>
      <vt:lpstr>Tawk.to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2018-11-23T12:03:51Z</dcterms:created>
  <dcterms:modified xsi:type="dcterms:W3CDTF">2018-11-23T14:53:49Z</dcterms:modified>
</cp:coreProperties>
</file>