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4421B-13E8-4B95-B59F-7020F6AA3F5F}" type="datetimeFigureOut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A9F3-CBC5-40EA-9A83-3CFDD3EDF2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0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1AD9F-EDDF-47AF-B673-054D4F4C0164}" type="datetimeFigureOut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2823-86B6-4877-AA72-0DE57311C1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98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1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6BA031-2C9B-4146-AD70-E07E0246ED56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394E-F000-43A5-91EC-068CB2526B3F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A6D7-7BA5-4AA2-A571-5B30316D111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ED1E-8346-4DAD-A7B5-464921311CB5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F2C-F42F-4283-BB2D-6A49C10DD0E3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F41F-324B-475E-BB05-5E29D39D9F2D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61EB4D-BAF5-4DAF-A0B5-C8E485FF4586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185981-ED2C-4062-8D0C-66D4E599A43E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F0-1276-478D-98AA-825930A12F4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3C5-5625-4D59-B9B5-C705DA7AA2F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773-9617-4E51-826D-2B5E379B676B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489E1B-8298-453B-A95B-CDD019F26681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86808" cy="2571768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 smtClean="0"/>
              <a:t>Secant Method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643446"/>
            <a:ext cx="5000660" cy="1357322"/>
          </a:xfrm>
          <a:noFill/>
          <a:ln w="31750" cap="sq" cmpd="sng">
            <a:noFill/>
          </a:ln>
        </p:spPr>
        <p:txBody>
          <a:bodyPr/>
          <a:lstStyle/>
          <a:p>
            <a:r>
              <a:rPr lang="en-GB" dirty="0" err="1" smtClean="0"/>
              <a:t>Prianka</a:t>
            </a:r>
            <a:r>
              <a:rPr lang="en-GB" dirty="0" smtClean="0"/>
              <a:t> Mandal</a:t>
            </a:r>
          </a:p>
          <a:p>
            <a:r>
              <a:rPr lang="en-GB" sz="2000" dirty="0" smtClean="0"/>
              <a:t>Lecturer </a:t>
            </a:r>
          </a:p>
          <a:p>
            <a:r>
              <a:rPr lang="en-GB" sz="2000" dirty="0" smtClean="0"/>
              <a:t>Daffodil International University</a:t>
            </a:r>
            <a:endParaRPr lang="en-GB" sz="2000" dirty="0"/>
          </a:p>
        </p:txBody>
      </p:sp>
      <p:pic>
        <p:nvPicPr>
          <p:cNvPr id="1026" name="Picture 2" descr="G:\SWE422\2aadb1d40e6f54b89daaa32b07883c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357694"/>
            <a:ext cx="2143140" cy="214314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71934" y="6492240"/>
            <a:ext cx="747712" cy="365760"/>
          </a:xfrm>
        </p:spPr>
        <p:txBody>
          <a:bodyPr/>
          <a:lstStyle/>
          <a:p>
            <a:pPr algn="ctr"/>
            <a:fld id="{34268850-D296-4E4D-9ECD-120794DA2D83}" type="slidenum">
              <a:rPr lang="en-GB" smtClean="0"/>
              <a:pPr algn="ctr"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u="sng" dirty="0" smtClean="0"/>
              <a:t>Introduction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Newton-</a:t>
            </a:r>
            <a:r>
              <a:rPr lang="en-GB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Raphson</a:t>
            </a: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method of solving a nonlinear equation </a:t>
            </a:r>
            <a:r>
              <a:rPr lang="en-GB" sz="2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f(x)=0</a:t>
            </a: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given by the iterative formula.</a:t>
            </a:r>
          </a:p>
          <a:p>
            <a:endParaRPr lang="en-GB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...................(1)</a:t>
            </a:r>
          </a:p>
          <a:p>
            <a:endParaRPr lang="en-GB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One of the drawback of this formula is derivative of the function could be zero, causing result in error.</a:t>
            </a:r>
          </a:p>
          <a:p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solve this problem, the 1</a:t>
            </a:r>
            <a:r>
              <a:rPr lang="en-GB" sz="2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derivative of a function is replaced with </a:t>
            </a:r>
            <a:r>
              <a:rPr lang="en-GB" sz="2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Backward divided difference formula. </a:t>
            </a:r>
          </a:p>
          <a:p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method is called the</a:t>
            </a:r>
            <a:r>
              <a:rPr lang="en-GB" sz="2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Secant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285992"/>
            <a:ext cx="4327647" cy="159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429132"/>
            <a:ext cx="475411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643182"/>
            <a:ext cx="4595468" cy="116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Derivation of secant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dirty="0" smtClean="0"/>
              <a:t>According to Backward divided difference formula, 1</a:t>
            </a:r>
            <a:r>
              <a:rPr lang="en-GB" baseline="30000" dirty="0" smtClean="0"/>
              <a:t>st</a:t>
            </a:r>
            <a:r>
              <a:rPr lang="en-GB" dirty="0" smtClean="0"/>
              <a:t> derivative of  a function can be written as: </a:t>
            </a:r>
          </a:p>
          <a:p>
            <a:pPr>
              <a:buNone/>
            </a:pPr>
            <a:r>
              <a:rPr lang="en-GB" dirty="0" smtClean="0"/>
              <a:t>                                                                  .........(2)</a:t>
            </a:r>
          </a:p>
          <a:p>
            <a:endParaRPr lang="en-GB" dirty="0" smtClean="0"/>
          </a:p>
          <a:p>
            <a:r>
              <a:rPr lang="en-US" dirty="0" smtClean="0"/>
              <a:t>Substituting Equation (2) in Equation (1) gives (3)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                                                                    .........(3)</a:t>
            </a:r>
          </a:p>
          <a:p>
            <a:r>
              <a:rPr lang="en-GB" dirty="0" smtClean="0"/>
              <a:t>This is the formula for Secant method.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Secant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method needs two initial guesses to continue calculation.</a:t>
            </a:r>
          </a:p>
          <a:p>
            <a:endParaRPr lang="en-GB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Initial guesses are x</a:t>
            </a:r>
            <a:r>
              <a:rPr lang="en-GB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i-1</a:t>
            </a: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x</a:t>
            </a:r>
            <a:r>
              <a:rPr lang="en-GB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</a:p>
          <a:p>
            <a:endParaRPr lang="en-GB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 have to calculate x</a:t>
            </a:r>
            <a:r>
              <a:rPr lang="en-GB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i+1 </a:t>
            </a: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 finding root of the function.</a:t>
            </a:r>
            <a:endParaRPr lang="en-GB" baseline="-2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2600" baseline="-2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2600" baseline="-2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2600" baseline="-2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429684" cy="47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(Cont..)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357298"/>
            <a:ext cx="8229600" cy="50720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absolute relative approximate error    at the     end of Iteration 1 is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 you need an absolute relative approximate error of 5% or less so you need more iteration to carry on.</a:t>
            </a:r>
          </a:p>
          <a:p>
            <a:pPr>
              <a:buNone/>
            </a:pPr>
            <a:r>
              <a:rPr lang="en-US" sz="2400" b="1" u="sng" dirty="0" smtClean="0"/>
              <a:t>Iteration 2</a:t>
            </a:r>
          </a:p>
          <a:p>
            <a:pPr>
              <a:buNone/>
            </a:pPr>
            <a:endParaRPr lang="en-US" sz="2400" b="1" u="sng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absolute relative approximate error      at the end of  Iteration 2 is 3.525%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5429264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1500174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4286256"/>
            <a:ext cx="38576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2071678"/>
            <a:ext cx="3643338" cy="96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Secant Method Result as Function of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000372"/>
            <a:ext cx="857252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0034" y="78579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(Cont..)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86058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GB" sz="8800" dirty="0" smtClean="0"/>
              <a:t>Thank you!!!</a:t>
            </a:r>
            <a:endParaRPr lang="en-GB" sz="8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0070C0"/>
      </a:dk2>
      <a:lt2>
        <a:srgbClr val="DEDEDE"/>
      </a:lt2>
      <a:accent1>
        <a:srgbClr val="53548A"/>
      </a:accent1>
      <a:accent2>
        <a:srgbClr val="00843C"/>
      </a:accent2>
      <a:accent3>
        <a:srgbClr val="FF000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</TotalTime>
  <Words>238</Words>
  <Application>Microsoft Office PowerPoint</Application>
  <PresentationFormat>On-screen Show (4:3)</PresentationFormat>
  <Paragraphs>53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 Secant Method</vt:lpstr>
      <vt:lpstr>Introduction</vt:lpstr>
      <vt:lpstr>Derivation of secant method</vt:lpstr>
      <vt:lpstr>Secant method</vt:lpstr>
      <vt:lpstr>Example</vt:lpstr>
      <vt:lpstr>Example (Cont..)</vt:lpstr>
      <vt:lpstr> 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Summer’15 SWE422: Numerical Analysis With Lab</dc:title>
  <dc:creator>User</dc:creator>
  <cp:lastModifiedBy>diu</cp:lastModifiedBy>
  <cp:revision>33</cp:revision>
  <dcterms:created xsi:type="dcterms:W3CDTF">2015-05-14T17:34:47Z</dcterms:created>
  <dcterms:modified xsi:type="dcterms:W3CDTF">2018-09-17T03:39:48Z</dcterms:modified>
</cp:coreProperties>
</file>