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6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6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3E14E76-C1FA-4C9D-A88F-C3F17A08062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4E5E64-003F-463D-A262-83009C78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4E01-4E02-4602-85C4-05C6384E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6900" y="1959769"/>
            <a:ext cx="5676900" cy="2357438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Management System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E936E-C531-4251-89D7-E36B0506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304800"/>
            <a:ext cx="5214937" cy="521493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2CF1F9-4285-416C-A5B2-0CB6075691A1}"/>
              </a:ext>
            </a:extLst>
          </p:cNvPr>
          <p:cNvCxnSpPr>
            <a:cxnSpLocks/>
          </p:cNvCxnSpPr>
          <p:nvPr/>
        </p:nvCxnSpPr>
        <p:spPr>
          <a:xfrm>
            <a:off x="461963" y="4329112"/>
            <a:ext cx="1125855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1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EEA6B-C8F3-4859-9A78-8B4E3BFFF472}"/>
              </a:ext>
            </a:extLst>
          </p:cNvPr>
          <p:cNvSpPr txBox="1"/>
          <p:nvPr/>
        </p:nvSpPr>
        <p:spPr>
          <a:xfrm>
            <a:off x="4238624" y="287351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Public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2AB0-600A-4584-BA37-5912B8879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9" y="1083679"/>
            <a:ext cx="9581401" cy="53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5E575-8941-41B2-9229-8AD942AD3B01}"/>
              </a:ext>
            </a:extLst>
          </p:cNvPr>
          <p:cNvSpPr txBox="1"/>
          <p:nvPr/>
        </p:nvSpPr>
        <p:spPr>
          <a:xfrm>
            <a:off x="1176333" y="1831374"/>
            <a:ext cx="9839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Pickup Request </a:t>
            </a:r>
            <a:r>
              <a:rPr lang="en-US" sz="1400" dirty="0"/>
              <a:t>(Send request to Rider based on location 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Own Running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Own All Delivery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Balance &amp; Payment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748EA-8563-42CC-B106-8EC55624DDD7}"/>
              </a:ext>
            </a:extLst>
          </p:cNvPr>
          <p:cNvSpPr txBox="1"/>
          <p:nvPr/>
        </p:nvSpPr>
        <p:spPr>
          <a:xfrm>
            <a:off x="3879436" y="512120"/>
            <a:ext cx="4433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User/Merchant Mode</a:t>
            </a:r>
          </a:p>
        </p:txBody>
      </p:sp>
    </p:spTree>
    <p:extLst>
      <p:ext uri="{BB962C8B-B14F-4D97-AF65-F5344CB8AC3E}">
        <p14:creationId xmlns:p14="http://schemas.microsoft.com/office/powerpoint/2010/main" val="180026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7631C8-6538-4778-B4C8-77B0AEC74013}"/>
              </a:ext>
            </a:extLst>
          </p:cNvPr>
          <p:cNvSpPr txBox="1"/>
          <p:nvPr/>
        </p:nvSpPr>
        <p:spPr>
          <a:xfrm>
            <a:off x="3783870" y="607113"/>
            <a:ext cx="530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Delivery Man/Rider Mode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2F39C-5418-49BB-9364-4CCAB5076E03}"/>
              </a:ext>
            </a:extLst>
          </p:cNvPr>
          <p:cNvSpPr txBox="1"/>
          <p:nvPr/>
        </p:nvSpPr>
        <p:spPr>
          <a:xfrm>
            <a:off x="1164110" y="2167581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Accept Delivery Request </a:t>
            </a:r>
            <a:r>
              <a:rPr lang="en-US" sz="1400" dirty="0"/>
              <a:t>(Based on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Pickup </a:t>
            </a:r>
            <a:r>
              <a:rPr lang="en-US" sz="2800" dirty="0"/>
              <a:t>Parcel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Drop Parcel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Running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Own Completed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43478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9F609-6D60-4230-8E54-C5ED7749C4F7}"/>
              </a:ext>
            </a:extLst>
          </p:cNvPr>
          <p:cNvSpPr txBox="1"/>
          <p:nvPr/>
        </p:nvSpPr>
        <p:spPr>
          <a:xfrm>
            <a:off x="3314699" y="468421"/>
            <a:ext cx="5953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Branch/Zone Manager Mode</a:t>
            </a:r>
          </a:p>
          <a:p>
            <a:endParaRPr lang="en-US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07BBD-5F1D-4056-9F14-07FE27C28671}"/>
              </a:ext>
            </a:extLst>
          </p:cNvPr>
          <p:cNvSpPr txBox="1"/>
          <p:nvPr/>
        </p:nvSpPr>
        <p:spPr>
          <a:xfrm>
            <a:off x="1162049" y="1899107"/>
            <a:ext cx="102584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Delivery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All Running Delivery Of Own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All Completed Delivery Of Own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Riders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Pay Riders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753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B173E-0DAC-406C-9C1D-37757DD3681D}"/>
              </a:ext>
            </a:extLst>
          </p:cNvPr>
          <p:cNvSpPr txBox="1"/>
          <p:nvPr/>
        </p:nvSpPr>
        <p:spPr>
          <a:xfrm>
            <a:off x="4629922" y="642620"/>
            <a:ext cx="293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Admin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10953-3378-45DA-95C7-930003350ADD}"/>
              </a:ext>
            </a:extLst>
          </p:cNvPr>
          <p:cNvSpPr txBox="1"/>
          <p:nvPr/>
        </p:nvSpPr>
        <p:spPr>
          <a:xfrm>
            <a:off x="1157675" y="1413063"/>
            <a:ext cx="96817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Branch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Merchant Registration Confirm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All Running Delivery Of All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All Completed Delivery Of All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Payment Bill of Merchant.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Balance &amp; Payment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08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5DE54F-D9A0-4C80-8D72-D07585DE66F0}"/>
              </a:ext>
            </a:extLst>
          </p:cNvPr>
          <p:cNvSpPr txBox="1"/>
          <p:nvPr/>
        </p:nvSpPr>
        <p:spPr>
          <a:xfrm>
            <a:off x="466724" y="628650"/>
            <a:ext cx="1105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Feasibility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CA34-0F7A-4CEF-AC4C-217AA2148DF9}"/>
              </a:ext>
            </a:extLst>
          </p:cNvPr>
          <p:cNvSpPr txBox="1"/>
          <p:nvPr/>
        </p:nvSpPr>
        <p:spPr>
          <a:xfrm>
            <a:off x="600076" y="1581150"/>
            <a:ext cx="991552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Operational: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merchant can send a parcel pickup request which will go to Riders of this zone.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rider can accept pickup request and he will drop it to destination. Rider will take cash from destination </a:t>
            </a:r>
            <a:r>
              <a:rPr lang="en-US" sz="2400" dirty="0" err="1"/>
              <a:t>customar</a:t>
            </a:r>
            <a:r>
              <a:rPr lang="en-US" sz="2400" dirty="0"/>
              <a:t> and he will give it to zone manager.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Manager will add rider and pay bill of rider, he will control own zone delivery.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have all super power, he have control of all zone delivery. He can give payment of merchant.</a:t>
            </a:r>
          </a:p>
        </p:txBody>
      </p:sp>
    </p:spTree>
    <p:extLst>
      <p:ext uri="{BB962C8B-B14F-4D97-AF65-F5344CB8AC3E}">
        <p14:creationId xmlns:p14="http://schemas.microsoft.com/office/powerpoint/2010/main" val="340307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6AA13C-CD58-415D-8062-735F57118CBC}"/>
              </a:ext>
            </a:extLst>
          </p:cNvPr>
          <p:cNvSpPr txBox="1"/>
          <p:nvPr/>
        </p:nvSpPr>
        <p:spPr>
          <a:xfrm>
            <a:off x="909637" y="2047875"/>
            <a:ext cx="1037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3F003-BEC4-4BF7-BEAB-5BCD987D5231}"/>
              </a:ext>
            </a:extLst>
          </p:cNvPr>
          <p:cNvSpPr txBox="1"/>
          <p:nvPr/>
        </p:nvSpPr>
        <p:spPr>
          <a:xfrm>
            <a:off x="990600" y="838200"/>
            <a:ext cx="91059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Technical: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will use Python web framework Django in Backend development, which is very secured, fast, and scalable web framework.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will use </a:t>
            </a:r>
            <a:r>
              <a:rPr lang="en-US" sz="2400" dirty="0" err="1"/>
              <a:t>PostgreeSQL</a:t>
            </a:r>
            <a:r>
              <a:rPr lang="en-US" sz="2400" dirty="0"/>
              <a:t> in Database development, which is perfect relational database for Django web framework with some special feature.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will use HTML, CSS, </a:t>
            </a:r>
            <a:r>
              <a:rPr lang="en-US" sz="2400" dirty="0" err="1"/>
              <a:t>Jquery</a:t>
            </a:r>
            <a:r>
              <a:rPr lang="en-US" sz="2400" dirty="0"/>
              <a:t> and React JS for frontend Design, React JS is popular frontend development library which is very fast and have amazing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74B41-7D43-4249-BC80-ECF67A090018}"/>
              </a:ext>
            </a:extLst>
          </p:cNvPr>
          <p:cNvSpPr txBox="1"/>
          <p:nvPr/>
        </p:nvSpPr>
        <p:spPr>
          <a:xfrm>
            <a:off x="1019175" y="1152525"/>
            <a:ext cx="8220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Economical: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will use extreme programming which will reduce our development time and cost also.</a:t>
            </a:r>
          </a:p>
        </p:txBody>
      </p:sp>
    </p:spTree>
    <p:extLst>
      <p:ext uri="{BB962C8B-B14F-4D97-AF65-F5344CB8AC3E}">
        <p14:creationId xmlns:p14="http://schemas.microsoft.com/office/powerpoint/2010/main" val="74744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710</TotalTime>
  <Words>316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Mesh</vt:lpstr>
      <vt:lpstr>Delivery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Management System</dc:title>
  <dc:creator>Raihan Hridoy</dc:creator>
  <cp:lastModifiedBy>Raihan Hridoy</cp:lastModifiedBy>
  <cp:revision>46</cp:revision>
  <dcterms:created xsi:type="dcterms:W3CDTF">2020-12-23T17:20:31Z</dcterms:created>
  <dcterms:modified xsi:type="dcterms:W3CDTF">2021-03-20T18:37:06Z</dcterms:modified>
</cp:coreProperties>
</file>