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5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3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0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4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5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3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0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8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818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7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3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nected sticks shaping polygons background">
            <a:extLst>
              <a:ext uri="{FF2B5EF4-FFF2-40B4-BE49-F238E27FC236}">
                <a16:creationId xmlns:a16="http://schemas.microsoft.com/office/drawing/2014/main" id="{313AE59C-9CB3-B71B-A574-1C955481B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16" b="571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5A951-8557-411B-8F05-A46D7F302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2000" dirty="0" err="1"/>
              <a:t>Etherium</a:t>
            </a:r>
            <a:r>
              <a:rPr lang="en-US" sz="2000" dirty="0"/>
              <a:t> Blockchain Developer Guide</a:t>
            </a:r>
            <a:endParaRPr lang="en-ID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779AC-EF70-47A0-8FC3-DB950249F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RAIHAN PUSPA ANGGITA PUTRI</a:t>
            </a:r>
          </a:p>
          <a:p>
            <a:r>
              <a:rPr lang="en-US" dirty="0">
                <a:solidFill>
                  <a:schemeClr val="tx1"/>
                </a:solidFill>
              </a:rPr>
              <a:t>1103184065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950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0B689D-E8E4-4B11-9DE0-13704251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0C946-3CE5-45F5-9C4A-E2DCD17A8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Download </a:t>
            </a:r>
            <a:r>
              <a:rPr lang="en-US" dirty="0" err="1"/>
              <a:t>Metamask</a:t>
            </a:r>
            <a:r>
              <a:rPr lang="en-US" dirty="0"/>
              <a:t> dan install </a:t>
            </a:r>
            <a:r>
              <a:rPr lang="en-US" dirty="0" err="1"/>
              <a:t>ekstensi</a:t>
            </a:r>
            <a:r>
              <a:rPr lang="en-US" dirty="0"/>
              <a:t> </a:t>
            </a:r>
            <a:r>
              <a:rPr lang="en-US" dirty="0" err="1"/>
              <a:t>metamask</a:t>
            </a:r>
            <a:r>
              <a:rPr lang="en-US" dirty="0"/>
              <a:t> di chrome</a:t>
            </a:r>
          </a:p>
          <a:p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69F427-A167-4414-8E57-E29A7904B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Lalu login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metamask</a:t>
            </a:r>
            <a:r>
              <a:rPr lang="en-US" dirty="0"/>
              <a:t> (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lupa</a:t>
            </a:r>
            <a:r>
              <a:rPr lang="en-US" dirty="0"/>
              <a:t> password dan phrase)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3B73AC-AA8D-4D0B-8E95-9EBF4F7BBC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3063226"/>
            <a:ext cx="4664075" cy="2622261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BE65D1A-8656-4EBD-B873-2269314455E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1019" y="2792413"/>
            <a:ext cx="4801380" cy="342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DF02-4EC7-47F8-AAE8-F3ADBB0B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TAMPILAN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C245C-B230-4F28-ADB5-B64B5AEBA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3. Jika </a:t>
            </a:r>
            <a:r>
              <a:rPr lang="en-US" dirty="0" err="1"/>
              <a:t>sudah</a:t>
            </a:r>
            <a:r>
              <a:rPr lang="en-US" dirty="0"/>
              <a:t> login </a:t>
            </a:r>
            <a:r>
              <a:rPr lang="en-US" dirty="0" err="1"/>
              <a:t>atau</a:t>
            </a:r>
            <a:r>
              <a:rPr lang="en-US" dirty="0"/>
              <a:t> daftar </a:t>
            </a:r>
            <a:r>
              <a:rPr lang="en-US" dirty="0" err="1"/>
              <a:t>metamask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982A2-4BB0-4006-BCAE-F76E5E30B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4.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profil</a:t>
            </a:r>
            <a:r>
              <a:rPr lang="en-US" dirty="0"/>
              <a:t> –advance- </a:t>
            </a:r>
            <a:r>
              <a:rPr lang="en-US" dirty="0" err="1"/>
              <a:t>cari</a:t>
            </a:r>
            <a:r>
              <a:rPr lang="en-US" dirty="0"/>
              <a:t> show test network</a:t>
            </a:r>
            <a:endParaRPr lang="en-ID" dirty="0"/>
          </a:p>
          <a:p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E51F41-7100-4787-BC62-D971AB0DC8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69609" y="2792413"/>
            <a:ext cx="1864807" cy="316388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551DA7-723D-4878-A7F9-59B836BD355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25146" y="2792413"/>
            <a:ext cx="2141708" cy="3163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FDF0AA-F80C-4282-95FE-073A38879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273" y="2791090"/>
            <a:ext cx="2352727" cy="323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22AF-F3A3-410F-82C8-DC42ABA7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7FA8B-44AC-497A-8D99-E4B7715FC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5. Lalu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etherium</a:t>
            </a:r>
            <a:r>
              <a:rPr lang="en-US" dirty="0"/>
              <a:t> network dan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goerli</a:t>
            </a:r>
            <a:r>
              <a:rPr lang="en-US" dirty="0"/>
              <a:t> test network </a:t>
            </a:r>
          </a:p>
          <a:p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37FA3-24F2-4D00-AE68-181BCA0B0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6.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buy,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test faucet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CB93A6-5521-4189-93A8-BEEFE877C5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459747" y="2792413"/>
            <a:ext cx="1884530" cy="316388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FA36D9-8C3D-494C-AB7B-237FCF111B6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849801" y="2792413"/>
            <a:ext cx="1880373" cy="31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0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C6AF63-3BCB-491D-9208-F5E82AD4A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1" y="960120"/>
            <a:ext cx="3047999" cy="4983480"/>
          </a:xfrm>
        </p:spPr>
        <p:txBody>
          <a:bodyPr>
            <a:normAutofit/>
          </a:bodyPr>
          <a:lstStyle/>
          <a:p>
            <a:r>
              <a:rPr lang="en-US" sz="2400" dirty="0"/>
              <a:t>7.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menuju</a:t>
            </a:r>
            <a:r>
              <a:rPr lang="en-US" sz="2400" dirty="0"/>
              <a:t> web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endParaRPr lang="en-US" sz="2400" dirty="0"/>
          </a:p>
          <a:p>
            <a:r>
              <a:rPr lang="en-US" sz="2400" dirty="0"/>
              <a:t>8. Lalu </a:t>
            </a:r>
            <a:r>
              <a:rPr lang="en-US" sz="2400" dirty="0" err="1"/>
              <a:t>salin</a:t>
            </a:r>
            <a:r>
              <a:rPr lang="en-US" sz="2400" dirty="0"/>
              <a:t> link wallet </a:t>
            </a:r>
            <a:r>
              <a:rPr lang="en-US" sz="2400" dirty="0" err="1"/>
              <a:t>nya</a:t>
            </a:r>
            <a:r>
              <a:rPr lang="en-US" sz="2400" dirty="0"/>
              <a:t> pada di </a:t>
            </a:r>
            <a:r>
              <a:rPr lang="en-US" sz="2400" dirty="0" err="1"/>
              <a:t>bawah</a:t>
            </a:r>
            <a:r>
              <a:rPr lang="en-US" sz="2400" dirty="0"/>
              <a:t> account 1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taruh</a:t>
            </a:r>
            <a:r>
              <a:rPr lang="en-US" sz="2400" dirty="0"/>
              <a:t> di </a:t>
            </a:r>
            <a:r>
              <a:rPr lang="en-US" sz="2400" dirty="0" err="1"/>
              <a:t>kolom</a:t>
            </a:r>
            <a:r>
              <a:rPr lang="en-US" sz="2400" dirty="0"/>
              <a:t> web </a:t>
            </a:r>
            <a:r>
              <a:rPr lang="en-US" sz="2400" dirty="0" err="1"/>
              <a:t>goerli</a:t>
            </a:r>
            <a:r>
              <a:rPr lang="en-US" sz="2400" dirty="0"/>
              <a:t> </a:t>
            </a:r>
            <a:r>
              <a:rPr lang="en-US" sz="2400" dirty="0" err="1"/>
              <a:t>testnet</a:t>
            </a:r>
            <a:r>
              <a:rPr lang="en-US" sz="2400" dirty="0"/>
              <a:t> faucet </a:t>
            </a:r>
            <a:r>
              <a:rPr lang="en-US" sz="2400" dirty="0" err="1"/>
              <a:t>tersebut</a:t>
            </a:r>
            <a:endParaRPr lang="en-US" sz="2400" dirty="0"/>
          </a:p>
          <a:p>
            <a:r>
              <a:rPr lang="en-US" sz="2400" dirty="0"/>
              <a:t>9. Lalu </a:t>
            </a:r>
            <a:r>
              <a:rPr lang="en-US" sz="2400" dirty="0" err="1"/>
              <a:t>klik</a:t>
            </a:r>
            <a:r>
              <a:rPr lang="en-US" sz="2400" dirty="0"/>
              <a:t> request </a:t>
            </a:r>
            <a:r>
              <a:rPr lang="en-US" sz="2400" dirty="0" err="1"/>
              <a:t>nya</a:t>
            </a:r>
            <a:endParaRPr lang="en-ID" sz="2400" dirty="0"/>
          </a:p>
          <a:p>
            <a:endParaRPr lang="en-ID" sz="24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979DC94-701B-42B7-A02A-EB7EFE03B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348729"/>
            <a:ext cx="6858000" cy="385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7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6324-923F-4EE8-9AF0-0D3AC27C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2371969"/>
            <a:ext cx="3161963" cy="1645920"/>
          </a:xfrm>
        </p:spPr>
        <p:txBody>
          <a:bodyPr/>
          <a:lstStyle/>
          <a:p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berhasil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94E399-87A8-4686-9BCF-203E843C5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583" y="950216"/>
            <a:ext cx="4569289" cy="499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68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123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Schoolbook</vt:lpstr>
      <vt:lpstr>Franklin Gothic Book</vt:lpstr>
      <vt:lpstr>Garamond</vt:lpstr>
      <vt:lpstr>SavonVTI</vt:lpstr>
      <vt:lpstr>Etherium Blockchain Developer Guide</vt:lpstr>
      <vt:lpstr>DOWNLOAD</vt:lpstr>
      <vt:lpstr>TAMPILAN</vt:lpstr>
      <vt:lpstr>PowerPoint Presentation</vt:lpstr>
      <vt:lpstr>PowerPoint Presentation</vt:lpstr>
      <vt:lpstr>Sudah berhasil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Etherium Blockchain Developer Guide</dc:title>
  <dc:creator>RAIHAN PUSPA ANGGITA PUTRI</dc:creator>
  <cp:lastModifiedBy>RAIHAN PUSPA ANGGITA PUTRI</cp:lastModifiedBy>
  <cp:revision>1</cp:revision>
  <dcterms:created xsi:type="dcterms:W3CDTF">2022-04-20T15:23:02Z</dcterms:created>
  <dcterms:modified xsi:type="dcterms:W3CDTF">2022-04-20T16:10:43Z</dcterms:modified>
</cp:coreProperties>
</file>