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Quicksand" charset="1" panose="00000600000000000000"/>
      <p:regular r:id="rId12"/>
    </p:embeddedFont>
    <p:embeddedFont>
      <p:font typeface="Quicksand Bold" charset="1" panose="00000800000000000000"/>
      <p:regular r:id="rId13"/>
    </p:embeddedFont>
    <p:embeddedFont>
      <p:font typeface="Paytone One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35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31.png" Type="http://schemas.openxmlformats.org/officeDocument/2006/relationships/image"/><Relationship Id="rId17" Target="../media/image32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svg" Type="http://schemas.openxmlformats.org/officeDocument/2006/relationships/image"/><Relationship Id="rId11" Target="../media/image68.png" Type="http://schemas.openxmlformats.org/officeDocument/2006/relationships/image"/><Relationship Id="rId2" Target="../media/image59.png" Type="http://schemas.openxmlformats.org/officeDocument/2006/relationships/image"/><Relationship Id="rId3" Target="../media/image60.svg" Type="http://schemas.openxmlformats.org/officeDocument/2006/relationships/image"/><Relationship Id="rId4" Target="../media/image61.png" Type="http://schemas.openxmlformats.org/officeDocument/2006/relationships/image"/><Relationship Id="rId5" Target="../media/image62.svg" Type="http://schemas.openxmlformats.org/officeDocument/2006/relationships/image"/><Relationship Id="rId6" Target="../media/image63.png" Type="http://schemas.openxmlformats.org/officeDocument/2006/relationships/image"/><Relationship Id="rId7" Target="../media/image64.svg" Type="http://schemas.openxmlformats.org/officeDocument/2006/relationships/image"/><Relationship Id="rId8" Target="../media/image65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789" y="0"/>
            <a:ext cx="4701724" cy="2222633"/>
          </a:xfrm>
          <a:custGeom>
            <a:avLst/>
            <a:gdLst/>
            <a:ahLst/>
            <a:cxnLst/>
            <a:rect r="r" b="b" t="t" l="l"/>
            <a:pathLst>
              <a:path h="2222633" w="4701724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28470" y="5017690"/>
            <a:ext cx="8431059" cy="950410"/>
          </a:xfrm>
          <a:custGeom>
            <a:avLst/>
            <a:gdLst/>
            <a:ahLst/>
            <a:cxnLst/>
            <a:rect r="r" b="b" t="t" l="l"/>
            <a:pathLst>
              <a:path h="950410" w="8431059">
                <a:moveTo>
                  <a:pt x="0" y="0"/>
                </a:moveTo>
                <a:lnTo>
                  <a:pt x="8431060" y="0"/>
                </a:lnTo>
                <a:lnTo>
                  <a:pt x="8431060" y="950410"/>
                </a:lnTo>
                <a:lnTo>
                  <a:pt x="0" y="950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54514" y="6912424"/>
            <a:ext cx="3978971" cy="1273271"/>
          </a:xfrm>
          <a:custGeom>
            <a:avLst/>
            <a:gdLst/>
            <a:ahLst/>
            <a:cxnLst/>
            <a:rect r="r" b="b" t="t" l="l"/>
            <a:pathLst>
              <a:path h="1273271" w="3978971">
                <a:moveTo>
                  <a:pt x="0" y="0"/>
                </a:moveTo>
                <a:lnTo>
                  <a:pt x="3978972" y="0"/>
                </a:lnTo>
                <a:lnTo>
                  <a:pt x="3978972" y="1273271"/>
                </a:lnTo>
                <a:lnTo>
                  <a:pt x="0" y="1273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423086">
            <a:off x="166746" y="-4626437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24406" y="7950069"/>
            <a:ext cx="5614490" cy="4130953"/>
          </a:xfrm>
          <a:custGeom>
            <a:avLst/>
            <a:gdLst/>
            <a:ahLst/>
            <a:cxnLst/>
            <a:rect r="r" b="b" t="t" l="l"/>
            <a:pathLst>
              <a:path h="4130953" w="5614490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897882">
            <a:off x="15681947" y="7636750"/>
            <a:ext cx="3154705" cy="2291105"/>
          </a:xfrm>
          <a:custGeom>
            <a:avLst/>
            <a:gdLst/>
            <a:ahLst/>
            <a:cxnLst/>
            <a:rect r="r" b="b" t="t" l="l"/>
            <a:pathLst>
              <a:path h="2291105" w="31547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89017" y="6978775"/>
            <a:ext cx="5181796" cy="5106425"/>
          </a:xfrm>
          <a:custGeom>
            <a:avLst/>
            <a:gdLst/>
            <a:ahLst/>
            <a:cxnLst/>
            <a:rect r="r" b="b" t="t" l="l"/>
            <a:pathLst>
              <a:path h="5106425" w="5181796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56970" y="2787599"/>
            <a:ext cx="1000330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Assignment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57137" y="5124732"/>
            <a:ext cx="73737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Quicksand"/>
              </a:rPr>
              <a:t>Presented by Abdillah Raihan Azra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4423086">
            <a:off x="-24920" y="-4936755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1608970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60"/>
                </a:lnTo>
                <a:lnTo>
                  <a:pt x="0" y="706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5292" y="1025638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controller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6.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1608970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60"/>
                </a:lnTo>
                <a:lnTo>
                  <a:pt x="0" y="706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5292" y="1089077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Application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7.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63216" y="4235064"/>
            <a:ext cx="6161568" cy="172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7"/>
              </a:lnSpc>
            </a:pPr>
            <a:r>
              <a:rPr lang="en-US" sz="4969">
                <a:solidFill>
                  <a:srgbClr val="000000"/>
                </a:solidFill>
                <a:latin typeface="Quicksand Bold"/>
              </a:rPr>
              <a:t>Cara membuat todolistnya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2787063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59"/>
                </a:lnTo>
                <a:lnTo>
                  <a:pt x="0" y="706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69433" y="725854"/>
            <a:ext cx="10949134" cy="172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7"/>
              </a:lnSpc>
            </a:pPr>
            <a:r>
              <a:rPr lang="en-US" sz="4969">
                <a:solidFill>
                  <a:srgbClr val="000000"/>
                </a:solidFill>
                <a:latin typeface="Quicksand Bold"/>
              </a:rPr>
              <a:t>Masukan daftar tugas di messagenya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2781047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59"/>
                </a:lnTo>
                <a:lnTo>
                  <a:pt x="0" y="706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69433" y="725854"/>
            <a:ext cx="10949134" cy="172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7"/>
              </a:lnSpc>
            </a:pPr>
            <a:r>
              <a:rPr lang="en-US" sz="4969">
                <a:solidFill>
                  <a:srgbClr val="000000"/>
                </a:solidFill>
                <a:latin typeface="Quicksand Bold"/>
              </a:rPr>
              <a:t>Run, maka tugas akan dimasukan daftarlist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9433" y="3564102"/>
            <a:ext cx="11301217" cy="6100408"/>
          </a:xfrm>
          <a:custGeom>
            <a:avLst/>
            <a:gdLst/>
            <a:ahLst/>
            <a:cxnLst/>
            <a:rect r="r" b="b" t="t" l="l"/>
            <a:pathLst>
              <a:path h="6100408" w="11301217">
                <a:moveTo>
                  <a:pt x="0" y="0"/>
                </a:moveTo>
                <a:lnTo>
                  <a:pt x="11301217" y="0"/>
                </a:lnTo>
                <a:lnTo>
                  <a:pt x="11301217" y="6100408"/>
                </a:lnTo>
                <a:lnTo>
                  <a:pt x="0" y="610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69433" y="725854"/>
            <a:ext cx="10949134" cy="259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7"/>
              </a:lnSpc>
            </a:pPr>
            <a:r>
              <a:rPr lang="en-US" sz="4969">
                <a:solidFill>
                  <a:srgbClr val="000000"/>
                </a:solidFill>
                <a:latin typeface="Quicksand Bold"/>
              </a:rPr>
              <a:t>Untuk cek daftar list, kalian bisa ke getalltodo, untuk melakukan pengecekan, dan run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2862260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59"/>
                </a:lnTo>
                <a:lnTo>
                  <a:pt x="0" y="706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69433" y="725854"/>
            <a:ext cx="10949134" cy="172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7"/>
              </a:lnSpc>
            </a:pPr>
            <a:r>
              <a:rPr lang="en-US" sz="4969">
                <a:solidFill>
                  <a:srgbClr val="000000"/>
                </a:solidFill>
                <a:latin typeface="Quicksand Bold"/>
              </a:rPr>
              <a:t>Maka akan muncul daftarlist tugas kalian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98504" y="5143500"/>
            <a:ext cx="9690991" cy="3187488"/>
          </a:xfrm>
          <a:custGeom>
            <a:avLst/>
            <a:gdLst/>
            <a:ahLst/>
            <a:cxnLst/>
            <a:rect r="r" b="b" t="t" l="l"/>
            <a:pathLst>
              <a:path h="3187488" w="9690991">
                <a:moveTo>
                  <a:pt x="0" y="0"/>
                </a:moveTo>
                <a:lnTo>
                  <a:pt x="9690992" y="0"/>
                </a:lnTo>
                <a:lnTo>
                  <a:pt x="9690992" y="3187488"/>
                </a:lnTo>
                <a:lnTo>
                  <a:pt x="0" y="3187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69433" y="725854"/>
            <a:ext cx="10949134" cy="259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7"/>
              </a:lnSpc>
            </a:pPr>
            <a:r>
              <a:rPr lang="en-US" sz="4969">
                <a:solidFill>
                  <a:srgbClr val="000000"/>
                </a:solidFill>
                <a:latin typeface="Quicksand Bold"/>
              </a:rPr>
              <a:t>Untuk melakukan tanda selesai pada tugas, kalian bisa ambil sebuah id di daftar tugas kalian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26256" y="4327427"/>
            <a:ext cx="10035488" cy="1632145"/>
          </a:xfrm>
          <a:custGeom>
            <a:avLst/>
            <a:gdLst/>
            <a:ahLst/>
            <a:cxnLst/>
            <a:rect r="r" b="b" t="t" l="l"/>
            <a:pathLst>
              <a:path h="1632145" w="10035488">
                <a:moveTo>
                  <a:pt x="0" y="0"/>
                </a:moveTo>
                <a:lnTo>
                  <a:pt x="10035488" y="0"/>
                </a:lnTo>
                <a:lnTo>
                  <a:pt x="10035488" y="1632146"/>
                </a:lnTo>
                <a:lnTo>
                  <a:pt x="0" y="1632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69433" y="725854"/>
            <a:ext cx="10949134" cy="2597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7"/>
              </a:lnSpc>
            </a:pPr>
            <a:r>
              <a:rPr lang="en-US" sz="4969">
                <a:solidFill>
                  <a:srgbClr val="000000"/>
                </a:solidFill>
                <a:latin typeface="Quicksand Bold"/>
              </a:rPr>
              <a:t>Lalu masukan IDnya di parameter selesai todo contoh</a:t>
            </a:r>
          </a:p>
          <a:p>
            <a:pPr algn="ctr">
              <a:lnSpc>
                <a:spcPts val="6957"/>
              </a:lnSpc>
            </a:pPr>
            <a:r>
              <a:rPr lang="en-US" sz="4969">
                <a:solidFill>
                  <a:srgbClr val="000000"/>
                </a:solidFill>
                <a:latin typeface="Quicksand Bold"/>
              </a:rPr>
              <a:t>v1/todo/ID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2803" y="3554114"/>
            <a:ext cx="7522395" cy="5704186"/>
          </a:xfrm>
          <a:custGeom>
            <a:avLst/>
            <a:gdLst/>
            <a:ahLst/>
            <a:cxnLst/>
            <a:rect r="r" b="b" t="t" l="l"/>
            <a:pathLst>
              <a:path h="5704186" w="7522395">
                <a:moveTo>
                  <a:pt x="0" y="0"/>
                </a:moveTo>
                <a:lnTo>
                  <a:pt x="7522394" y="0"/>
                </a:lnTo>
                <a:lnTo>
                  <a:pt x="7522394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69433" y="725854"/>
            <a:ext cx="10949134" cy="172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7"/>
              </a:lnSpc>
            </a:pPr>
            <a:r>
              <a:rPr lang="en-US" sz="4969">
                <a:solidFill>
                  <a:srgbClr val="000000"/>
                </a:solidFill>
                <a:latin typeface="Quicksand Bold"/>
              </a:rPr>
              <a:t>Lalu run, maka dia akan melakukan tugas yang sudah selesai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430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3272"/>
            <a:ext cx="2592030" cy="895428"/>
          </a:xfrm>
          <a:custGeom>
            <a:avLst/>
            <a:gdLst/>
            <a:ahLst/>
            <a:cxnLst/>
            <a:rect r="r" b="b" t="t" l="l"/>
            <a:pathLst>
              <a:path h="895428" w="259203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27252" y="13327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96373" y="8229600"/>
            <a:ext cx="2091627" cy="2057400"/>
          </a:xfrm>
          <a:custGeom>
            <a:avLst/>
            <a:gdLst/>
            <a:ahLst/>
            <a:cxnLst/>
            <a:rect r="r" b="b" t="t" l="l"/>
            <a:pathLst>
              <a:path h="2057400" w="2091627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100582" y="2546055"/>
            <a:ext cx="9834443" cy="1315965"/>
            <a:chOff x="0" y="0"/>
            <a:chExt cx="2602724" cy="348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777575" y="2243365"/>
            <a:ext cx="9834443" cy="1315965"/>
            <a:chOff x="0" y="0"/>
            <a:chExt cx="2602724" cy="3482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100582" y="2065317"/>
            <a:ext cx="732426" cy="480738"/>
          </a:xfrm>
          <a:custGeom>
            <a:avLst/>
            <a:gdLst/>
            <a:ahLst/>
            <a:cxnLst/>
            <a:rect r="r" b="b" t="t" l="l"/>
            <a:pathLst>
              <a:path h="480738" w="732426">
                <a:moveTo>
                  <a:pt x="0" y="0"/>
                </a:moveTo>
                <a:lnTo>
                  <a:pt x="732426" y="0"/>
                </a:lnTo>
                <a:lnTo>
                  <a:pt x="732426" y="480738"/>
                </a:lnTo>
                <a:lnTo>
                  <a:pt x="0" y="4807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460609" y="6945410"/>
            <a:ext cx="5395669" cy="7964048"/>
          </a:xfrm>
          <a:custGeom>
            <a:avLst/>
            <a:gdLst/>
            <a:ahLst/>
            <a:cxnLst/>
            <a:rect r="r" b="b" t="t" l="l"/>
            <a:pathLst>
              <a:path h="7964048" w="5395669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40804" y="-2434298"/>
            <a:ext cx="6602765" cy="4858093"/>
          </a:xfrm>
          <a:custGeom>
            <a:avLst/>
            <a:gdLst/>
            <a:ahLst/>
            <a:cxnLst/>
            <a:rect r="r" b="b" t="t" l="l"/>
            <a:pathLst>
              <a:path h="4858093" w="6602765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0037" y="7878010"/>
            <a:ext cx="3462763" cy="1857300"/>
          </a:xfrm>
          <a:custGeom>
            <a:avLst/>
            <a:gdLst/>
            <a:ahLst/>
            <a:cxnLst/>
            <a:rect r="r" b="b" t="t" l="l"/>
            <a:pathLst>
              <a:path h="1857300" w="3462763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11983" y="7878010"/>
            <a:ext cx="1728484" cy="1920538"/>
          </a:xfrm>
          <a:custGeom>
            <a:avLst/>
            <a:gdLst/>
            <a:ahLst/>
            <a:cxnLst/>
            <a:rect r="r" b="b" t="t" l="l"/>
            <a:pathLst>
              <a:path h="1920538" w="1728484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367586" y="904875"/>
            <a:ext cx="2626235" cy="116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0"/>
              </a:lnSpc>
            </a:pPr>
            <a:r>
              <a:rPr lang="en-US" sz="6836">
                <a:solidFill>
                  <a:srgbClr val="000000"/>
                </a:solidFill>
                <a:latin typeface="Paytone One Bold"/>
              </a:rPr>
              <a:t>Topic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29450" y="2612730"/>
            <a:ext cx="8130692" cy="48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</a:pPr>
            <a:r>
              <a:rPr lang="en-US" sz="3662">
                <a:solidFill>
                  <a:srgbClr val="000000"/>
                </a:solidFill>
                <a:latin typeface="Quicksand Bold"/>
              </a:rPr>
              <a:t>Topic 1: Fungsi Dari Aplikasi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100582" y="4564967"/>
            <a:ext cx="9834443" cy="1315965"/>
            <a:chOff x="0" y="0"/>
            <a:chExt cx="2602724" cy="3482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777575" y="4262276"/>
            <a:ext cx="9834443" cy="1315965"/>
            <a:chOff x="0" y="0"/>
            <a:chExt cx="2602724" cy="3482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4100582" y="4084229"/>
            <a:ext cx="732426" cy="480738"/>
          </a:xfrm>
          <a:custGeom>
            <a:avLst/>
            <a:gdLst/>
            <a:ahLst/>
            <a:cxnLst/>
            <a:rect r="r" b="b" t="t" l="l"/>
            <a:pathLst>
              <a:path h="480738" w="732426">
                <a:moveTo>
                  <a:pt x="0" y="0"/>
                </a:moveTo>
                <a:lnTo>
                  <a:pt x="732426" y="0"/>
                </a:lnTo>
                <a:lnTo>
                  <a:pt x="732426" y="480738"/>
                </a:lnTo>
                <a:lnTo>
                  <a:pt x="0" y="4807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790954" y="4631642"/>
            <a:ext cx="8130692" cy="48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</a:pPr>
            <a:r>
              <a:rPr lang="en-US" sz="3662">
                <a:solidFill>
                  <a:srgbClr val="000000"/>
                </a:solidFill>
                <a:latin typeface="Quicksand Bold"/>
              </a:rPr>
              <a:t>Topic 2: Bagaimana Cara membuat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4014857" y="6571220"/>
            <a:ext cx="9834443" cy="1315965"/>
            <a:chOff x="0" y="0"/>
            <a:chExt cx="2602724" cy="34827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691850" y="6268529"/>
            <a:ext cx="9834443" cy="1315965"/>
            <a:chOff x="0" y="0"/>
            <a:chExt cx="2602724" cy="34827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4014857" y="6090482"/>
            <a:ext cx="732426" cy="480738"/>
          </a:xfrm>
          <a:custGeom>
            <a:avLst/>
            <a:gdLst/>
            <a:ahLst/>
            <a:cxnLst/>
            <a:rect r="r" b="b" t="t" l="l"/>
            <a:pathLst>
              <a:path h="480738" w="732426">
                <a:moveTo>
                  <a:pt x="0" y="0"/>
                </a:moveTo>
                <a:lnTo>
                  <a:pt x="732426" y="0"/>
                </a:lnTo>
                <a:lnTo>
                  <a:pt x="732426" y="480738"/>
                </a:lnTo>
                <a:lnTo>
                  <a:pt x="0" y="4807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4705229" y="6546679"/>
            <a:ext cx="8130692" cy="95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</a:pPr>
            <a:r>
              <a:rPr lang="en-US" sz="3662">
                <a:solidFill>
                  <a:srgbClr val="000000"/>
                </a:solidFill>
                <a:latin typeface="Quicksand Bold"/>
              </a:rPr>
              <a:t>Topic 3: Apa yang bisa dikembangkan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26247"/>
            <a:ext cx="16230600" cy="7532053"/>
            <a:chOff x="0" y="0"/>
            <a:chExt cx="4274726" cy="19837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83751"/>
            </a:xfrm>
            <a:custGeom>
              <a:avLst/>
              <a:gdLst/>
              <a:ahLst/>
              <a:cxnLst/>
              <a:rect r="r" b="b" t="t" l="l"/>
              <a:pathLst>
                <a:path h="198375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983751"/>
                  </a:lnTo>
                  <a:lnTo>
                    <a:pt x="0" y="1983751"/>
                  </a:ln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13372" y="1028700"/>
            <a:ext cx="8261255" cy="1430253"/>
            <a:chOff x="0" y="0"/>
            <a:chExt cx="2175804" cy="3766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75804" cy="376692"/>
            </a:xfrm>
            <a:custGeom>
              <a:avLst/>
              <a:gdLst/>
              <a:ahLst/>
              <a:cxnLst/>
              <a:rect r="r" b="b" t="t" l="l"/>
              <a:pathLst>
                <a:path h="376692" w="2175804">
                  <a:moveTo>
                    <a:pt x="47794" y="0"/>
                  </a:moveTo>
                  <a:lnTo>
                    <a:pt x="2128010" y="0"/>
                  </a:lnTo>
                  <a:cubicBezTo>
                    <a:pt x="2140686" y="0"/>
                    <a:pt x="2152842" y="5035"/>
                    <a:pt x="2161805" y="13999"/>
                  </a:cubicBezTo>
                  <a:cubicBezTo>
                    <a:pt x="2170768" y="22962"/>
                    <a:pt x="2175804" y="35118"/>
                    <a:pt x="2175804" y="47794"/>
                  </a:cubicBezTo>
                  <a:lnTo>
                    <a:pt x="2175804" y="328898"/>
                  </a:lnTo>
                  <a:cubicBezTo>
                    <a:pt x="2175804" y="341574"/>
                    <a:pt x="2170768" y="353730"/>
                    <a:pt x="2161805" y="362694"/>
                  </a:cubicBezTo>
                  <a:cubicBezTo>
                    <a:pt x="2152842" y="371657"/>
                    <a:pt x="2140686" y="376692"/>
                    <a:pt x="2128010" y="376692"/>
                  </a:cubicBezTo>
                  <a:lnTo>
                    <a:pt x="47794" y="376692"/>
                  </a:lnTo>
                  <a:cubicBezTo>
                    <a:pt x="35118" y="376692"/>
                    <a:pt x="22962" y="371657"/>
                    <a:pt x="13999" y="362694"/>
                  </a:cubicBezTo>
                  <a:cubicBezTo>
                    <a:pt x="5035" y="353730"/>
                    <a:pt x="0" y="341574"/>
                    <a:pt x="0" y="328898"/>
                  </a:cubicBezTo>
                  <a:lnTo>
                    <a:pt x="0" y="47794"/>
                  </a:lnTo>
                  <a:cubicBezTo>
                    <a:pt x="0" y="35118"/>
                    <a:pt x="5035" y="22962"/>
                    <a:pt x="13999" y="13999"/>
                  </a:cubicBezTo>
                  <a:cubicBezTo>
                    <a:pt x="22962" y="5035"/>
                    <a:pt x="35118" y="0"/>
                    <a:pt x="47794" y="0"/>
                  </a:cubicBezTo>
                  <a:close/>
                </a:path>
              </a:pathLst>
            </a:custGeom>
            <a:solidFill>
              <a:srgbClr val="AD554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-5400000">
            <a:off x="-2087707" y="5482749"/>
            <a:ext cx="6834211" cy="0"/>
          </a:xfrm>
          <a:prstGeom prst="line">
            <a:avLst/>
          </a:prstGeom>
          <a:ln cap="flat" w="19050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5400000">
            <a:off x="13519898" y="5482749"/>
            <a:ext cx="6834211" cy="0"/>
          </a:xfrm>
          <a:prstGeom prst="line">
            <a:avLst/>
          </a:prstGeom>
          <a:ln cap="flat" w="19050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0992" y="715126"/>
            <a:ext cx="2625452" cy="2057400"/>
          </a:xfrm>
          <a:custGeom>
            <a:avLst/>
            <a:gdLst/>
            <a:ahLst/>
            <a:cxnLst/>
            <a:rect r="r" b="b" t="t" l="l"/>
            <a:pathLst>
              <a:path h="2057400" w="2625452">
                <a:moveTo>
                  <a:pt x="0" y="0"/>
                </a:moveTo>
                <a:lnTo>
                  <a:pt x="2625452" y="0"/>
                </a:lnTo>
                <a:lnTo>
                  <a:pt x="262545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07800" y="962025"/>
            <a:ext cx="6850802" cy="2735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Paytone One Bold"/>
              </a:rPr>
              <a:t>Apa yang bisa dikembangkan dari fungsi yang ada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871896" y="4195574"/>
            <a:ext cx="14701822" cy="2835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4035">
                <a:solidFill>
                  <a:srgbClr val="000000"/>
                </a:solidFill>
                <a:latin typeface="Quicksand Bold"/>
              </a:rPr>
              <a:t>Mungkin yang bisa di kembangkan dari fungsi aplikasi ini</a:t>
            </a:r>
          </a:p>
          <a:p>
            <a:pPr algn="ctr">
              <a:lnSpc>
                <a:spcPts val="5650"/>
              </a:lnSpc>
            </a:pPr>
            <a:r>
              <a:rPr lang="en-US" sz="4035">
                <a:solidFill>
                  <a:srgbClr val="000000"/>
                </a:solidFill>
                <a:latin typeface="Quicksand Bold"/>
              </a:rPr>
              <a:t>adalah pengingat tugas yang belum diselesaikan,</a:t>
            </a:r>
          </a:p>
          <a:p>
            <a:pPr algn="ctr">
              <a:lnSpc>
                <a:spcPts val="5650"/>
              </a:lnSpc>
            </a:pPr>
          </a:p>
          <a:p>
            <a:pPr algn="ctr">
              <a:lnSpc>
                <a:spcPts val="565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16319" y="0"/>
            <a:ext cx="10602160" cy="10602160"/>
          </a:xfrm>
          <a:custGeom>
            <a:avLst/>
            <a:gdLst/>
            <a:ahLst/>
            <a:cxnLst/>
            <a:rect r="r" b="b" t="t" l="l"/>
            <a:pathLst>
              <a:path h="10602160" w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6400" y="3400454"/>
            <a:ext cx="7315200" cy="2739875"/>
          </a:xfrm>
          <a:custGeom>
            <a:avLst/>
            <a:gdLst/>
            <a:ahLst/>
            <a:cxnLst/>
            <a:rect r="r" b="b" t="t" l="l"/>
            <a:pathLst>
              <a:path h="2739875" w="7315200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475691">
            <a:off x="12020804" y="4829449"/>
            <a:ext cx="1932233" cy="1939285"/>
          </a:xfrm>
          <a:custGeom>
            <a:avLst/>
            <a:gdLst/>
            <a:ahLst/>
            <a:cxnLst/>
            <a:rect r="r" b="b" t="t" l="l"/>
            <a:pathLst>
              <a:path h="1939285" w="1932233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6596" y="0"/>
            <a:ext cx="782104" cy="3400454"/>
          </a:xfrm>
          <a:custGeom>
            <a:avLst/>
            <a:gdLst/>
            <a:ahLst/>
            <a:cxnLst/>
            <a:rect r="r" b="b" t="t" l="l"/>
            <a:pathLst>
              <a:path h="3400454" w="78210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85840" y="0"/>
            <a:ext cx="10602160" cy="10602160"/>
          </a:xfrm>
          <a:custGeom>
            <a:avLst/>
            <a:gdLst/>
            <a:ahLst/>
            <a:cxnLst/>
            <a:rect r="r" b="b" t="t" l="l"/>
            <a:pathLst>
              <a:path h="10602160" w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0666" y="7574008"/>
            <a:ext cx="2658732" cy="2712992"/>
          </a:xfrm>
          <a:custGeom>
            <a:avLst/>
            <a:gdLst/>
            <a:ahLst/>
            <a:cxnLst/>
            <a:rect r="r" b="b" t="t" l="l"/>
            <a:pathLst>
              <a:path h="2712992" w="265873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5416962" y="-714612"/>
            <a:ext cx="3684676" cy="3486625"/>
          </a:xfrm>
          <a:custGeom>
            <a:avLst/>
            <a:gdLst/>
            <a:ahLst/>
            <a:cxnLst/>
            <a:rect r="r" b="b" t="t" l="l"/>
            <a:pathLst>
              <a:path h="3486625" w="3684676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59891"/>
            <a:ext cx="16230600" cy="6498409"/>
            <a:chOff x="0" y="0"/>
            <a:chExt cx="4274726" cy="1711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11515"/>
            </a:xfrm>
            <a:custGeom>
              <a:avLst/>
              <a:gdLst/>
              <a:ahLst/>
              <a:cxnLst/>
              <a:rect r="r" b="b" t="t" l="l"/>
              <a:pathLst>
                <a:path h="171151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87188"/>
                  </a:lnTo>
                  <a:cubicBezTo>
                    <a:pt x="4274726" y="1700624"/>
                    <a:pt x="4263834" y="1711515"/>
                    <a:pt x="4250399" y="1711515"/>
                  </a:cubicBezTo>
                  <a:lnTo>
                    <a:pt x="24327" y="1711515"/>
                  </a:lnTo>
                  <a:cubicBezTo>
                    <a:pt x="10891" y="1711515"/>
                    <a:pt x="0" y="1700624"/>
                    <a:pt x="0" y="168718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67879">
            <a:off x="15046306" y="7691060"/>
            <a:ext cx="2484075" cy="3134480"/>
          </a:xfrm>
          <a:custGeom>
            <a:avLst/>
            <a:gdLst/>
            <a:ahLst/>
            <a:cxnLst/>
            <a:rect r="r" b="b" t="t" l="l"/>
            <a:pathLst>
              <a:path h="3134480" w="2484075">
                <a:moveTo>
                  <a:pt x="0" y="0"/>
                </a:moveTo>
                <a:lnTo>
                  <a:pt x="2484075" y="0"/>
                </a:lnTo>
                <a:lnTo>
                  <a:pt x="2484075" y="3134480"/>
                </a:lnTo>
                <a:lnTo>
                  <a:pt x="0" y="3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63775">
            <a:off x="729149" y="2068980"/>
            <a:ext cx="1806132" cy="1934278"/>
          </a:xfrm>
          <a:custGeom>
            <a:avLst/>
            <a:gdLst/>
            <a:ahLst/>
            <a:cxnLst/>
            <a:rect r="r" b="b" t="t" l="l"/>
            <a:pathLst>
              <a:path h="1934278" w="1806132">
                <a:moveTo>
                  <a:pt x="0" y="0"/>
                </a:moveTo>
                <a:lnTo>
                  <a:pt x="1806132" y="0"/>
                </a:lnTo>
                <a:lnTo>
                  <a:pt x="1806132" y="1934278"/>
                </a:lnTo>
                <a:lnTo>
                  <a:pt x="0" y="193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53239" y="-1001116"/>
            <a:ext cx="6012122" cy="2029816"/>
          </a:xfrm>
          <a:custGeom>
            <a:avLst/>
            <a:gdLst/>
            <a:ahLst/>
            <a:cxnLst/>
            <a:rect r="r" b="b" t="t" l="l"/>
            <a:pathLst>
              <a:path h="2029816" w="6012122">
                <a:moveTo>
                  <a:pt x="0" y="0"/>
                </a:moveTo>
                <a:lnTo>
                  <a:pt x="6012122" y="0"/>
                </a:lnTo>
                <a:lnTo>
                  <a:pt x="6012122" y="2029816"/>
                </a:lnTo>
                <a:lnTo>
                  <a:pt x="0" y="2029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88650" y="-2388553"/>
            <a:ext cx="4030989" cy="4114800"/>
          </a:xfrm>
          <a:custGeom>
            <a:avLst/>
            <a:gdLst/>
            <a:ahLst/>
            <a:cxnLst/>
            <a:rect r="r" b="b" t="t" l="l"/>
            <a:pathLst>
              <a:path h="4114800" w="4030989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57271" y="4402228"/>
            <a:ext cx="14131072" cy="315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Quicksand Bold"/>
              </a:rPr>
              <a:t>Fungsi dari aplikasi  ini adalah, untuk mudah mengelolah sebuah tugas agar terstruktur.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Quicksand Bold"/>
              </a:rPr>
              <a:t>Jadi ketika kita menggunakan Todolist, kita bisa dengan mudah tau mana tugas yang belum selesai dan yang selanjutnya akan di kerjakan.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14086" y="1270653"/>
            <a:ext cx="8059828" cy="101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Paytone One"/>
              </a:rPr>
              <a:t>Fungsi dari aplikasi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73855" y="-2556703"/>
            <a:ext cx="19461855" cy="7890897"/>
          </a:xfrm>
          <a:custGeom>
            <a:avLst/>
            <a:gdLst/>
            <a:ahLst/>
            <a:cxnLst/>
            <a:rect r="r" b="b" t="t" l="l"/>
            <a:pathLst>
              <a:path h="7890897" w="19461855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334523"/>
            <a:ext cx="7528373" cy="3479609"/>
          </a:xfrm>
          <a:custGeom>
            <a:avLst/>
            <a:gdLst/>
            <a:ahLst/>
            <a:cxnLst/>
            <a:rect r="r" b="b" t="t" l="l"/>
            <a:pathLst>
              <a:path h="3479609" w="7528373">
                <a:moveTo>
                  <a:pt x="0" y="0"/>
                </a:moveTo>
                <a:lnTo>
                  <a:pt x="7528373" y="0"/>
                </a:lnTo>
                <a:lnTo>
                  <a:pt x="7528373" y="3479609"/>
                </a:lnTo>
                <a:lnTo>
                  <a:pt x="0" y="3479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20255" y="451923"/>
            <a:ext cx="5847490" cy="165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>
                <a:solidFill>
                  <a:srgbClr val="000000"/>
                </a:solidFill>
                <a:latin typeface="Paytone One Bold"/>
              </a:rPr>
              <a:t>Bagaimana Cara membuat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54080" y="2762989"/>
            <a:ext cx="6161568" cy="125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Buat Domain</a:t>
            </a:r>
          </a:p>
          <a:p>
            <a:pPr>
              <a:lnSpc>
                <a:spcPts val="611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54080" y="4697698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7487" y="2501125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7487" y="4433133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144000" y="2334523"/>
            <a:ext cx="7528373" cy="3479609"/>
          </a:xfrm>
          <a:custGeom>
            <a:avLst/>
            <a:gdLst/>
            <a:ahLst/>
            <a:cxnLst/>
            <a:rect r="r" b="b" t="t" l="l"/>
            <a:pathLst>
              <a:path h="3479609" w="7528373">
                <a:moveTo>
                  <a:pt x="0" y="0"/>
                </a:moveTo>
                <a:lnTo>
                  <a:pt x="7528373" y="0"/>
                </a:lnTo>
                <a:lnTo>
                  <a:pt x="7528373" y="3479609"/>
                </a:lnTo>
                <a:lnTo>
                  <a:pt x="0" y="3479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69380" y="2666276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gateway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69380" y="4534846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controller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72787" y="2501125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5.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72787" y="4433133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6.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144000" y="6141649"/>
            <a:ext cx="7528373" cy="1729143"/>
          </a:xfrm>
          <a:custGeom>
            <a:avLst/>
            <a:gdLst/>
            <a:ahLst/>
            <a:cxnLst/>
            <a:rect r="r" b="b" t="t" l="l"/>
            <a:pathLst>
              <a:path h="1729143" w="7528373">
                <a:moveTo>
                  <a:pt x="0" y="0"/>
                </a:moveTo>
                <a:lnTo>
                  <a:pt x="7528373" y="0"/>
                </a:lnTo>
                <a:lnTo>
                  <a:pt x="7528373" y="1729143"/>
                </a:lnTo>
                <a:lnTo>
                  <a:pt x="0" y="17291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10123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69380" y="6453216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Application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72787" y="6288064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7.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28700" y="6121463"/>
            <a:ext cx="7528373" cy="3479609"/>
          </a:xfrm>
          <a:custGeom>
            <a:avLst/>
            <a:gdLst/>
            <a:ahLst/>
            <a:cxnLst/>
            <a:rect r="r" b="b" t="t" l="l"/>
            <a:pathLst>
              <a:path h="3479609" w="7528373">
                <a:moveTo>
                  <a:pt x="0" y="0"/>
                </a:moveTo>
                <a:lnTo>
                  <a:pt x="7528373" y="0"/>
                </a:lnTo>
                <a:lnTo>
                  <a:pt x="7528373" y="3479608"/>
                </a:lnTo>
                <a:lnTo>
                  <a:pt x="0" y="3479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54080" y="6453216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usecase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54080" y="8321785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repository / service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7487" y="6288064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3.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7487" y="8220072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4.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2189241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59"/>
                </a:lnTo>
                <a:lnTo>
                  <a:pt x="0" y="706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5292" y="929900"/>
            <a:ext cx="6161568" cy="125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Buat Domain</a:t>
            </a:r>
          </a:p>
          <a:p>
            <a:pPr>
              <a:lnSpc>
                <a:spcPts val="611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68036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1608970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60"/>
                </a:lnTo>
                <a:lnTo>
                  <a:pt x="0" y="706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5292" y="924534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59969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1608970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60"/>
                </a:lnTo>
                <a:lnTo>
                  <a:pt x="0" y="706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5292" y="1089077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usecase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3.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1608970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60"/>
                </a:lnTo>
                <a:lnTo>
                  <a:pt x="0" y="706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5292" y="1025638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repository / service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4.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6162" y="1608970"/>
            <a:ext cx="13095677" cy="7069059"/>
          </a:xfrm>
          <a:custGeom>
            <a:avLst/>
            <a:gdLst/>
            <a:ahLst/>
            <a:cxnLst/>
            <a:rect r="r" b="b" t="t" l="l"/>
            <a:pathLst>
              <a:path h="7069059" w="13095677">
                <a:moveTo>
                  <a:pt x="0" y="0"/>
                </a:moveTo>
                <a:lnTo>
                  <a:pt x="13095676" y="0"/>
                </a:lnTo>
                <a:lnTo>
                  <a:pt x="13095676" y="7069060"/>
                </a:lnTo>
                <a:lnTo>
                  <a:pt x="0" y="706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5292" y="1089077"/>
            <a:ext cx="6161568" cy="50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7"/>
              </a:lnSpc>
            </a:pPr>
            <a:r>
              <a:rPr lang="en-US" sz="2969">
                <a:solidFill>
                  <a:srgbClr val="000000"/>
                </a:solidFill>
                <a:latin typeface="Quicksand Bold"/>
              </a:rPr>
              <a:t>Membuat gateway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1096592" cy="94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4"/>
              </a:lnSpc>
            </a:pPr>
            <a:r>
              <a:rPr lang="en-US" sz="5567">
                <a:solidFill>
                  <a:srgbClr val="000000"/>
                </a:solidFill>
                <a:latin typeface="Paytone One Bold"/>
              </a:rPr>
              <a:t>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DAFll9C0nv8</dc:identifier>
  <dcterms:modified xsi:type="dcterms:W3CDTF">2011-08-01T06:04:30Z</dcterms:modified>
  <cp:revision>1</cp:revision>
  <dc:title>Assignment 1</dc:title>
</cp:coreProperties>
</file>