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982"/>
  </p:normalViewPr>
  <p:slideViewPr>
    <p:cSldViewPr snapToGrid="0">
      <p:cViewPr varScale="1">
        <p:scale>
          <a:sx n="93" d="100"/>
          <a:sy n="93" d="100"/>
        </p:scale>
        <p:origin x="1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A1CE8-AE90-6742-A53A-7C21E90A8E9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AE1CE7-484A-C74E-B0B0-7D1A0ADCA12A}">
      <dgm:prSet phldrT="[Text]"/>
      <dgm:spPr/>
      <dgm:t>
        <a:bodyPr/>
        <a:lstStyle/>
        <a:p>
          <a:r>
            <a:rPr lang="en-US" dirty="0" err="1"/>
            <a:t>Deskripsi</a:t>
          </a:r>
          <a:r>
            <a:rPr lang="en-US" dirty="0"/>
            <a:t> Data</a:t>
          </a:r>
        </a:p>
      </dgm:t>
    </dgm:pt>
    <dgm:pt modelId="{174B306F-4A1B-8F44-9A78-296EA4C55BA8}" type="parTrans" cxnId="{D34CA796-BAE8-184E-B284-C2A19894F2AC}">
      <dgm:prSet/>
      <dgm:spPr/>
      <dgm:t>
        <a:bodyPr/>
        <a:lstStyle/>
        <a:p>
          <a:endParaRPr lang="en-US"/>
        </a:p>
      </dgm:t>
    </dgm:pt>
    <dgm:pt modelId="{5BB1F1E7-A182-4D4F-BEBD-7A4450423096}" type="sibTrans" cxnId="{D34CA796-BAE8-184E-B284-C2A19894F2AC}">
      <dgm:prSet/>
      <dgm:spPr/>
      <dgm:t>
        <a:bodyPr/>
        <a:lstStyle/>
        <a:p>
          <a:endParaRPr lang="en-US"/>
        </a:p>
      </dgm:t>
    </dgm:pt>
    <dgm:pt modelId="{1FB2C279-62B0-904B-B8F1-05251729DA46}">
      <dgm:prSet phldrT="[Text]"/>
      <dgm:spPr/>
      <dgm:t>
        <a:bodyPr/>
        <a:lstStyle/>
        <a:p>
          <a:r>
            <a:rPr lang="en-US" dirty="0" err="1"/>
            <a:t>Pembuatan</a:t>
          </a:r>
          <a:r>
            <a:rPr lang="en-US" dirty="0"/>
            <a:t> API </a:t>
          </a:r>
          <a:r>
            <a:rPr lang="en-US" dirty="0" err="1"/>
            <a:t>Untuk</a:t>
          </a:r>
          <a:r>
            <a:rPr lang="en-US" dirty="0"/>
            <a:t> cleansing dan </a:t>
          </a:r>
          <a:r>
            <a:rPr lang="en-US" dirty="0" err="1"/>
            <a:t>menyimpan</a:t>
          </a:r>
          <a:r>
            <a:rPr lang="en-US" dirty="0"/>
            <a:t> </a:t>
          </a:r>
          <a:r>
            <a:rPr lang="en-US" dirty="0" err="1"/>
            <a:t>nya</a:t>
          </a:r>
          <a:r>
            <a:rPr lang="en-US" dirty="0"/>
            <a:t> di database</a:t>
          </a:r>
        </a:p>
      </dgm:t>
    </dgm:pt>
    <dgm:pt modelId="{0E9946AF-0B4B-4D46-8F0D-C0BECD29C47B}" type="parTrans" cxnId="{76559D9E-75EF-5C48-BD10-03F509B96B1E}">
      <dgm:prSet/>
      <dgm:spPr/>
      <dgm:t>
        <a:bodyPr/>
        <a:lstStyle/>
        <a:p>
          <a:endParaRPr lang="en-US"/>
        </a:p>
      </dgm:t>
    </dgm:pt>
    <dgm:pt modelId="{1D04956C-A266-474D-8221-8DA0ECED3509}" type="sibTrans" cxnId="{76559D9E-75EF-5C48-BD10-03F509B96B1E}">
      <dgm:prSet/>
      <dgm:spPr/>
      <dgm:t>
        <a:bodyPr/>
        <a:lstStyle/>
        <a:p>
          <a:endParaRPr lang="en-US"/>
        </a:p>
      </dgm:t>
    </dgm:pt>
    <dgm:pt modelId="{1D407BC9-852F-DB46-A13D-CB733660B5BC}">
      <dgm:prSet phldrT="[Text]"/>
      <dgm:spPr/>
      <dgm:t>
        <a:bodyPr/>
        <a:lstStyle/>
        <a:p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analisis</a:t>
          </a:r>
          <a:r>
            <a:rPr lang="en-US" dirty="0"/>
            <a:t> data</a:t>
          </a:r>
        </a:p>
      </dgm:t>
    </dgm:pt>
    <dgm:pt modelId="{520282E1-A0CA-F747-8CE9-F3B35CCA62E8}" type="parTrans" cxnId="{987D0E71-481A-A948-89D4-1D35EB4CD5A2}">
      <dgm:prSet/>
      <dgm:spPr/>
      <dgm:t>
        <a:bodyPr/>
        <a:lstStyle/>
        <a:p>
          <a:endParaRPr lang="en-US"/>
        </a:p>
      </dgm:t>
    </dgm:pt>
    <dgm:pt modelId="{41950A74-1212-274B-83C1-C0E0555BCE00}" type="sibTrans" cxnId="{987D0E71-481A-A948-89D4-1D35EB4CD5A2}">
      <dgm:prSet/>
      <dgm:spPr/>
      <dgm:t>
        <a:bodyPr/>
        <a:lstStyle/>
        <a:p>
          <a:endParaRPr lang="en-US"/>
        </a:p>
      </dgm:t>
    </dgm:pt>
    <dgm:pt modelId="{D0158451-EC85-4847-A2DB-E3756FB1637E}" type="pres">
      <dgm:prSet presAssocID="{B20A1CE8-AE90-6742-A53A-7C21E90A8E9A}" presName="outerComposite" presStyleCnt="0">
        <dgm:presLayoutVars>
          <dgm:chMax val="5"/>
          <dgm:dir/>
          <dgm:resizeHandles val="exact"/>
        </dgm:presLayoutVars>
      </dgm:prSet>
      <dgm:spPr/>
    </dgm:pt>
    <dgm:pt modelId="{5E19226B-9A35-D041-BE76-53294D24C726}" type="pres">
      <dgm:prSet presAssocID="{B20A1CE8-AE90-6742-A53A-7C21E90A8E9A}" presName="dummyMaxCanvas" presStyleCnt="0">
        <dgm:presLayoutVars/>
      </dgm:prSet>
      <dgm:spPr/>
    </dgm:pt>
    <dgm:pt modelId="{BE335FFC-FEE3-014B-A620-D82B4A2E5759}" type="pres">
      <dgm:prSet presAssocID="{B20A1CE8-AE90-6742-A53A-7C21E90A8E9A}" presName="ThreeNodes_1" presStyleLbl="node1" presStyleIdx="0" presStyleCnt="3" custLinFactNeighborX="457">
        <dgm:presLayoutVars>
          <dgm:bulletEnabled val="1"/>
        </dgm:presLayoutVars>
      </dgm:prSet>
      <dgm:spPr/>
    </dgm:pt>
    <dgm:pt modelId="{8D897C55-CAE2-D946-8AEB-1674FB8CA125}" type="pres">
      <dgm:prSet presAssocID="{B20A1CE8-AE90-6742-A53A-7C21E90A8E9A}" presName="ThreeNodes_2" presStyleLbl="node1" presStyleIdx="1" presStyleCnt="3">
        <dgm:presLayoutVars>
          <dgm:bulletEnabled val="1"/>
        </dgm:presLayoutVars>
      </dgm:prSet>
      <dgm:spPr/>
    </dgm:pt>
    <dgm:pt modelId="{228AD1C3-7E75-5643-8591-E51D7D88C46B}" type="pres">
      <dgm:prSet presAssocID="{B20A1CE8-AE90-6742-A53A-7C21E90A8E9A}" presName="ThreeNodes_3" presStyleLbl="node1" presStyleIdx="2" presStyleCnt="3">
        <dgm:presLayoutVars>
          <dgm:bulletEnabled val="1"/>
        </dgm:presLayoutVars>
      </dgm:prSet>
      <dgm:spPr/>
    </dgm:pt>
    <dgm:pt modelId="{87DB127C-5227-1842-9321-2E3D3065677A}" type="pres">
      <dgm:prSet presAssocID="{B20A1CE8-AE90-6742-A53A-7C21E90A8E9A}" presName="ThreeConn_1-2" presStyleLbl="fgAccFollowNode1" presStyleIdx="0" presStyleCnt="2">
        <dgm:presLayoutVars>
          <dgm:bulletEnabled val="1"/>
        </dgm:presLayoutVars>
      </dgm:prSet>
      <dgm:spPr/>
    </dgm:pt>
    <dgm:pt modelId="{DBA57B4C-DAC1-664C-9CE3-99E25BCC3EA9}" type="pres">
      <dgm:prSet presAssocID="{B20A1CE8-AE90-6742-A53A-7C21E90A8E9A}" presName="ThreeConn_2-3" presStyleLbl="fgAccFollowNode1" presStyleIdx="1" presStyleCnt="2">
        <dgm:presLayoutVars>
          <dgm:bulletEnabled val="1"/>
        </dgm:presLayoutVars>
      </dgm:prSet>
      <dgm:spPr/>
    </dgm:pt>
    <dgm:pt modelId="{19F69464-87D1-DC45-B5B3-6BA54E7DB586}" type="pres">
      <dgm:prSet presAssocID="{B20A1CE8-AE90-6742-A53A-7C21E90A8E9A}" presName="ThreeNodes_1_text" presStyleLbl="node1" presStyleIdx="2" presStyleCnt="3">
        <dgm:presLayoutVars>
          <dgm:bulletEnabled val="1"/>
        </dgm:presLayoutVars>
      </dgm:prSet>
      <dgm:spPr/>
    </dgm:pt>
    <dgm:pt modelId="{73CB6925-AED9-0D45-A267-02D30FA9703F}" type="pres">
      <dgm:prSet presAssocID="{B20A1CE8-AE90-6742-A53A-7C21E90A8E9A}" presName="ThreeNodes_2_text" presStyleLbl="node1" presStyleIdx="2" presStyleCnt="3">
        <dgm:presLayoutVars>
          <dgm:bulletEnabled val="1"/>
        </dgm:presLayoutVars>
      </dgm:prSet>
      <dgm:spPr/>
    </dgm:pt>
    <dgm:pt modelId="{BDA21895-46B9-F74C-8AD7-326EB0BAFBBA}" type="pres">
      <dgm:prSet presAssocID="{B20A1CE8-AE90-6742-A53A-7C21E90A8E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FF930A-8F08-1646-A00C-AECC36EC922C}" type="presOf" srcId="{1D407BC9-852F-DB46-A13D-CB733660B5BC}" destId="{228AD1C3-7E75-5643-8591-E51D7D88C46B}" srcOrd="0" destOrd="0" presId="urn:microsoft.com/office/officeart/2005/8/layout/vProcess5"/>
    <dgm:cxn modelId="{F771070C-F4ED-4E41-9E71-1C050B734034}" type="presOf" srcId="{1D407BC9-852F-DB46-A13D-CB733660B5BC}" destId="{BDA21895-46B9-F74C-8AD7-326EB0BAFBBA}" srcOrd="1" destOrd="0" presId="urn:microsoft.com/office/officeart/2005/8/layout/vProcess5"/>
    <dgm:cxn modelId="{E5B8C61F-8D5F-0445-AA69-84494FD776D8}" type="presOf" srcId="{1FB2C279-62B0-904B-B8F1-05251729DA46}" destId="{8D897C55-CAE2-D946-8AEB-1674FB8CA125}" srcOrd="0" destOrd="0" presId="urn:microsoft.com/office/officeart/2005/8/layout/vProcess5"/>
    <dgm:cxn modelId="{60EB8C31-6443-BD4A-A190-9CBC7495E4DD}" type="presOf" srcId="{1D04956C-A266-474D-8221-8DA0ECED3509}" destId="{DBA57B4C-DAC1-664C-9CE3-99E25BCC3EA9}" srcOrd="0" destOrd="0" presId="urn:microsoft.com/office/officeart/2005/8/layout/vProcess5"/>
    <dgm:cxn modelId="{A5732246-A636-444A-B0D6-F6E2F09274A8}" type="presOf" srcId="{93AE1CE7-484A-C74E-B0B0-7D1A0ADCA12A}" destId="{19F69464-87D1-DC45-B5B3-6BA54E7DB586}" srcOrd="1" destOrd="0" presId="urn:microsoft.com/office/officeart/2005/8/layout/vProcess5"/>
    <dgm:cxn modelId="{9D741867-6C74-1941-BC03-6E4A21FFE600}" type="presOf" srcId="{93AE1CE7-484A-C74E-B0B0-7D1A0ADCA12A}" destId="{BE335FFC-FEE3-014B-A620-D82B4A2E5759}" srcOrd="0" destOrd="0" presId="urn:microsoft.com/office/officeart/2005/8/layout/vProcess5"/>
    <dgm:cxn modelId="{987D0E71-481A-A948-89D4-1D35EB4CD5A2}" srcId="{B20A1CE8-AE90-6742-A53A-7C21E90A8E9A}" destId="{1D407BC9-852F-DB46-A13D-CB733660B5BC}" srcOrd="2" destOrd="0" parTransId="{520282E1-A0CA-F747-8CE9-F3B35CCA62E8}" sibTransId="{41950A74-1212-274B-83C1-C0E0555BCE00}"/>
    <dgm:cxn modelId="{25703487-E3D0-854B-A211-29B95AE95DC7}" type="presOf" srcId="{5BB1F1E7-A182-4D4F-BEBD-7A4450423096}" destId="{87DB127C-5227-1842-9321-2E3D3065677A}" srcOrd="0" destOrd="0" presId="urn:microsoft.com/office/officeart/2005/8/layout/vProcess5"/>
    <dgm:cxn modelId="{D34CA796-BAE8-184E-B284-C2A19894F2AC}" srcId="{B20A1CE8-AE90-6742-A53A-7C21E90A8E9A}" destId="{93AE1CE7-484A-C74E-B0B0-7D1A0ADCA12A}" srcOrd="0" destOrd="0" parTransId="{174B306F-4A1B-8F44-9A78-296EA4C55BA8}" sibTransId="{5BB1F1E7-A182-4D4F-BEBD-7A4450423096}"/>
    <dgm:cxn modelId="{3E2D959D-1AB1-894C-A036-054D897E9D77}" type="presOf" srcId="{B20A1CE8-AE90-6742-A53A-7C21E90A8E9A}" destId="{D0158451-EC85-4847-A2DB-E3756FB1637E}" srcOrd="0" destOrd="0" presId="urn:microsoft.com/office/officeart/2005/8/layout/vProcess5"/>
    <dgm:cxn modelId="{76559D9E-75EF-5C48-BD10-03F509B96B1E}" srcId="{B20A1CE8-AE90-6742-A53A-7C21E90A8E9A}" destId="{1FB2C279-62B0-904B-B8F1-05251729DA46}" srcOrd="1" destOrd="0" parTransId="{0E9946AF-0B4B-4D46-8F0D-C0BECD29C47B}" sibTransId="{1D04956C-A266-474D-8221-8DA0ECED3509}"/>
    <dgm:cxn modelId="{988700A4-EEBB-9D46-B16E-66D9D9C91A81}" type="presOf" srcId="{1FB2C279-62B0-904B-B8F1-05251729DA46}" destId="{73CB6925-AED9-0D45-A267-02D30FA9703F}" srcOrd="1" destOrd="0" presId="urn:microsoft.com/office/officeart/2005/8/layout/vProcess5"/>
    <dgm:cxn modelId="{DD56C61B-B6E5-8B4D-BB84-D3679204A8E0}" type="presParOf" srcId="{D0158451-EC85-4847-A2DB-E3756FB1637E}" destId="{5E19226B-9A35-D041-BE76-53294D24C726}" srcOrd="0" destOrd="0" presId="urn:microsoft.com/office/officeart/2005/8/layout/vProcess5"/>
    <dgm:cxn modelId="{0FAB034E-9F2F-F349-A7E4-D23242DAF37D}" type="presParOf" srcId="{D0158451-EC85-4847-A2DB-E3756FB1637E}" destId="{BE335FFC-FEE3-014B-A620-D82B4A2E5759}" srcOrd="1" destOrd="0" presId="urn:microsoft.com/office/officeart/2005/8/layout/vProcess5"/>
    <dgm:cxn modelId="{9483D20C-42A3-BD43-9384-D79636E98184}" type="presParOf" srcId="{D0158451-EC85-4847-A2DB-E3756FB1637E}" destId="{8D897C55-CAE2-D946-8AEB-1674FB8CA125}" srcOrd="2" destOrd="0" presId="urn:microsoft.com/office/officeart/2005/8/layout/vProcess5"/>
    <dgm:cxn modelId="{9AD5CB7C-71F7-5D4E-AE16-5BC37D493BCC}" type="presParOf" srcId="{D0158451-EC85-4847-A2DB-E3756FB1637E}" destId="{228AD1C3-7E75-5643-8591-E51D7D88C46B}" srcOrd="3" destOrd="0" presId="urn:microsoft.com/office/officeart/2005/8/layout/vProcess5"/>
    <dgm:cxn modelId="{67EEE2D6-944B-3042-BA53-9D02435279AE}" type="presParOf" srcId="{D0158451-EC85-4847-A2DB-E3756FB1637E}" destId="{87DB127C-5227-1842-9321-2E3D3065677A}" srcOrd="4" destOrd="0" presId="urn:microsoft.com/office/officeart/2005/8/layout/vProcess5"/>
    <dgm:cxn modelId="{D9A075AF-FEC8-F44D-8C41-3E016CB42C59}" type="presParOf" srcId="{D0158451-EC85-4847-A2DB-E3756FB1637E}" destId="{DBA57B4C-DAC1-664C-9CE3-99E25BCC3EA9}" srcOrd="5" destOrd="0" presId="urn:microsoft.com/office/officeart/2005/8/layout/vProcess5"/>
    <dgm:cxn modelId="{8148F2AA-5416-484F-9D59-7AD121321D94}" type="presParOf" srcId="{D0158451-EC85-4847-A2DB-E3756FB1637E}" destId="{19F69464-87D1-DC45-B5B3-6BA54E7DB586}" srcOrd="6" destOrd="0" presId="urn:microsoft.com/office/officeart/2005/8/layout/vProcess5"/>
    <dgm:cxn modelId="{7EDB4795-70FF-DD48-AD8F-78AF450C5F4D}" type="presParOf" srcId="{D0158451-EC85-4847-A2DB-E3756FB1637E}" destId="{73CB6925-AED9-0D45-A267-02D30FA9703F}" srcOrd="7" destOrd="0" presId="urn:microsoft.com/office/officeart/2005/8/layout/vProcess5"/>
    <dgm:cxn modelId="{311C02B5-6963-6D4E-A430-D0F4CFF5DBE3}" type="presParOf" srcId="{D0158451-EC85-4847-A2DB-E3756FB1637E}" destId="{BDA21895-46B9-F74C-8AD7-326EB0BAFB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35FFC-FEE3-014B-A620-D82B4A2E5759}">
      <dsp:nvSpPr>
        <dsp:cNvPr id="0" name=""/>
        <dsp:cNvSpPr/>
      </dsp:nvSpPr>
      <dsp:spPr>
        <a:xfrm>
          <a:off x="28570" y="0"/>
          <a:ext cx="6251654" cy="1334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Deskripsi</a:t>
          </a:r>
          <a:r>
            <a:rPr lang="en-US" sz="2700" kern="1200" dirty="0"/>
            <a:t> Data</a:t>
          </a:r>
        </a:p>
      </dsp:txBody>
      <dsp:txXfrm>
        <a:off x="67650" y="39080"/>
        <a:ext cx="4811848" cy="1256133"/>
      </dsp:txXfrm>
    </dsp:sp>
    <dsp:sp modelId="{8D897C55-CAE2-D946-8AEB-1674FB8CA125}">
      <dsp:nvSpPr>
        <dsp:cNvPr id="0" name=""/>
        <dsp:cNvSpPr/>
      </dsp:nvSpPr>
      <dsp:spPr>
        <a:xfrm>
          <a:off x="551616" y="1556675"/>
          <a:ext cx="6251654" cy="1334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Pembuatan</a:t>
          </a:r>
          <a:r>
            <a:rPr lang="en-US" sz="2700" kern="1200" dirty="0"/>
            <a:t> API </a:t>
          </a:r>
          <a:r>
            <a:rPr lang="en-US" sz="2700" kern="1200" dirty="0" err="1"/>
            <a:t>Untuk</a:t>
          </a:r>
          <a:r>
            <a:rPr lang="en-US" sz="2700" kern="1200" dirty="0"/>
            <a:t> cleansing dan </a:t>
          </a:r>
          <a:r>
            <a:rPr lang="en-US" sz="2700" kern="1200" dirty="0" err="1"/>
            <a:t>menyimpan</a:t>
          </a:r>
          <a:r>
            <a:rPr lang="en-US" sz="2700" kern="1200" dirty="0"/>
            <a:t> </a:t>
          </a:r>
          <a:r>
            <a:rPr lang="en-US" sz="2700" kern="1200" dirty="0" err="1"/>
            <a:t>nya</a:t>
          </a:r>
          <a:r>
            <a:rPr lang="en-US" sz="2700" kern="1200" dirty="0"/>
            <a:t> di database</a:t>
          </a:r>
        </a:p>
      </dsp:txBody>
      <dsp:txXfrm>
        <a:off x="590696" y="1595755"/>
        <a:ext cx="4754587" cy="1256133"/>
      </dsp:txXfrm>
    </dsp:sp>
    <dsp:sp modelId="{228AD1C3-7E75-5643-8591-E51D7D88C46B}">
      <dsp:nvSpPr>
        <dsp:cNvPr id="0" name=""/>
        <dsp:cNvSpPr/>
      </dsp:nvSpPr>
      <dsp:spPr>
        <a:xfrm>
          <a:off x="1103233" y="3113351"/>
          <a:ext cx="6251654" cy="1334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Melakukan</a:t>
          </a:r>
          <a:r>
            <a:rPr lang="en-US" sz="2700" kern="1200" dirty="0"/>
            <a:t> </a:t>
          </a:r>
          <a:r>
            <a:rPr lang="en-US" sz="2700" kern="1200" dirty="0" err="1"/>
            <a:t>analisis</a:t>
          </a:r>
          <a:r>
            <a:rPr lang="en-US" sz="2700" kern="1200" dirty="0"/>
            <a:t> data</a:t>
          </a:r>
        </a:p>
      </dsp:txBody>
      <dsp:txXfrm>
        <a:off x="1142313" y="3152431"/>
        <a:ext cx="4754587" cy="1256133"/>
      </dsp:txXfrm>
    </dsp:sp>
    <dsp:sp modelId="{87DB127C-5227-1842-9321-2E3D3065677A}">
      <dsp:nvSpPr>
        <dsp:cNvPr id="0" name=""/>
        <dsp:cNvSpPr/>
      </dsp:nvSpPr>
      <dsp:spPr>
        <a:xfrm>
          <a:off x="5384364" y="1011839"/>
          <a:ext cx="867290" cy="867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79504" y="1011839"/>
        <a:ext cx="477010" cy="652636"/>
      </dsp:txXfrm>
    </dsp:sp>
    <dsp:sp modelId="{DBA57B4C-DAC1-664C-9CE3-99E25BCC3EA9}">
      <dsp:nvSpPr>
        <dsp:cNvPr id="0" name=""/>
        <dsp:cNvSpPr/>
      </dsp:nvSpPr>
      <dsp:spPr>
        <a:xfrm>
          <a:off x="5935980" y="2559619"/>
          <a:ext cx="867290" cy="867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31120" y="2559619"/>
        <a:ext cx="477010" cy="652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13DFD-56B8-8A44-BE4A-3AB71E9DDA4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20B1-3584-614F-9BC5-889ED1DD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2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interdisipliner</a:t>
            </a:r>
            <a:r>
              <a:rPr lang="en-US" dirty="0"/>
              <a:t>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statistik</a:t>
            </a:r>
            <a:r>
              <a:rPr lang="en-US" dirty="0"/>
              <a:t>,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dan domain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, </a:t>
            </a:r>
            <a:r>
              <a:rPr lang="en-US" dirty="0" err="1"/>
              <a:t>pemahaman</a:t>
            </a:r>
            <a:r>
              <a:rPr lang="en-US" dirty="0"/>
              <a:t>, dan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 Data science </a:t>
            </a:r>
            <a:r>
              <a:rPr lang="en-US" dirty="0" err="1"/>
              <a:t>mencakup</a:t>
            </a:r>
            <a:r>
              <a:rPr lang="en-US" dirty="0"/>
              <a:t> proses </a:t>
            </a:r>
            <a:r>
              <a:rPr lang="en-US" dirty="0" err="1"/>
              <a:t>pengumpulan</a:t>
            </a:r>
            <a:r>
              <a:rPr lang="en-US" dirty="0"/>
              <a:t>, </a:t>
            </a:r>
            <a:r>
              <a:rPr lang="en-US" dirty="0" err="1"/>
              <a:t>pengolahan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, dan </a:t>
            </a:r>
            <a:r>
              <a:rPr lang="en-US" dirty="0" err="1"/>
              <a:t>interpretasi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mengungkap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</a:t>
            </a:r>
            <a:r>
              <a:rPr lang="en-US" dirty="0" err="1"/>
              <a:t>tren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berharga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dan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data science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 e-commerce,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keuangan</a:t>
            </a:r>
            <a:r>
              <a:rPr lang="en-US" dirty="0"/>
              <a:t>, dan media.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20B1-3584-614F-9BC5-889ED1DDC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 </a:t>
            </a:r>
            <a:r>
              <a:rPr lang="en-US" dirty="0" err="1"/>
              <a:t>adalah</a:t>
            </a:r>
            <a:r>
              <a:rPr lang="en-US" dirty="0"/>
              <a:t> platform media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en-US" dirty="0"/>
              <a:t> di mana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, yang </a:t>
            </a:r>
            <a:r>
              <a:rPr lang="en-US" dirty="0" err="1"/>
              <a:t>disebut</a:t>
            </a:r>
            <a:r>
              <a:rPr lang="en-US" dirty="0"/>
              <a:t> "tweet,"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280 </a:t>
            </a:r>
            <a:r>
              <a:rPr lang="en-US" dirty="0" err="1"/>
              <a:t>karakter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jutaan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dunia, Twitter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akun-akun</a:t>
            </a:r>
            <a:r>
              <a:rPr lang="en-US" dirty="0"/>
              <a:t> lain, </a:t>
            </a:r>
            <a:r>
              <a:rPr lang="en-US" dirty="0" err="1"/>
              <a:t>melihat</a:t>
            </a:r>
            <a:r>
              <a:rPr lang="en-US" dirty="0"/>
              <a:t> tweet-tweet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bagikan</a:t>
            </a:r>
            <a:r>
              <a:rPr lang="en-US" dirty="0"/>
              <a:t>, dan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retweet, like, dan </a:t>
            </a:r>
            <a:r>
              <a:rPr lang="en-US" dirty="0" err="1"/>
              <a:t>komentar</a:t>
            </a:r>
            <a:r>
              <a:rPr lang="en-US" dirty="0"/>
              <a:t>. Twitter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,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,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, dan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, dan </a:t>
            </a:r>
            <a:r>
              <a:rPr lang="en-US" dirty="0" err="1"/>
              <a:t>pemimpin</a:t>
            </a:r>
            <a:r>
              <a:rPr lang="en-US" dirty="0"/>
              <a:t> dunia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sosial</a:t>
            </a:r>
            <a:r>
              <a:rPr lang="en-US" dirty="0"/>
              <a:t> media twitter </a:t>
            </a:r>
            <a:r>
              <a:rPr lang="en-US" dirty="0" err="1"/>
              <a:t>adalah</a:t>
            </a:r>
            <a:r>
              <a:rPr lang="en-US" dirty="0"/>
              <a:t> hate speech. </a:t>
            </a:r>
            <a:r>
              <a:rPr lang="en-US" dirty="0" err="1"/>
              <a:t>Hatespeech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, </a:t>
            </a:r>
            <a:r>
              <a:rPr lang="en-US" dirty="0" err="1"/>
              <a:t>diskriminasi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penghinaan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ras</a:t>
            </a:r>
            <a:r>
              <a:rPr lang="en-US" dirty="0"/>
              <a:t>, </a:t>
            </a:r>
            <a:r>
              <a:rPr lang="en-US" dirty="0" err="1"/>
              <a:t>etnisitas</a:t>
            </a:r>
            <a:r>
              <a:rPr lang="en-US" dirty="0"/>
              <a:t>, agama,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, gender,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Hatespeech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mengancam</a:t>
            </a:r>
            <a:r>
              <a:rPr lang="en-US" dirty="0"/>
              <a:t>, </a:t>
            </a:r>
            <a:r>
              <a:rPr lang="en-US" dirty="0" err="1"/>
              <a:t>menghina</a:t>
            </a:r>
            <a:r>
              <a:rPr lang="en-US" dirty="0"/>
              <a:t>, </a:t>
            </a:r>
            <a:r>
              <a:rPr lang="en-US" dirty="0" err="1"/>
              <a:t>merendahkan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mendiskreditkan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emosional</a:t>
            </a:r>
            <a:r>
              <a:rPr lang="en-US" dirty="0"/>
              <a:t>, </a:t>
            </a:r>
            <a:r>
              <a:rPr lang="en-US" dirty="0" err="1"/>
              <a:t>psikologis</a:t>
            </a:r>
            <a:r>
              <a:rPr lang="en-US" dirty="0"/>
              <a:t>, dan </a:t>
            </a:r>
            <a:r>
              <a:rPr lang="en-US" dirty="0" err="1"/>
              <a:t>sosial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hatespeech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ketegangan</a:t>
            </a:r>
            <a:r>
              <a:rPr lang="en-US" dirty="0"/>
              <a:t>, </a:t>
            </a:r>
            <a:r>
              <a:rPr lang="en-US" dirty="0" err="1"/>
              <a:t>memperburuk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dan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membahayakan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sasarannya</a:t>
            </a:r>
            <a:r>
              <a:rPr lang="en-US" dirty="0"/>
              <a:t>. </a:t>
            </a:r>
            <a:r>
              <a:rPr lang="en-US" dirty="0" err="1"/>
              <a:t>Hatespeech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asasi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dan </a:t>
            </a:r>
            <a:r>
              <a:rPr lang="en-US" dirty="0" err="1"/>
              <a:t>pedoman</a:t>
            </a:r>
            <a:r>
              <a:rPr lang="en-US" dirty="0"/>
              <a:t> platform 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negara.</a:t>
            </a:r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data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hatespeech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Kaggle.</a:t>
            </a:r>
          </a:p>
          <a:p>
            <a:endParaRPr lang="en-US" dirty="0"/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 dan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di social media twitter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presentase</a:t>
            </a:r>
            <a:r>
              <a:rPr lang="en-US" dirty="0"/>
              <a:t> sentiment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di data social media twitter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Mencari</a:t>
            </a:r>
            <a:r>
              <a:rPr lang="en-US" dirty="0"/>
              <a:t>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sentiment </a:t>
            </a:r>
            <a:r>
              <a:rPr lang="en-US" dirty="0" err="1"/>
              <a:t>negatif</a:t>
            </a:r>
            <a:r>
              <a:rPr lang="en-US" dirty="0"/>
              <a:t> di </a:t>
            </a:r>
            <a:r>
              <a:rPr lang="en-US" dirty="0" err="1"/>
              <a:t>sosial</a:t>
            </a:r>
            <a:r>
              <a:rPr lang="en-US" dirty="0"/>
              <a:t> media twitter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hate speech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Membuat</a:t>
            </a:r>
            <a:r>
              <a:rPr lang="en-US" dirty="0"/>
              <a:t> API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mengcleansing</a:t>
            </a:r>
            <a:r>
              <a:rPr lang="en-US" dirty="0"/>
              <a:t> data text di twitter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di cleansing di database</a:t>
            </a:r>
          </a:p>
          <a:p>
            <a:endParaRPr lang="en-US" dirty="0"/>
          </a:p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: </a:t>
            </a:r>
          </a:p>
          <a:p>
            <a:r>
              <a:rPr lang="en-US" dirty="0"/>
              <a:t>- 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 dan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di </a:t>
            </a:r>
            <a:r>
              <a:rPr lang="en-US" dirty="0" err="1"/>
              <a:t>sosial</a:t>
            </a:r>
            <a:r>
              <a:rPr lang="en-US" dirty="0"/>
              <a:t> media twitter?</a:t>
            </a:r>
          </a:p>
          <a:p>
            <a:r>
              <a:rPr lang="en-US" dirty="0"/>
              <a:t>- 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presentase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di </a:t>
            </a:r>
            <a:r>
              <a:rPr lang="en-US" dirty="0" err="1"/>
              <a:t>sosial</a:t>
            </a:r>
            <a:r>
              <a:rPr lang="en-US" dirty="0"/>
              <a:t> media Twitter?</a:t>
            </a:r>
          </a:p>
          <a:p>
            <a:r>
              <a:rPr lang="en-US" dirty="0"/>
              <a:t>-  Kata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di </a:t>
            </a:r>
            <a:r>
              <a:rPr lang="en-US" dirty="0" err="1"/>
              <a:t>sosial</a:t>
            </a:r>
            <a:r>
              <a:rPr lang="en-US" dirty="0"/>
              <a:t> media twitter?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hatespeech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API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mengcleansing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di cleansing di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20B1-3584-614F-9BC5-889ED1DDCF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/>
              <a:t>[</a:t>
            </a:r>
            <a:r>
              <a:rPr lang="en-US" b="1" dirty="0" err="1"/>
              <a:t>Deskripsi</a:t>
            </a:r>
            <a:r>
              <a:rPr lang="en-US" b="1" dirty="0"/>
              <a:t> Data ] </a:t>
            </a: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sekunder</a:t>
            </a:r>
            <a:r>
              <a:rPr lang="en-US" dirty="0"/>
              <a:t> yang </a:t>
            </a:r>
            <a:r>
              <a:rPr lang="en-US" dirty="0" err="1"/>
              <a:t>diunduh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Kaggle.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file csv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i="1" dirty="0" err="1"/>
              <a:t>new_kamusalay.csv</a:t>
            </a:r>
            <a:r>
              <a:rPr lang="en-US" i="0" dirty="0"/>
              <a:t>, </a:t>
            </a:r>
            <a:r>
              <a:rPr lang="en-US" i="1" dirty="0" err="1"/>
              <a:t>abusive.csv</a:t>
            </a:r>
            <a:r>
              <a:rPr lang="en-US" i="0" dirty="0"/>
              <a:t>, dan </a:t>
            </a:r>
            <a:r>
              <a:rPr lang="en-US" i="1" dirty="0" err="1"/>
              <a:t>data.csv</a:t>
            </a:r>
            <a:r>
              <a:rPr lang="en-US" i="0" dirty="0"/>
              <a:t>. File </a:t>
            </a:r>
            <a:r>
              <a:rPr lang="en-US" i="0" dirty="0" err="1"/>
              <a:t>Data.csv</a:t>
            </a:r>
            <a:r>
              <a:rPr lang="en-US" i="0" dirty="0"/>
              <a:t> </a:t>
            </a:r>
            <a:r>
              <a:rPr lang="en-US" i="0" dirty="0" err="1"/>
              <a:t>terdiri</a:t>
            </a:r>
            <a:r>
              <a:rPr lang="en-US" i="0" dirty="0"/>
              <a:t> </a:t>
            </a:r>
            <a:r>
              <a:rPr lang="en-US" i="0" dirty="0" err="1"/>
              <a:t>dari</a:t>
            </a:r>
            <a:r>
              <a:rPr lang="en-US" i="0" dirty="0"/>
              <a:t> 13044 baris dan 13 </a:t>
            </a:r>
            <a:r>
              <a:rPr lang="en-US" i="0" dirty="0" err="1"/>
              <a:t>kolom</a:t>
            </a:r>
            <a:r>
              <a:rPr lang="en-US" i="0" dirty="0"/>
              <a:t>. Pada </a:t>
            </a:r>
            <a:r>
              <a:rPr lang="en-US" i="0" dirty="0" err="1"/>
              <a:t>penelitian</a:t>
            </a:r>
            <a:r>
              <a:rPr lang="en-US" i="0" dirty="0"/>
              <a:t> </a:t>
            </a:r>
            <a:r>
              <a:rPr lang="en-US" i="0" dirty="0" err="1"/>
              <a:t>ini</a:t>
            </a:r>
            <a:r>
              <a:rPr lang="en-US" i="0" dirty="0"/>
              <a:t> </a:t>
            </a:r>
            <a:r>
              <a:rPr lang="en-US" i="0" dirty="0" err="1"/>
              <a:t>Data.csv</a:t>
            </a:r>
            <a:r>
              <a:rPr lang="en-US" i="0" dirty="0"/>
              <a:t> </a:t>
            </a:r>
            <a:r>
              <a:rPr lang="en-US" i="0" dirty="0" err="1"/>
              <a:t>digunakan</a:t>
            </a:r>
            <a:r>
              <a:rPr lang="en-US" i="0" dirty="0"/>
              <a:t> </a:t>
            </a:r>
            <a:r>
              <a:rPr lang="en-US" i="0" dirty="0" err="1"/>
              <a:t>sebagai</a:t>
            </a:r>
            <a:r>
              <a:rPr lang="en-US" i="0" dirty="0"/>
              <a:t> data </a:t>
            </a:r>
            <a:r>
              <a:rPr lang="en-US" i="0" dirty="0" err="1"/>
              <a:t>utama</a:t>
            </a:r>
            <a:r>
              <a:rPr lang="en-US" i="0" dirty="0"/>
              <a:t> yang </a:t>
            </a:r>
            <a:r>
              <a:rPr lang="en-US" i="0" dirty="0" err="1"/>
              <a:t>hendak</a:t>
            </a:r>
            <a:r>
              <a:rPr lang="en-US" i="0" dirty="0"/>
              <a:t> </a:t>
            </a:r>
            <a:r>
              <a:rPr lang="en-US" i="0" dirty="0" err="1"/>
              <a:t>dianalisis</a:t>
            </a:r>
            <a:r>
              <a:rPr lang="en-US" i="0" dirty="0"/>
              <a:t> </a:t>
            </a:r>
            <a:r>
              <a:rPr lang="en-US" i="0" dirty="0" err="1"/>
              <a:t>dengan</a:t>
            </a:r>
            <a:r>
              <a:rPr lang="en-US" i="0" dirty="0"/>
              <a:t> </a:t>
            </a:r>
            <a:r>
              <a:rPr lang="en-US" i="0" dirty="0" err="1"/>
              <a:t>metode</a:t>
            </a:r>
            <a:r>
              <a:rPr lang="en-US" i="0" dirty="0"/>
              <a:t> </a:t>
            </a:r>
            <a:r>
              <a:rPr lang="en-US" i="0" dirty="0" err="1"/>
              <a:t>deskriptif</a:t>
            </a:r>
            <a:r>
              <a:rPr lang="en-US" i="0" dirty="0"/>
              <a:t>. </a:t>
            </a:r>
            <a:r>
              <a:rPr lang="en-US" i="0" dirty="0" err="1"/>
              <a:t>Sedangkan</a:t>
            </a:r>
            <a:r>
              <a:rPr lang="en-US" i="0" dirty="0"/>
              <a:t> data </a:t>
            </a:r>
            <a:r>
              <a:rPr lang="en-US" i="0" dirty="0" err="1"/>
              <a:t>new_kamusalay.csv</a:t>
            </a:r>
            <a:r>
              <a:rPr lang="en-US" i="0" dirty="0"/>
              <a:t> dan </a:t>
            </a:r>
            <a:r>
              <a:rPr lang="en-US" i="0" dirty="0" err="1"/>
              <a:t>abusive.csv</a:t>
            </a:r>
            <a:r>
              <a:rPr lang="en-US" i="0" dirty="0"/>
              <a:t> </a:t>
            </a:r>
            <a:r>
              <a:rPr lang="en-US" i="0" dirty="0" err="1"/>
              <a:t>digunakan</a:t>
            </a:r>
            <a:r>
              <a:rPr lang="en-US" i="0" dirty="0"/>
              <a:t> </a:t>
            </a:r>
            <a:r>
              <a:rPr lang="en-US" i="0" dirty="0" err="1"/>
              <a:t>sebagai</a:t>
            </a:r>
            <a:r>
              <a:rPr lang="en-US" i="0" dirty="0"/>
              <a:t> data </a:t>
            </a:r>
            <a:r>
              <a:rPr lang="en-US" i="0" dirty="0" err="1"/>
              <a:t>referensi</a:t>
            </a:r>
            <a:r>
              <a:rPr lang="en-US" i="0" dirty="0"/>
              <a:t> </a:t>
            </a:r>
            <a:r>
              <a:rPr lang="en-US" i="0" dirty="0" err="1"/>
              <a:t>untuk</a:t>
            </a:r>
            <a:r>
              <a:rPr lang="en-US" i="0" dirty="0"/>
              <a:t> </a:t>
            </a:r>
            <a:r>
              <a:rPr lang="en-US" i="0" dirty="0" err="1"/>
              <a:t>melakukan</a:t>
            </a:r>
            <a:r>
              <a:rPr lang="en-US" i="0" dirty="0"/>
              <a:t> cleansing pada </a:t>
            </a:r>
            <a:r>
              <a:rPr lang="en-US" i="0" dirty="0" err="1"/>
              <a:t>kolom</a:t>
            </a:r>
            <a:r>
              <a:rPr lang="en-US" i="0" dirty="0"/>
              <a:t> tweet yang </a:t>
            </a:r>
            <a:r>
              <a:rPr lang="en-US" i="0" dirty="0" err="1"/>
              <a:t>terdapat</a:t>
            </a:r>
            <a:r>
              <a:rPr lang="en-US" i="0" dirty="0"/>
              <a:t> di </a:t>
            </a:r>
            <a:r>
              <a:rPr lang="en-US" i="1" dirty="0" err="1"/>
              <a:t>Data.cs</a:t>
            </a:r>
            <a:r>
              <a:rPr lang="en-US" i="0" dirty="0" err="1"/>
              <a:t>v</a:t>
            </a:r>
            <a:r>
              <a:rPr lang="en-US" i="0" dirty="0"/>
              <a:t>.</a:t>
            </a:r>
          </a:p>
          <a:p>
            <a:pPr marL="228600" indent="-228600">
              <a:buAutoNum type="arabicPeriod"/>
            </a:pPr>
            <a:r>
              <a:rPr lang="en-US" i="0" dirty="0"/>
              <a:t>[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Metode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Analisis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</a:t>
            </a:r>
            <a:r>
              <a:rPr lang="en-US" i="0" dirty="0"/>
              <a:t>] </a:t>
            </a:r>
            <a:r>
              <a:rPr lang="en-US" i="0" dirty="0" err="1"/>
              <a:t>Metode</a:t>
            </a:r>
            <a:r>
              <a:rPr lang="en-US" i="0" dirty="0"/>
              <a:t> </a:t>
            </a:r>
            <a:r>
              <a:rPr lang="en-US" i="0" dirty="0" err="1"/>
              <a:t>analisis</a:t>
            </a:r>
            <a:r>
              <a:rPr lang="en-US" i="0" dirty="0"/>
              <a:t> data yang </a:t>
            </a:r>
            <a:r>
              <a:rPr lang="en-US" i="0" dirty="0" err="1"/>
              <a:t>digunakan</a:t>
            </a:r>
            <a:r>
              <a:rPr lang="en-US" i="0" dirty="0"/>
              <a:t> pada </a:t>
            </a:r>
            <a:r>
              <a:rPr lang="en-US" i="0" dirty="0" err="1"/>
              <a:t>penelitian</a:t>
            </a:r>
            <a:r>
              <a:rPr lang="en-US" i="0" dirty="0"/>
              <a:t> </a:t>
            </a:r>
            <a:r>
              <a:rPr lang="en-US" i="0" dirty="0" err="1"/>
              <a:t>ini</a:t>
            </a:r>
            <a:r>
              <a:rPr lang="en-US" i="0" dirty="0"/>
              <a:t> </a:t>
            </a:r>
            <a:r>
              <a:rPr lang="en-US" i="0" dirty="0" err="1"/>
              <a:t>adalah</a:t>
            </a:r>
            <a:r>
              <a:rPr lang="en-US" i="0" dirty="0"/>
              <a:t> </a:t>
            </a:r>
            <a:r>
              <a:rPr lang="en-US" i="0" dirty="0" err="1"/>
              <a:t>metode</a:t>
            </a:r>
            <a:r>
              <a:rPr lang="en-US" i="0" dirty="0"/>
              <a:t> Analisa </a:t>
            </a:r>
            <a:r>
              <a:rPr lang="en-US" i="0" dirty="0" err="1"/>
              <a:t>deksriptif</a:t>
            </a:r>
            <a:r>
              <a:rPr lang="en-US" i="0" dirty="0"/>
              <a:t>. </a:t>
            </a:r>
            <a:r>
              <a:rPr lang="en-US" i="0" dirty="0" err="1"/>
              <a:t>Metode</a:t>
            </a:r>
            <a:r>
              <a:rPr lang="en-US" i="0" dirty="0"/>
              <a:t> Analisa </a:t>
            </a:r>
            <a:r>
              <a:rPr lang="en-US" i="0" dirty="0" err="1"/>
              <a:t>deskriptif</a:t>
            </a:r>
            <a:r>
              <a:rPr lang="en-US" i="0" dirty="0"/>
              <a:t> </a:t>
            </a:r>
            <a:r>
              <a:rPr lang="en-US" i="0" dirty="0" err="1"/>
              <a:t>merupakan</a:t>
            </a:r>
            <a:r>
              <a:rPr lang="en-US" i="0" dirty="0"/>
              <a:t> </a:t>
            </a:r>
            <a:r>
              <a:rPr lang="en-US" i="0" dirty="0" err="1"/>
              <a:t>metode</a:t>
            </a:r>
            <a:r>
              <a:rPr lang="en-US" i="0" dirty="0"/>
              <a:t> </a:t>
            </a:r>
            <a:r>
              <a:rPr lang="en-US" i="0" dirty="0" err="1"/>
              <a:t>analisa</a:t>
            </a:r>
            <a:r>
              <a:rPr lang="en-US" i="0" dirty="0"/>
              <a:t> </a:t>
            </a:r>
            <a:r>
              <a:rPr lang="en-US" i="0" dirty="0" err="1"/>
              <a:t>untuk</a:t>
            </a:r>
            <a:r>
              <a:rPr lang="en-US" i="0" dirty="0"/>
              <a:t> </a:t>
            </a:r>
            <a:r>
              <a:rPr lang="en-US" i="0" dirty="0" err="1"/>
              <a:t>menganalisis</a:t>
            </a:r>
            <a:r>
              <a:rPr lang="en-US" i="0" dirty="0"/>
              <a:t> data </a:t>
            </a:r>
            <a:r>
              <a:rPr lang="en-US" i="0" dirty="0" err="1"/>
              <a:t>dengan</a:t>
            </a:r>
            <a:r>
              <a:rPr lang="en-US" i="0" dirty="0"/>
              <a:t> </a:t>
            </a:r>
            <a:r>
              <a:rPr lang="en-US" i="0" dirty="0" err="1"/>
              <a:t>mencari</a:t>
            </a:r>
            <a:r>
              <a:rPr lang="en-US" i="0" dirty="0"/>
              <a:t> parameter </a:t>
            </a:r>
            <a:r>
              <a:rPr lang="en-US" i="0" dirty="0" err="1"/>
              <a:t>statistik</a:t>
            </a:r>
            <a:r>
              <a:rPr lang="en-US" i="0" dirty="0"/>
              <a:t> pada data </a:t>
            </a:r>
            <a:r>
              <a:rPr lang="en-US" i="0" dirty="0" err="1"/>
              <a:t>antara</a:t>
            </a:r>
            <a:r>
              <a:rPr lang="en-US" i="0" dirty="0"/>
              <a:t> lain rata-rata, </a:t>
            </a:r>
            <a:r>
              <a:rPr lang="en-US" i="0" dirty="0" err="1"/>
              <a:t>variansi</a:t>
            </a:r>
            <a:r>
              <a:rPr lang="en-US" i="0" dirty="0"/>
              <a:t>, median, </a:t>
            </a:r>
            <a:r>
              <a:rPr lang="en-US" i="0" dirty="0" err="1"/>
              <a:t>quartil</a:t>
            </a:r>
            <a:r>
              <a:rPr lang="en-US" i="0" dirty="0"/>
              <a:t> </a:t>
            </a:r>
            <a:r>
              <a:rPr lang="en-US" i="0" dirty="0" err="1"/>
              <a:t>bawah</a:t>
            </a:r>
            <a:r>
              <a:rPr lang="en-US" i="0" dirty="0"/>
              <a:t>, </a:t>
            </a:r>
            <a:r>
              <a:rPr lang="en-US" i="0" dirty="0" err="1"/>
              <a:t>quartil</a:t>
            </a:r>
            <a:r>
              <a:rPr lang="en-US" i="0" dirty="0"/>
              <a:t> </a:t>
            </a:r>
            <a:r>
              <a:rPr lang="en-US" i="0" dirty="0" err="1"/>
              <a:t>atas</a:t>
            </a:r>
            <a:r>
              <a:rPr lang="en-US" i="0" dirty="0"/>
              <a:t>, </a:t>
            </a:r>
            <a:r>
              <a:rPr lang="en-US" i="0" dirty="0" err="1"/>
              <a:t>batas</a:t>
            </a:r>
            <a:r>
              <a:rPr lang="en-US" i="0" dirty="0"/>
              <a:t> </a:t>
            </a:r>
            <a:r>
              <a:rPr lang="en-US" i="0" dirty="0" err="1"/>
              <a:t>bawah</a:t>
            </a:r>
            <a:r>
              <a:rPr lang="en-US" i="0" dirty="0"/>
              <a:t>, dan </a:t>
            </a:r>
            <a:r>
              <a:rPr lang="en-US" i="0" dirty="0" err="1"/>
              <a:t>batas</a:t>
            </a:r>
            <a:r>
              <a:rPr lang="en-US" i="0" dirty="0"/>
              <a:t> </a:t>
            </a:r>
            <a:r>
              <a:rPr lang="en-US" i="0" dirty="0" err="1"/>
              <a:t>atas</a:t>
            </a:r>
            <a:r>
              <a:rPr lang="en-US" i="0" dirty="0"/>
              <a:t>.</a:t>
            </a:r>
          </a:p>
          <a:p>
            <a:pPr marL="228600" indent="-228600">
              <a:buAutoNum type="arabicPeriod"/>
            </a:pPr>
            <a:r>
              <a:rPr lang="en-US" b="1" i="0" dirty="0"/>
              <a:t>[</a:t>
            </a:r>
            <a:r>
              <a:rPr lang="en-US" b="1" i="0" dirty="0" err="1"/>
              <a:t>Pembuatan</a:t>
            </a:r>
            <a:r>
              <a:rPr lang="en-US" b="1" i="0" dirty="0"/>
              <a:t> API dan </a:t>
            </a:r>
            <a:r>
              <a:rPr lang="en-US" b="1" i="0" dirty="0" err="1"/>
              <a:t>Visualisasi</a:t>
            </a:r>
            <a:r>
              <a:rPr lang="en-US" b="1" i="0" dirty="0"/>
              <a:t> Data] </a:t>
            </a:r>
            <a:r>
              <a:rPr lang="en-US" b="0" i="0" dirty="0"/>
              <a:t>Pada </a:t>
            </a:r>
            <a:r>
              <a:rPr lang="en-US" b="0" i="0" dirty="0" err="1"/>
              <a:t>penelitian</a:t>
            </a:r>
            <a:r>
              <a:rPr lang="en-US" b="0" i="0" dirty="0"/>
              <a:t> </a:t>
            </a:r>
            <a:r>
              <a:rPr lang="en-US" b="0" i="0" dirty="0" err="1"/>
              <a:t>ini</a:t>
            </a:r>
            <a:r>
              <a:rPr lang="en-US" b="0" i="0" dirty="0"/>
              <a:t>, API </a:t>
            </a:r>
            <a:r>
              <a:rPr lang="en-US" b="0" i="0" dirty="0" err="1"/>
              <a:t>dibuat</a:t>
            </a:r>
            <a:r>
              <a:rPr lang="en-US" b="0" i="0" dirty="0"/>
              <a:t> </a:t>
            </a:r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0" dirty="0" err="1"/>
              <a:t>menggunakan</a:t>
            </a:r>
            <a:r>
              <a:rPr lang="en-US" b="0" i="0" dirty="0"/>
              <a:t> </a:t>
            </a:r>
            <a:r>
              <a:rPr lang="en-US" b="0" i="0" dirty="0" err="1"/>
              <a:t>modul</a:t>
            </a:r>
            <a:r>
              <a:rPr lang="en-US" b="0" i="0" dirty="0"/>
              <a:t> swagger </a:t>
            </a:r>
            <a:r>
              <a:rPr lang="en-US" b="0" i="0" dirty="0" err="1"/>
              <a:t>untuk</a:t>
            </a:r>
            <a:r>
              <a:rPr lang="en-US" b="0" i="0" dirty="0"/>
              <a:t> </a:t>
            </a:r>
            <a:r>
              <a:rPr lang="en-US" b="0" i="0" dirty="0" err="1"/>
              <a:t>memasukan</a:t>
            </a:r>
            <a:r>
              <a:rPr lang="en-US" b="0" i="0" dirty="0"/>
              <a:t> kata yang </a:t>
            </a:r>
            <a:r>
              <a:rPr lang="en-US" b="0" i="0" dirty="0" err="1"/>
              <a:t>hendak</a:t>
            </a:r>
            <a:r>
              <a:rPr lang="en-US" b="0" i="0" dirty="0"/>
              <a:t> di cleansing dan </a:t>
            </a:r>
            <a:r>
              <a:rPr lang="en-US" b="0" i="0" dirty="0" err="1"/>
              <a:t>mengeluarkan</a:t>
            </a:r>
            <a:r>
              <a:rPr lang="en-US" b="0" i="0" dirty="0"/>
              <a:t> kata yang </a:t>
            </a:r>
            <a:r>
              <a:rPr lang="en-US" b="0" i="0" dirty="0" err="1"/>
              <a:t>telah</a:t>
            </a:r>
            <a:r>
              <a:rPr lang="en-US" b="0" i="0" dirty="0"/>
              <a:t> di cleansing. Pada </a:t>
            </a:r>
            <a:r>
              <a:rPr lang="en-US" b="0" i="0" dirty="0" err="1"/>
              <a:t>penelitian</a:t>
            </a:r>
            <a:r>
              <a:rPr lang="en-US" b="0" i="0" dirty="0"/>
              <a:t> </a:t>
            </a:r>
            <a:r>
              <a:rPr lang="en-US" b="0" i="0" dirty="0" err="1"/>
              <a:t>ini</a:t>
            </a:r>
            <a:r>
              <a:rPr lang="en-US" b="0" i="0" dirty="0"/>
              <a:t> data </a:t>
            </a:r>
            <a:r>
              <a:rPr lang="en-US" b="0" i="0" dirty="0" err="1"/>
              <a:t>dicleansing</a:t>
            </a:r>
            <a:r>
              <a:rPr lang="en-US" b="0" i="0" dirty="0"/>
              <a:t> </a:t>
            </a:r>
            <a:r>
              <a:rPr lang="en-US" b="0" i="0" dirty="0" err="1"/>
              <a:t>pertama</a:t>
            </a:r>
            <a:r>
              <a:rPr lang="en-US" b="0" i="0" dirty="0"/>
              <a:t> kali </a:t>
            </a:r>
            <a:r>
              <a:rPr lang="en-US" b="0" i="0" dirty="0" err="1"/>
              <a:t>dengan</a:t>
            </a:r>
            <a:r>
              <a:rPr lang="en-US" b="0" i="0" dirty="0"/>
              <a:t> </a:t>
            </a:r>
            <a:r>
              <a:rPr lang="en-US" b="0" i="0" dirty="0" err="1"/>
              <a:t>cara</a:t>
            </a:r>
            <a:r>
              <a:rPr lang="en-US" b="0" i="0" dirty="0"/>
              <a:t> </a:t>
            </a:r>
            <a:r>
              <a:rPr lang="en-US" b="0" i="0" dirty="0" err="1"/>
              <a:t>diubah</a:t>
            </a:r>
            <a:r>
              <a:rPr lang="en-US" b="0" i="0" dirty="0"/>
              <a:t> </a:t>
            </a:r>
            <a:r>
              <a:rPr lang="en-US" b="0" i="0" dirty="0" err="1"/>
              <a:t>menjadi</a:t>
            </a:r>
            <a:r>
              <a:rPr lang="en-US" b="0" i="0" dirty="0"/>
              <a:t> </a:t>
            </a:r>
            <a:r>
              <a:rPr lang="en-US" b="0" i="0" dirty="0" err="1"/>
              <a:t>huruf</a:t>
            </a:r>
            <a:r>
              <a:rPr lang="en-US" b="0" i="0" dirty="0"/>
              <a:t> </a:t>
            </a:r>
            <a:r>
              <a:rPr lang="en-US" b="0" i="0" dirty="0" err="1"/>
              <a:t>kecil</a:t>
            </a:r>
            <a:r>
              <a:rPr lang="en-US" b="0" i="0" dirty="0"/>
              <a:t>, </a:t>
            </a:r>
            <a:r>
              <a:rPr lang="en-US" b="0" i="0" dirty="0" err="1"/>
              <a:t>menghilangkan</a:t>
            </a:r>
            <a:r>
              <a:rPr lang="en-US" b="0" i="0" dirty="0"/>
              <a:t> new line pada kata, </a:t>
            </a:r>
            <a:r>
              <a:rPr lang="en-US" b="0" i="0" dirty="0" err="1"/>
              <a:t>menghilangkan</a:t>
            </a:r>
            <a:r>
              <a:rPr lang="en-US" b="0" i="0" dirty="0"/>
              <a:t> kata retweet, </a:t>
            </a:r>
            <a:r>
              <a:rPr lang="en-US" b="0" i="0" dirty="0" err="1"/>
              <a:t>menghilangkan</a:t>
            </a:r>
            <a:r>
              <a:rPr lang="en-US" b="0" i="0" dirty="0"/>
              <a:t> kata user, </a:t>
            </a:r>
            <a:r>
              <a:rPr lang="en-US" b="0" i="0" dirty="0" err="1"/>
              <a:t>menghilangkan</a:t>
            </a:r>
            <a:r>
              <a:rPr lang="en-US" b="0" i="0" dirty="0"/>
              <a:t> </a:t>
            </a:r>
            <a:r>
              <a:rPr lang="en-US" b="0" i="0" dirty="0" err="1"/>
              <a:t>url</a:t>
            </a:r>
            <a:r>
              <a:rPr lang="en-US" b="0" i="0" dirty="0"/>
              <a:t>, </a:t>
            </a:r>
            <a:r>
              <a:rPr lang="en-US" b="0" i="0" dirty="0" err="1"/>
              <a:t>menghilangkan</a:t>
            </a:r>
            <a:r>
              <a:rPr lang="en-US" b="0" i="0" dirty="0"/>
              <a:t> </a:t>
            </a:r>
            <a:r>
              <a:rPr lang="en-US" b="0" i="0" dirty="0" err="1"/>
              <a:t>ekstra</a:t>
            </a:r>
            <a:r>
              <a:rPr lang="en-US" b="0" i="0" dirty="0"/>
              <a:t> </a:t>
            </a:r>
            <a:r>
              <a:rPr lang="en-US" b="0" i="0" dirty="0" err="1"/>
              <a:t>spasi</a:t>
            </a:r>
            <a:r>
              <a:rPr lang="en-US" b="0" i="0" dirty="0"/>
              <a:t>, </a:t>
            </a:r>
            <a:r>
              <a:rPr lang="en-US" b="0" i="0" dirty="0" err="1"/>
              <a:t>mengganti</a:t>
            </a:r>
            <a:r>
              <a:rPr lang="en-US" b="0" i="0" dirty="0"/>
              <a:t> kata yang </a:t>
            </a:r>
            <a:r>
              <a:rPr lang="en-US" b="0" i="0" dirty="0" err="1"/>
              <a:t>tidak</a:t>
            </a:r>
            <a:r>
              <a:rPr lang="en-US" b="0" i="0" dirty="0"/>
              <a:t> </a:t>
            </a:r>
            <a:r>
              <a:rPr lang="en-US" b="0" i="0" dirty="0" err="1"/>
              <a:t>baku</a:t>
            </a:r>
            <a:r>
              <a:rPr lang="en-US" b="0" i="0" dirty="0"/>
              <a:t> </a:t>
            </a:r>
            <a:r>
              <a:rPr lang="en-US" b="0" i="0" dirty="0" err="1"/>
              <a:t>menjadi</a:t>
            </a:r>
            <a:r>
              <a:rPr lang="en-US" b="0" i="0" dirty="0"/>
              <a:t> </a:t>
            </a:r>
            <a:r>
              <a:rPr lang="en-US" b="0" i="0" dirty="0" err="1"/>
              <a:t>baku</a:t>
            </a:r>
            <a:r>
              <a:rPr lang="en-US" b="0" i="0" dirty="0"/>
              <a:t>, dan men-sensor kata yang </a:t>
            </a:r>
            <a:r>
              <a:rPr lang="en-US" b="0" i="0" dirty="0" err="1"/>
              <a:t>kasar</a:t>
            </a:r>
            <a:r>
              <a:rPr lang="en-US" b="0" i="0" dirty="0"/>
              <a:t>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20B1-3584-614F-9BC5-889ED1DDCF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kata </a:t>
            </a:r>
            <a:r>
              <a:rPr lang="en-US" dirty="0" err="1"/>
              <a:t>kasar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nltk</a:t>
            </a:r>
            <a:r>
              <a:rPr lang="en-US" dirty="0"/>
              <a:t> ‘</a:t>
            </a:r>
            <a:r>
              <a:rPr lang="en-US" dirty="0" err="1"/>
              <a:t>punkt</a:t>
            </a:r>
            <a:r>
              <a:rPr lang="en-US" dirty="0"/>
              <a:t>’. Data pada </a:t>
            </a:r>
            <a:r>
              <a:rPr lang="en-US" dirty="0" err="1"/>
              <a:t>kolom</a:t>
            </a:r>
            <a:r>
              <a:rPr lang="en-US" dirty="0"/>
              <a:t> tweet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kata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kata yang </a:t>
            </a:r>
            <a:r>
              <a:rPr lang="en-US" dirty="0" err="1"/>
              <a:t>berbeda</a:t>
            </a:r>
            <a:r>
              <a:rPr lang="en-US" dirty="0"/>
              <a:t>. Pada data </a:t>
            </a:r>
            <a:r>
              <a:rPr lang="en-US" dirty="0" err="1"/>
              <a:t>tersebut</a:t>
            </a:r>
            <a:r>
              <a:rPr lang="en-US" dirty="0"/>
              <a:t>, kata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sentiment negative </a:t>
            </a:r>
            <a:r>
              <a:rPr lang="en-US" dirty="0" err="1"/>
              <a:t>adalah</a:t>
            </a:r>
            <a:r>
              <a:rPr lang="en-US" dirty="0"/>
              <a:t> ‘</a:t>
            </a:r>
            <a:r>
              <a:rPr lang="en-US" dirty="0" err="1"/>
              <a:t>tolol</a:t>
            </a:r>
            <a:r>
              <a:rPr lang="en-US" dirty="0"/>
              <a:t>’. Data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kata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tweet.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20B1-3584-614F-9BC5-889ED1DDC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Pada data </a:t>
            </a:r>
            <a:r>
              <a:rPr lang="en-US" dirty="0" err="1"/>
              <a:t>panjang</a:t>
            </a:r>
            <a:r>
              <a:rPr lang="en-US" dirty="0"/>
              <a:t> character di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hate speech </a:t>
            </a:r>
            <a:r>
              <a:rPr lang="en-US" dirty="0" err="1"/>
              <a:t>didapatkan</a:t>
            </a:r>
            <a:r>
              <a:rPr lang="en-US" dirty="0"/>
              <a:t> rata-rata </a:t>
            </a:r>
            <a:r>
              <a:rPr lang="en-US" dirty="0" err="1"/>
              <a:t>sebesar</a:t>
            </a:r>
            <a:r>
              <a:rPr lang="en-US" dirty="0"/>
              <a:t> 122, minimum </a:t>
            </a:r>
            <a:r>
              <a:rPr lang="en-US" dirty="0" err="1"/>
              <a:t>sebesar</a:t>
            </a:r>
            <a:r>
              <a:rPr lang="en-US" dirty="0"/>
              <a:t> 4,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561,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74, median </a:t>
            </a:r>
            <a:r>
              <a:rPr lang="en-US" dirty="0" err="1"/>
              <a:t>sebesar</a:t>
            </a:r>
            <a:r>
              <a:rPr lang="en-US" dirty="0"/>
              <a:t> 107, </a:t>
            </a:r>
            <a:r>
              <a:rPr lang="en-US" dirty="0" err="1"/>
              <a:t>quartil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sebear</a:t>
            </a:r>
            <a:r>
              <a:rPr lang="en-US" dirty="0"/>
              <a:t> 60, dan </a:t>
            </a:r>
            <a:r>
              <a:rPr lang="en-US" dirty="0" err="1"/>
              <a:t>quartil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183. Pada data </a:t>
            </a:r>
            <a:r>
              <a:rPr lang="en-US" dirty="0" err="1"/>
              <a:t>panjang</a:t>
            </a:r>
            <a:r>
              <a:rPr lang="en-US" dirty="0"/>
              <a:t> char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hate speech </a:t>
            </a:r>
            <a:r>
              <a:rPr lang="en-US" dirty="0" err="1"/>
              <a:t>terdapat</a:t>
            </a:r>
            <a:r>
              <a:rPr lang="en-US" dirty="0"/>
              <a:t> outlier. </a:t>
            </a:r>
            <a:r>
              <a:rPr lang="en-US" dirty="0" err="1"/>
              <a:t>Sedangkan</a:t>
            </a:r>
            <a:r>
              <a:rPr lang="en-US" dirty="0"/>
              <a:t> pada data </a:t>
            </a:r>
            <a:r>
              <a:rPr lang="en-US" dirty="0" err="1"/>
              <a:t>panjang</a:t>
            </a:r>
            <a:r>
              <a:rPr lang="en-US" dirty="0"/>
              <a:t> character pada data yang </a:t>
            </a:r>
            <a:r>
              <a:rPr lang="en-US" dirty="0" err="1"/>
              <a:t>termasuk</a:t>
            </a:r>
            <a:r>
              <a:rPr lang="en-US" dirty="0"/>
              <a:t> hate speech </a:t>
            </a:r>
            <a:r>
              <a:rPr lang="en-US" dirty="0" err="1"/>
              <a:t>didapatkan</a:t>
            </a:r>
            <a:r>
              <a:rPr lang="en-US" dirty="0"/>
              <a:t> rata-rata </a:t>
            </a:r>
            <a:r>
              <a:rPr lang="en-US" dirty="0" err="1"/>
              <a:t>sebesar</a:t>
            </a:r>
            <a:r>
              <a:rPr lang="en-US" dirty="0"/>
              <a:t> 102, standard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57, minimum </a:t>
            </a:r>
            <a:r>
              <a:rPr lang="en-US" dirty="0" err="1"/>
              <a:t>sebesar</a:t>
            </a:r>
            <a:r>
              <a:rPr lang="en-US" dirty="0"/>
              <a:t> 6,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278, </a:t>
            </a:r>
            <a:r>
              <a:rPr lang="en-US" dirty="0" err="1"/>
              <a:t>quartil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58, </a:t>
            </a:r>
            <a:r>
              <a:rPr lang="en-US" dirty="0" err="1"/>
              <a:t>quartil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131, dan median </a:t>
            </a:r>
            <a:r>
              <a:rPr lang="en-US" dirty="0" err="1"/>
              <a:t>sebesar</a:t>
            </a:r>
            <a:r>
              <a:rPr lang="en-US" dirty="0"/>
              <a:t> 94. Pada data Panjang char yang </a:t>
            </a:r>
            <a:r>
              <a:rPr lang="en-US" dirty="0" err="1"/>
              <a:t>termasuk</a:t>
            </a:r>
            <a:r>
              <a:rPr lang="en-US" dirty="0"/>
              <a:t> hate speech </a:t>
            </a:r>
            <a:r>
              <a:rPr lang="en-US" dirty="0" err="1"/>
              <a:t>terdapat</a:t>
            </a:r>
            <a:r>
              <a:rPr lang="en-US" dirty="0"/>
              <a:t> outlier.</a:t>
            </a:r>
          </a:p>
          <a:p>
            <a:endParaRPr lang="en-US" dirty="0"/>
          </a:p>
          <a:p>
            <a:r>
              <a:rPr lang="en-US" dirty="0"/>
              <a:t>Pada data Panjang kata di data yang </a:t>
            </a:r>
            <a:r>
              <a:rPr lang="en-US" dirty="0" err="1"/>
              <a:t>termasuk</a:t>
            </a:r>
            <a:r>
              <a:rPr lang="en-US" dirty="0"/>
              <a:t> hate speech </a:t>
            </a:r>
            <a:r>
              <a:rPr lang="en-US" dirty="0" err="1"/>
              <a:t>didapatkan</a:t>
            </a:r>
            <a:r>
              <a:rPr lang="en-US" dirty="0"/>
              <a:t> rata-rata </a:t>
            </a:r>
            <a:r>
              <a:rPr lang="en-US" dirty="0" err="1"/>
              <a:t>sebesar</a:t>
            </a:r>
            <a:r>
              <a:rPr lang="en-US" dirty="0"/>
              <a:t> 15, standard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8,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sebesar</a:t>
            </a:r>
            <a:r>
              <a:rPr lang="en-US" dirty="0"/>
              <a:t> 1, </a:t>
            </a:r>
            <a:r>
              <a:rPr lang="en-US" dirty="0" err="1"/>
              <a:t>quartil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9, </a:t>
            </a:r>
            <a:r>
              <a:rPr lang="en-US" dirty="0" err="1"/>
              <a:t>quartil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20, median </a:t>
            </a:r>
            <a:r>
              <a:rPr lang="en-US" dirty="0" err="1"/>
              <a:t>sebesar</a:t>
            </a:r>
            <a:r>
              <a:rPr lang="en-US" dirty="0"/>
              <a:t> 14,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51. Pada data </a:t>
            </a:r>
            <a:r>
              <a:rPr lang="en-US" dirty="0" err="1"/>
              <a:t>panjang</a:t>
            </a:r>
            <a:r>
              <a:rPr lang="en-US" dirty="0"/>
              <a:t> kata yang </a:t>
            </a:r>
            <a:r>
              <a:rPr lang="en-US" dirty="0" err="1"/>
              <a:t>termasuk</a:t>
            </a:r>
            <a:r>
              <a:rPr lang="en-US" dirty="0"/>
              <a:t> hate speech </a:t>
            </a:r>
            <a:r>
              <a:rPr lang="en-US" dirty="0" err="1"/>
              <a:t>didapatkan</a:t>
            </a:r>
            <a:r>
              <a:rPr lang="en-US" dirty="0"/>
              <a:t> rata-rata </a:t>
            </a:r>
            <a:r>
              <a:rPr lang="en-US" dirty="0" err="1"/>
              <a:t>sebesar</a:t>
            </a:r>
            <a:r>
              <a:rPr lang="en-US" dirty="0"/>
              <a:t> 18, standard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11, minimum </a:t>
            </a:r>
            <a:r>
              <a:rPr lang="en-US" dirty="0" err="1"/>
              <a:t>sebesar</a:t>
            </a:r>
            <a:r>
              <a:rPr lang="en-US" dirty="0"/>
              <a:t> 1, </a:t>
            </a:r>
            <a:r>
              <a:rPr lang="en-US" dirty="0" err="1"/>
              <a:t>quartil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9, median </a:t>
            </a:r>
            <a:r>
              <a:rPr lang="en-US" dirty="0" err="1"/>
              <a:t>sebesar</a:t>
            </a:r>
            <a:r>
              <a:rPr lang="en-US" dirty="0"/>
              <a:t> 16, </a:t>
            </a:r>
            <a:r>
              <a:rPr lang="en-US" dirty="0" err="1"/>
              <a:t>quartil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26, dan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20B1-3584-614F-9BC5-889ED1DDCF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Pada data tweet yang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57,7% tweet yang </a:t>
            </a:r>
            <a:r>
              <a:rPr lang="en-US" dirty="0" err="1"/>
              <a:t>terkategori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hate speech dan 42.3% tweet yang </a:t>
            </a:r>
            <a:r>
              <a:rPr lang="en-US" dirty="0" err="1"/>
              <a:t>terkategori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hate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20B1-3584-614F-9BC5-889ED1DDC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hate speech yang </a:t>
            </a:r>
            <a:r>
              <a:rPr lang="en-US" dirty="0" err="1"/>
              <a:t>muncul</a:t>
            </a:r>
            <a:r>
              <a:rPr lang="en-US" dirty="0"/>
              <a:t>. </a:t>
            </a:r>
            <a:r>
              <a:rPr lang="en-US" dirty="0" err="1"/>
              <a:t>Jenis</a:t>
            </a:r>
            <a:r>
              <a:rPr lang="en-US" dirty="0"/>
              <a:t> hate speech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hate speech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terklasifikasi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20B1-3584-614F-9BC5-889ED1DDC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9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API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meng-cleansing data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kata yang </a:t>
            </a:r>
            <a:r>
              <a:rPr lang="en-US" dirty="0" err="1"/>
              <a:t>baik</a:t>
            </a:r>
            <a:r>
              <a:rPr lang="en-US" dirty="0"/>
              <a:t>. API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mengcleansing</a:t>
            </a:r>
            <a:r>
              <a:rPr lang="en-US" dirty="0"/>
              <a:t> kata-kata </a:t>
            </a:r>
            <a:r>
              <a:rPr lang="en-US" dirty="0" err="1"/>
              <a:t>masukan</a:t>
            </a:r>
            <a:r>
              <a:rPr lang="en-US" dirty="0"/>
              <a:t> dan file csv. Kata yang </a:t>
            </a:r>
            <a:r>
              <a:rPr lang="en-US" dirty="0" err="1"/>
              <a:t>telah</a:t>
            </a:r>
            <a:r>
              <a:rPr lang="en-US" dirty="0"/>
              <a:t> di cleansing </a:t>
            </a:r>
            <a:r>
              <a:rPr lang="en-US" dirty="0" err="1"/>
              <a:t>disimpan</a:t>
            </a:r>
            <a:r>
              <a:rPr lang="en-US" dirty="0"/>
              <a:t> di file .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table </a:t>
            </a:r>
            <a:r>
              <a:rPr lang="en-US" dirty="0" err="1"/>
              <a:t>kata_kata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20B1-3584-614F-9BC5-889ED1DDCF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2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5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72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1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8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1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87BA-773D-A546-BE0D-756DE207F93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B942-3978-C244-B98B-874962DE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8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911F-DC58-FC54-7C20-80012D419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Data Hate Speech dan Non Hate Speech di Twitter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36790-7391-D99A-8B1C-E83496AA1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Raihan Ekaputra </a:t>
            </a:r>
            <a:r>
              <a:rPr lang="en-US" dirty="0" err="1"/>
              <a:t>Idrisatria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4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5EED-92E7-4B60-A244-F1B18E0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A0DF-A4C2-6662-7862-ED1390A7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tweet sentiment negative </a:t>
            </a:r>
            <a:r>
              <a:rPr lang="en-US" dirty="0" err="1"/>
              <a:t>atau</a:t>
            </a:r>
            <a:r>
              <a:rPr lang="en-US" dirty="0"/>
              <a:t> hate speech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6 – 278 </a:t>
            </a:r>
            <a:r>
              <a:rPr lang="en-US" dirty="0" err="1"/>
              <a:t>karakter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tweet sentiment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hate speech </a:t>
            </a:r>
            <a:r>
              <a:rPr lang="en-US" dirty="0" err="1"/>
              <a:t>adalah</a:t>
            </a:r>
            <a:r>
              <a:rPr lang="en-US" dirty="0"/>
              <a:t> 4 – 561. </a:t>
            </a:r>
          </a:p>
          <a:p>
            <a:r>
              <a:rPr lang="en-US" dirty="0"/>
              <a:t>Pada data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, 57,7% </a:t>
            </a:r>
            <a:r>
              <a:rPr lang="en-US" dirty="0" err="1"/>
              <a:t>dari</a:t>
            </a:r>
            <a:r>
              <a:rPr lang="en-US" dirty="0"/>
              <a:t> tweet </a:t>
            </a:r>
            <a:r>
              <a:rPr lang="en-US" dirty="0" err="1"/>
              <a:t>terkategori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sentiment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hate speech.</a:t>
            </a:r>
          </a:p>
          <a:p>
            <a:r>
              <a:rPr lang="en-US" dirty="0"/>
              <a:t>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sentiment negative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hatespeech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‘</a:t>
            </a:r>
            <a:r>
              <a:rPr lang="en-US" dirty="0" err="1"/>
              <a:t>tolol</a:t>
            </a:r>
            <a:r>
              <a:rPr lang="en-US" dirty="0"/>
              <a:t>’.</a:t>
            </a:r>
          </a:p>
          <a:p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hatespeech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hate speech yang 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others.</a:t>
            </a:r>
          </a:p>
          <a:p>
            <a:r>
              <a:rPr lang="en-US" dirty="0"/>
              <a:t>API </a:t>
            </a:r>
            <a:r>
              <a:rPr lang="en-US" dirty="0" err="1"/>
              <a:t>untuk</a:t>
            </a:r>
            <a:r>
              <a:rPr lang="en-US" dirty="0"/>
              <a:t> meng-cleansing data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/>
              <a:t>.db.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5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op 5 Data Science And Analytics Trends In 2023 | Bernard Marr">
            <a:extLst>
              <a:ext uri="{FF2B5EF4-FFF2-40B4-BE49-F238E27FC236}">
                <a16:creationId xmlns:a16="http://schemas.microsoft.com/office/drawing/2014/main" id="{A1E90CA6-D6C9-9CDC-A7CF-FF3E2ABD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7" y="2205845"/>
            <a:ext cx="3666632" cy="244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F44079-9F2A-9E89-0F01-2262F2396FDB}"/>
              </a:ext>
            </a:extLst>
          </p:cNvPr>
          <p:cNvSpPr txBox="1"/>
          <p:nvPr/>
        </p:nvSpPr>
        <p:spPr>
          <a:xfrm>
            <a:off x="558527" y="561761"/>
            <a:ext cx="451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Pendahuluan</a:t>
            </a:r>
            <a:endParaRPr lang="en-US" sz="4000" dirty="0"/>
          </a:p>
        </p:txBody>
      </p:sp>
      <p:pic>
        <p:nvPicPr>
          <p:cNvPr id="1030" name="Picture 6" descr="E-Commerce – UKM Indonesia">
            <a:extLst>
              <a:ext uri="{FF2B5EF4-FFF2-40B4-BE49-F238E27FC236}">
                <a16:creationId xmlns:a16="http://schemas.microsoft.com/office/drawing/2014/main" id="{730149FD-2F37-6783-71EB-87BBF7D02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03" y="362464"/>
            <a:ext cx="3005957" cy="16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ancing Company : Definition, Types, and Examples - BFI Finance">
            <a:extLst>
              <a:ext uri="{FF2B5EF4-FFF2-40B4-BE49-F238E27FC236}">
                <a16:creationId xmlns:a16="http://schemas.microsoft.com/office/drawing/2014/main" id="{4FC897E5-E2A4-7230-E873-1342EE07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03" y="2394389"/>
            <a:ext cx="3005957" cy="16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nfaat Teknologi Digital Bagi Industri Kesehatan - PT BISA INDONESIA">
            <a:extLst>
              <a:ext uri="{FF2B5EF4-FFF2-40B4-BE49-F238E27FC236}">
                <a16:creationId xmlns:a16="http://schemas.microsoft.com/office/drawing/2014/main" id="{8EA5C1B7-9F5F-6020-7F02-E6523DAA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03" y="4426314"/>
            <a:ext cx="3005957" cy="20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7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44079-9F2A-9E89-0F01-2262F2396FDB}"/>
              </a:ext>
            </a:extLst>
          </p:cNvPr>
          <p:cNvSpPr txBox="1"/>
          <p:nvPr/>
        </p:nvSpPr>
        <p:spPr>
          <a:xfrm>
            <a:off x="558527" y="561761"/>
            <a:ext cx="451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Pendahuluan</a:t>
            </a:r>
            <a:endParaRPr lang="en-US" sz="4000" dirty="0"/>
          </a:p>
        </p:txBody>
      </p:sp>
      <p:pic>
        <p:nvPicPr>
          <p:cNvPr id="3074" name="Picture 2" descr="Twitter - Wikipedia">
            <a:extLst>
              <a:ext uri="{FF2B5EF4-FFF2-40B4-BE49-F238E27FC236}">
                <a16:creationId xmlns:a16="http://schemas.microsoft.com/office/drawing/2014/main" id="{7040E189-5B44-561C-D12E-91C0EDF4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7" y="2133600"/>
            <a:ext cx="31369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ay no to hate speech, Laporkan! - MULTIMEDIA CENTER PROVINSI KALIMANTAN  TENGAH">
            <a:extLst>
              <a:ext uri="{FF2B5EF4-FFF2-40B4-BE49-F238E27FC236}">
                <a16:creationId xmlns:a16="http://schemas.microsoft.com/office/drawing/2014/main" id="{377DAB18-9DD3-C2E5-5085-3A745010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13" y="2106263"/>
            <a:ext cx="5217460" cy="264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3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357-EF02-BED0-E4FA-BC7C265C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C66110-EA12-4038-4B35-428D0597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212165"/>
              </p:ext>
            </p:extLst>
          </p:nvPr>
        </p:nvGraphicFramePr>
        <p:xfrm>
          <a:off x="2418556" y="1690688"/>
          <a:ext cx="735488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55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A2EB-7E35-0CDC-F080-5C387D68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dan </a:t>
            </a:r>
            <a:r>
              <a:rPr lang="en-US" dirty="0" err="1"/>
              <a:t>Pembahasan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E3E26-6228-083B-65EC-FBC4A41B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00" y="1444105"/>
            <a:ext cx="5814000" cy="51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39306-6F00-7499-0736-61B1E625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85" y="728662"/>
            <a:ext cx="5353915" cy="4915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90DAB-4AA1-5743-8CD6-8C5C77717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28662"/>
            <a:ext cx="5430115" cy="50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6975BA-387E-1290-5217-D6A80E93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31" y="688522"/>
            <a:ext cx="6434138" cy="52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0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F018D8-FA82-8378-F5F3-435A3C72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34" y="410802"/>
            <a:ext cx="6494132" cy="60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3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E49CCF-D4E9-4C47-5D71-F5E1BBD0A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4499484"/>
            <a:ext cx="10307292" cy="2087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8E1F9-4FA7-0BE6-2A68-8EB0375A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726061"/>
            <a:ext cx="10049048" cy="35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3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{641EC9A2-981C-6F43-BE49-80AF0BAEEF1B}tf10001122</Template>
  <TotalTime>1429</TotalTime>
  <Words>1202</Words>
  <Application>Microsoft Macintosh PowerPoint</Application>
  <PresentationFormat>Widescreen</PresentationFormat>
  <Paragraphs>55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Analisis Data Hate Speech dan Non Hate Speech di Twitter </vt:lpstr>
      <vt:lpstr>PowerPoint Presentation</vt:lpstr>
      <vt:lpstr>PowerPoint Presentation</vt:lpstr>
      <vt:lpstr>Metodologi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Hate Speech dan Non Hate Speech di Twitter </dc:title>
  <dc:creator>Raihan Ekaputra</dc:creator>
  <cp:lastModifiedBy>Raihan Ekaputra</cp:lastModifiedBy>
  <cp:revision>2</cp:revision>
  <dcterms:created xsi:type="dcterms:W3CDTF">2023-05-16T01:23:15Z</dcterms:created>
  <dcterms:modified xsi:type="dcterms:W3CDTF">2023-05-18T08:06:22Z</dcterms:modified>
</cp:coreProperties>
</file>