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a549c4f9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a549c4f9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168ecdf9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168ecdf9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17cec331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17cec331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17cec331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17cec331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17cec331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17cec331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17cec331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17cec331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168ecdf9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168ecdf9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a549c4f9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a549c4f9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a549c4f9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a549c4f9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55275" y="1822825"/>
            <a:ext cx="79782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Challenge Platinum: Membuat API untuk Analisis Sentimen dan Laporan Analisis Data berdasarkan Sentimen</a:t>
            </a:r>
            <a:endParaRPr/>
          </a:p>
        </p:txBody>
      </p:sp>
      <p:sp>
        <p:nvSpPr>
          <p:cNvPr id="129" name="Google Shape;129;p13"/>
          <p:cNvSpPr txBox="1"/>
          <p:nvPr>
            <p:ph idx="1" type="subTitle"/>
          </p:nvPr>
        </p:nvSpPr>
        <p:spPr>
          <a:xfrm>
            <a:off x="311700" y="3937350"/>
            <a:ext cx="85206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Muhammad Raihan Ekaputra</a:t>
            </a:r>
            <a:endParaRPr/>
          </a:p>
          <a:p>
            <a:pPr indent="0" lvl="0" marL="0" rtl="0" algn="ctr">
              <a:spcBef>
                <a:spcPts val="0"/>
              </a:spcBef>
              <a:spcAft>
                <a:spcPts val="0"/>
              </a:spcAft>
              <a:buNone/>
            </a:pPr>
            <a:r>
              <a:rPr lang="en-GB"/>
              <a:t>Thariq Dharmawan</a:t>
            </a:r>
            <a:endParaRPr/>
          </a:p>
          <a:p>
            <a:pPr indent="0" lvl="0" marL="0" rtl="0" algn="ctr">
              <a:spcBef>
                <a:spcPts val="0"/>
              </a:spcBef>
              <a:spcAft>
                <a:spcPts val="0"/>
              </a:spcAft>
              <a:buNone/>
            </a:pPr>
            <a:r>
              <a:rPr lang="en-GB"/>
              <a:t>Michael Felix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Kesimpulan</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Pada penelitian ini, telah dilakukan pembuatan model neural network menggunakan tensorflow dan sklearn. Pada saat dilakukan pembuatan model menggunakan neural network pada pustaka tensorflow, didapatkan accuracy sebesar &lt;0.8, dan dengan sklearn didapatkan accuracy sebesar 0.77. Selain itu, API untuk melakukan klasifikasi telah dibuat meggunakan swager ui.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Pendahuluan</a:t>
            </a:r>
            <a:endParaRPr/>
          </a:p>
        </p:txBody>
      </p:sp>
      <p:sp>
        <p:nvSpPr>
          <p:cNvPr id="135" name="Google Shape;135;p14"/>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Social Media</a:t>
            </a:r>
            <a:endParaRPr/>
          </a:p>
          <a:p>
            <a:pPr indent="-298450" lvl="1" marL="914400" rtl="0" algn="l">
              <a:spcBef>
                <a:spcPts val="0"/>
              </a:spcBef>
              <a:spcAft>
                <a:spcPts val="0"/>
              </a:spcAft>
              <a:buSzPts val="1100"/>
              <a:buChar char="○"/>
            </a:pPr>
            <a:r>
              <a:rPr lang="en-GB"/>
              <a:t>media untuk bersosialisasi satu sama lain dan dilakukan secara online yang memungkinkan manusia untuk saling berinteraksi tanpa dibatasi ruang dan waktu.</a:t>
            </a:r>
            <a:endParaRPr/>
          </a:p>
          <a:p>
            <a:pPr indent="-298450" lvl="1" marL="914400" rtl="0" algn="l">
              <a:spcBef>
                <a:spcPts val="0"/>
              </a:spcBef>
              <a:spcAft>
                <a:spcPts val="0"/>
              </a:spcAft>
              <a:buSzPts val="1100"/>
              <a:buChar char="○"/>
            </a:pPr>
            <a:r>
              <a:rPr lang="en-GB"/>
              <a:t>sebagai media pemasaran, dagang, mencari koneksi, memperluas pertemanan, dll.</a:t>
            </a:r>
            <a:endParaRPr/>
          </a:p>
          <a:p>
            <a:pPr indent="-311150" lvl="0" marL="457200" rtl="0" algn="l">
              <a:spcBef>
                <a:spcPts val="0"/>
              </a:spcBef>
              <a:spcAft>
                <a:spcPts val="0"/>
              </a:spcAft>
              <a:buSzPts val="1300"/>
              <a:buChar char="●"/>
            </a:pPr>
            <a:r>
              <a:rPr lang="en-GB"/>
              <a:t>Melakukan analisis data sentimen</a:t>
            </a:r>
            <a:endParaRPr/>
          </a:p>
          <a:p>
            <a:pPr indent="-298450" lvl="1" marL="914400" rtl="0" algn="l">
              <a:spcBef>
                <a:spcPts val="0"/>
              </a:spcBef>
              <a:spcAft>
                <a:spcPts val="0"/>
              </a:spcAft>
              <a:buSzPts val="1100"/>
              <a:buChar char="○"/>
            </a:pPr>
            <a:r>
              <a:rPr lang="en-GB"/>
              <a:t>proses memahami dan mengelompokkan emosi (positif, negatif, dan netral) yang terdapat dalam tulisan menggunakan teknik analisis teks.</a:t>
            </a:r>
            <a:endParaRPr/>
          </a:p>
          <a:p>
            <a:pPr indent="-298450" lvl="1" marL="914400" rtl="0" algn="l">
              <a:spcBef>
                <a:spcPts val="0"/>
              </a:spcBef>
              <a:spcAft>
                <a:spcPts val="0"/>
              </a:spcAft>
              <a:buSzPts val="1100"/>
              <a:buChar char="○"/>
            </a:pPr>
            <a:r>
              <a:rPr lang="en-GB"/>
              <a:t>data berasal dari kumpulan tweet dari pengguna Twitter.</a:t>
            </a:r>
            <a:endParaRPr/>
          </a:p>
          <a:p>
            <a:pPr indent="-311150" lvl="0" marL="457200" rtl="0" algn="l">
              <a:spcBef>
                <a:spcPts val="0"/>
              </a:spcBef>
              <a:spcAft>
                <a:spcPts val="0"/>
              </a:spcAft>
              <a:buSzPts val="1300"/>
              <a:buChar char="●"/>
            </a:pPr>
            <a:r>
              <a:rPr lang="en-GB"/>
              <a:t>Tujuan penelitian:</a:t>
            </a:r>
            <a:endParaRPr/>
          </a:p>
          <a:p>
            <a:pPr indent="-298450" lvl="1" marL="914400" rtl="0" algn="l">
              <a:spcBef>
                <a:spcPts val="0"/>
              </a:spcBef>
              <a:spcAft>
                <a:spcPts val="0"/>
              </a:spcAft>
              <a:buSzPts val="1100"/>
              <a:buChar char="○"/>
            </a:pPr>
            <a:r>
              <a:rPr lang="en-GB"/>
              <a:t>Untuk mengetahui sentimen dari data teks yang berasal Twitter menggunakan neural network pada pustaka sklearn dan tensorflow. Setelah itu akan dilakukan pembuatan API untuk melakukan klasifikasi suatu sentimen.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Neural Network</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Neural network dapat didefinisikan sebagai algoritma untuk memproses sebuah data yang bekerja dengan mekanisme yang sama pada jaringan saraf pada manusia. Neural network bekerja dengan cara memberikan masukan berupa suatu data, lalu memproses nya, dan kemudian memberikan output dari proses stimulasi di jaringan syaraf tiruan (fungsi aktivasi). Pada penelitian ini, modul sklearn dan tensoflow digunakan untuk membuat neural network untuk mengklasifikasikan sentimen dari sebuah tweet.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LSTM</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LSTM merupakan modifikasi dari RNN (Recurrent Neural Network). Pada LSTM, keluaran dari suatu hidden state dapat dimasukan kembali ke hidden state berikut nya. LSTM memiliki tiga bagian yaitu forget gate, input gate, dan output gate. Forget gate berfungsi untuk melupakan informasi yang tidak relevan dari suatu masukan, input gate merupakan bagian yang berfungsi untuk memberikan masukan pada LSTM, dan output gate merupakan bagian yang memberikan keluaran dari LSTM.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API</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API merupakan singkatan dari Application Programing Interface, API berfungsi untuk menghubungkan antara dua aplikasi yang berbeda. Jika diilustrasikan dengan sebuah restoran, server dapat diibaratkan seperti dapur, client diibaratkan seperti pelanggan yang datang ke sebuah restoran, dan pelayan merupakan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Metode Penelitian</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Pada penelitian ini, akan dilakukan pembuatan model neural network menggunakan pustaka tensorflow dan sklearn dengan menggunakan dataset tweet sebagai data acuannya. Setelah pembuatan model selesai, akan dilakukan evaluasi pada model menggunakan accuracy, F1 score, dan recall. Setelah evaluasi dilakukan, model akan disimpan di file .h5 yang kemudian akan digunakan untuk membuat API dengan swagger.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589900"/>
            <a:ext cx="7505700" cy="58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Hasil Model Deep Learning dengan Tensorflow</a:t>
            </a:r>
            <a:endParaRPr/>
          </a:p>
        </p:txBody>
      </p:sp>
      <p:pic>
        <p:nvPicPr>
          <p:cNvPr id="165" name="Google Shape;165;p19"/>
          <p:cNvPicPr preferRelativeResize="0"/>
          <p:nvPr/>
        </p:nvPicPr>
        <p:blipFill>
          <a:blip r:embed="rId3">
            <a:alphaModFix/>
          </a:blip>
          <a:stretch>
            <a:fillRect/>
          </a:stretch>
        </p:blipFill>
        <p:spPr>
          <a:xfrm>
            <a:off x="384750" y="1322975"/>
            <a:ext cx="8374502" cy="584750"/>
          </a:xfrm>
          <a:prstGeom prst="rect">
            <a:avLst/>
          </a:prstGeom>
          <a:noFill/>
          <a:ln>
            <a:noFill/>
          </a:ln>
        </p:spPr>
      </p:pic>
      <p:pic>
        <p:nvPicPr>
          <p:cNvPr id="166" name="Google Shape;166;p19"/>
          <p:cNvPicPr preferRelativeResize="0"/>
          <p:nvPr/>
        </p:nvPicPr>
        <p:blipFill>
          <a:blip r:embed="rId4">
            <a:alphaModFix/>
          </a:blip>
          <a:stretch>
            <a:fillRect/>
          </a:stretch>
        </p:blipFill>
        <p:spPr>
          <a:xfrm>
            <a:off x="384750" y="2023650"/>
            <a:ext cx="3820979" cy="2803300"/>
          </a:xfrm>
          <a:prstGeom prst="rect">
            <a:avLst/>
          </a:prstGeom>
          <a:noFill/>
          <a:ln>
            <a:noFill/>
          </a:ln>
        </p:spPr>
      </p:pic>
      <p:pic>
        <p:nvPicPr>
          <p:cNvPr id="167" name="Google Shape;167;p19"/>
          <p:cNvPicPr preferRelativeResize="0"/>
          <p:nvPr/>
        </p:nvPicPr>
        <p:blipFill>
          <a:blip r:embed="rId5">
            <a:alphaModFix/>
          </a:blip>
          <a:stretch>
            <a:fillRect/>
          </a:stretch>
        </p:blipFill>
        <p:spPr>
          <a:xfrm>
            <a:off x="4330775" y="2023650"/>
            <a:ext cx="4428474" cy="1829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Hasil Model Neural Network dengan Sklearn</a:t>
            </a:r>
            <a:endParaRPr/>
          </a:p>
        </p:txBody>
      </p:sp>
      <p:pic>
        <p:nvPicPr>
          <p:cNvPr id="173" name="Google Shape;173;p20"/>
          <p:cNvPicPr preferRelativeResize="0"/>
          <p:nvPr/>
        </p:nvPicPr>
        <p:blipFill>
          <a:blip r:embed="rId3">
            <a:alphaModFix/>
          </a:blip>
          <a:stretch>
            <a:fillRect/>
          </a:stretch>
        </p:blipFill>
        <p:spPr>
          <a:xfrm>
            <a:off x="1018750" y="1934350"/>
            <a:ext cx="6815025" cy="253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699675"/>
            <a:ext cx="7505700" cy="66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Tampilan API</a:t>
            </a:r>
            <a:endParaRPr/>
          </a:p>
        </p:txBody>
      </p:sp>
      <p:pic>
        <p:nvPicPr>
          <p:cNvPr id="179" name="Google Shape;179;p21"/>
          <p:cNvPicPr preferRelativeResize="0"/>
          <p:nvPr/>
        </p:nvPicPr>
        <p:blipFill>
          <a:blip r:embed="rId3">
            <a:alphaModFix/>
          </a:blip>
          <a:stretch>
            <a:fillRect/>
          </a:stretch>
        </p:blipFill>
        <p:spPr>
          <a:xfrm>
            <a:off x="1538600" y="1274225"/>
            <a:ext cx="6224031" cy="34706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