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168ecdf9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168ecdf9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55275" y="1822825"/>
            <a:ext cx="7978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Platinum: Membuat API untuk Analisis Sentimen dan Laporan Analisis Data berdasarkan Sentimen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937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Muhammad Raihan Ekaputra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Thariq Dharmawan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 Felix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Pendahuluan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Melakukan analisis dari data sentimen menggunakan Machine Learning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Fungsi API dalam Memproses Analisis Sentimen: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API ini dirancang untuk menerima data teks dan menerapkan metode Neural Network dan LSTM untuk analisis sentimen.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Melalui API ini, data input akan diproses menggunakan kedua metode tersebut untuk mengidentifikasi sentimen yang terkandung dalam teks.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Output dengan Sentimen yang Telah Dianalisis: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Setelah melalui proses analisis sentimen menggunakan Neural Network dan LSTM, API akan menghasilkan output.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Output yang dihasilkan sudah memiliki label sentimen, yaitu negatif, positif, atau netral.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Format Output dalam JSON: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Hasil analisis sentimen yang dihasilkan oleh API akan disajikan dalam format JSON.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Format JSON memungkinkan data hasil sentimen untuk mudah dibaca, ditransfer, dan diintegrasikan dengan sistem lain yang mendukung format ini.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