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168ecdf9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168ecdf9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168ecdf9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168ecdf9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168ecdf9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168ecdf9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168ecdf9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168ecdf9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168ecdf9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168ecdf9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3168ecdf95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3168ecdf95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3168ecdf9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3168ecdf9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555275" y="1822825"/>
            <a:ext cx="79782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 Platinum: Membuat API untuk Analisis Sentimen dan Laporan Analisis Data berdasarkan Sentimen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3937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Muhammad Raihan Ekaputra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Thariq Dharmawan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Michael Felix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Pendahuluan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Social Media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media untuk bersosialisasi satu sama lain dan dilakukan secara online yang memungkinkan manusia untuk saling berinteraksi tanpa dibatasi ruang dan waktu.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sebagai media pemasaran, dagang, mencari koneksi, memperluas pertemanan, dll.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Melakukan analisis data sentimen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proses memahami dan mengelompokkan emosi (positif, negatif, dan netral) yang terdapat dalam tulisan menggunakan teknik analisis teks.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data berasal dari kumpulan tweet dari pengguna Twitter.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Proses Analisis Sentimen: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API ini dirancang untuk menerima data teks dan menerapkan metode Neural Network dan LSTM untuk analisis sentimen.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Melalui API ini, data input akan diproses menggunakan kedua metode tersebut untuk mengidentifikasi sentimen yang terkandung dalam teks.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Swagger, Pandas, Tensorflow, SKLearn, matplotlib, seaborn dan flask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589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Hasil Model Deep Learning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784550"/>
            <a:ext cx="3593750" cy="184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9050" y="1784550"/>
            <a:ext cx="3231446" cy="18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450" y="1572038"/>
            <a:ext cx="3582025" cy="214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525" y="1375425"/>
            <a:ext cx="3449335" cy="25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644" y="1185475"/>
            <a:ext cx="4511049" cy="329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9225" y="2141047"/>
            <a:ext cx="3674401" cy="138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589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Hasil MPL Classifier</a:t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455775"/>
            <a:ext cx="3143250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025" y="1499488"/>
            <a:ext cx="3680825" cy="21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914" y="831938"/>
            <a:ext cx="5753926" cy="316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538" y="3139987"/>
            <a:ext cx="401955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750" y="1158888"/>
            <a:ext cx="46672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750" y="1907838"/>
            <a:ext cx="3647950" cy="191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1100" y="1958988"/>
            <a:ext cx="3718675" cy="202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2350" y="1235087"/>
            <a:ext cx="178117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