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68ecdf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168ecdf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168ecdf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168ecdf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168ecdf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168ecdf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168ecdf9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168ecdf9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168ecdf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168ecdf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68ecdf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168ecdf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68ecdf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68ecdf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275" y="1822825"/>
            <a:ext cx="7978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Platinum: Membuat API untuk Analisis Sentimen dan Laporan Analisis Data berdasarkan Sentimen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93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Raihan Ekaputra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Thariq Dharmawan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Felix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Pendahuluan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Melakukan analisis data sentimen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proses memahami dan mengelompokkan emosi (positif, negatif, dan netral) yang terdapat dalam tulisan menggunakan teknik analisis teks.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 berasal dari kumpulan tweet dari pengguna Twitter.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Proses Analisis Sentimen: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API ini dirancang untuk menerima data teks dan menerapkan metode Neural Network dan LSTM untuk analisis sentimen.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Melalui API ini, data input akan diproses menggunakan kedua metode tersebut untuk mengidentifikasi sentimen yang terkandung dalam teks.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Swagger, Pandas, Tensorflow, SKLearn, matplotlib, seaborn dan flask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8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Model Deep Learning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84550"/>
            <a:ext cx="3593750" cy="1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50" y="1784550"/>
            <a:ext cx="3231446" cy="1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50" y="1572038"/>
            <a:ext cx="3582025" cy="21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25" y="1375425"/>
            <a:ext cx="3449335" cy="25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44" y="1185475"/>
            <a:ext cx="4511049" cy="32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25" y="2141047"/>
            <a:ext cx="3674401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8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MPL Classifier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55775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25" y="1499488"/>
            <a:ext cx="3680825" cy="21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14" y="831938"/>
            <a:ext cx="5753926" cy="3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38" y="3139987"/>
            <a:ext cx="40195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0" y="1158888"/>
            <a:ext cx="4667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50" y="1907838"/>
            <a:ext cx="3647950" cy="1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100" y="1958988"/>
            <a:ext cx="3718675" cy="20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50" y="1235087"/>
            <a:ext cx="17811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