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168ecdf9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168ecdf9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168ecdf9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168ecdf9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168ecdf9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168ecdf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168ecdf9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168ecdf9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168ecdf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168ecdf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168ecdf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168ecdf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168ecdf9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168ecdf9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55275" y="1822825"/>
            <a:ext cx="7978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Platinum: Membuat API untuk Analisis Sentimen dan Laporan Analisis Data berdasarkan Sentimen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937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Muhammad Raihan Ekaputra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Thariq Dharmawan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 Felix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Pendahuluan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Melakukan analisis dari data sentimen menggunakan Machine Learning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Fungsi API dalam Memproses Analisis Sentimen: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API ini dirancang untuk menerima data teks dan menerapkan metode Neural Network dan LSTM untuk analisis sentimen.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Melalui API ini, data input akan diproses menggunakan kedua metode tersebut untuk mengidentifikasi sentimen yang terkandung dalam teks.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Output dengan Sentimen yang Telah Dianalisis: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Setelah melalui proses analisis sentimen menggunakan Neural Network dan LSTM, API akan menghasilkan output.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Output yang dihasilkan sudah memiliki label sentimen, yaitu negatif, positif, atau netral.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Format Output dalam JSON: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Hasil analisis sentimen yang dihasilkan oleh API akan disajikan dalam format JSON.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Format JSON memungkinkan data hasil sentimen untuk mudah dibaca, ditransfer, dan diintegrasikan dengan sistem lain yang mendukung format ini.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8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Model Deep Learning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84550"/>
            <a:ext cx="3593750" cy="18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050" y="1784550"/>
            <a:ext cx="3231446" cy="18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50" y="1572038"/>
            <a:ext cx="3582025" cy="21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525" y="1375425"/>
            <a:ext cx="3449335" cy="25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44" y="1185475"/>
            <a:ext cx="4511049" cy="32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25" y="2141047"/>
            <a:ext cx="3674401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89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MPL Classifier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55775"/>
            <a:ext cx="31432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25" y="1499488"/>
            <a:ext cx="3680825" cy="21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14" y="831938"/>
            <a:ext cx="5753926" cy="31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38" y="3139987"/>
            <a:ext cx="40195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50" y="1158888"/>
            <a:ext cx="46672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50" y="1907838"/>
            <a:ext cx="3647950" cy="19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100" y="1958988"/>
            <a:ext cx="3718675" cy="20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350" y="1235087"/>
            <a:ext cx="17811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