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66" d="100"/>
          <a:sy n="66" d="100"/>
        </p:scale>
        <p:origin x="10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E9D0B-816C-4429-B306-7BC2420E6106}" type="datetimeFigureOut">
              <a:rPr lang="id-ID" smtClean="0"/>
              <a:t>15/10/2021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594A5-04E3-4E7D-9088-6585C1B275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974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Sales by Month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Sales by City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Sales by Category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Sales by Product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BBED0A4D4D8D44CE93CF2DAFADEE466C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Sales by Month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Sales by City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Sales by Category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Sales by Product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BBED0A4D4D8D44CE93CF2DAFADEE466C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Sales &amp; Discount per Month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Month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Average Shipping Cost per Product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Returned Products Quantity per Product Name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Returned Products Quantity per City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Sales &amp; Profit per Product Name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Category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provided.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e7ea17a-75ef-4cb1-ac9f-5f45f5336a60/ReportSection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e7ea17a-75ef-4cb1-ac9f-5f45f5336a60/ReportSection9e881c3a01183bbb9e42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e7ea17a-75ef-4cb1-ac9f-5f45f5336a60/ReportSection818a51aaf776d7a62d2f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, slicer, Sales by Month, slicer, slicer, slicer, Sales by City, Sales by Category, Sales by Product, BBED0A4D4D8D44CE93CF2DAFADEE466C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 by Revenue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, slicer, Sales by Month, slicer, slicer, slicer, Sales by City, Sales by Category, Sales by Product, BBED0A4D4D8D44CE93CF2DAFADEE466C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 by Unit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, Sales &amp; Discount per Month, slicer, Month, Average Shipping Cost per Product, Returned Products Quantity per Product Name, Returned Products Quantity per City, Sales &amp; Profit per Product Name, slicer, textbox, Category, slicer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237</Words>
  <Application>Microsoft Office PowerPoint</Application>
  <PresentationFormat>Widescreen</PresentationFormat>
  <Paragraphs>96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Custom Design</vt:lpstr>
      <vt:lpstr>SO by Revenue</vt:lpstr>
      <vt:lpstr>SO by Unit</vt:lpstr>
      <vt:lpstr>Additionals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Raihan Firdaus</cp:lastModifiedBy>
  <cp:revision>5</cp:revision>
  <dcterms:created xsi:type="dcterms:W3CDTF">2016-09-04T11:54:55Z</dcterms:created>
  <dcterms:modified xsi:type="dcterms:W3CDTF">2021-10-15T01:51:47Z</dcterms:modified>
</cp:coreProperties>
</file>