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  <p:sldId id="273" r:id="rId5"/>
    <p:sldId id="274" r:id="rId6"/>
    <p:sldId id="276" r:id="rId7"/>
    <p:sldId id="270" r:id="rId8"/>
    <p:sldId id="271" r:id="rId9"/>
    <p:sldId id="266" r:id="rId10"/>
    <p:sldId id="267" r:id="rId11"/>
    <p:sldId id="268" r:id="rId12"/>
    <p:sldId id="269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8002 5776 6 0,'-4'-3'137'16,"2"0"-4"-16,-1 0-9 0,1 2-6 15,1 1-13-15,-1-1-17 0,-1-1-13 16,1 2-10-16,2-1 1 0,-1 1 2 16,-1 0 12-16,2 0 20 0,-1 0 17 0,-1 0 16 15,2 0 10-15,-2 0 7 0,1-2-2 16,-1 2-3-16,-1-2-2 0,-1 1-2 16,0 1 0-16,0-2 1 0,-1 2 7 0,-2-2 0 15,1 2-5-15,-2 0-6 0,2-3-13 16,-2 3-14-16,1-4-22 0,-2 1-16 15,1 1-7-15,0-3-3 0,-1 2-1 16,0-2 11-16,-1-1-4 0,-1 0 0 0,3 0 1 16,-2 2-7-16,2-2 7 0,-4-2-20 15,2 4 2-15,1-2 6 0,-4-1-15 16,2 3-2-16,-3-1-15 0,3 0-6 0,-2 0-5 16,-1 0-15-16,1 3 8 0,-1-4-3 15,0 1 3-15,0 1 12 0,1-1 19 16,-1 1 13-16,3-1-1 0,-2 1 7 15,-1 1 2-15,1-2-7 0,-1 2-11 16,1 1-4-16,-2-1-5 0,0-1-2 0,-2 3-13 16,3-1-6-16,-3 0-8 0,0-1-3 15,-1 3-3-15,-1-2-7 0,1 0 3 16,1-1 2-16,-1 1 6 0,0 1-4 0,1-1-3 16,0 0 5-16,0-1 0 0,1 3 12 15,2 0-10-15,0-2 4 0,-2 1 2 16,3 1-3-16,0-2-1 0,1 2-15 0,-1-1 6 15,1-1 2-15,1 2-3 0,-1-2 6 16,0 1-5-16,2 0 5 0,-1-1 1 16,0 2-3-16,3-1 2 0,-3 1-6 0,0 0 6 15,2 0 0-15,-4 0 1 0,4 0-1 16,-1 0 0-16,-2 0 1 0,-1 0-1 16,3 0-1-16,-2 0-2 0,1 0 5 0,-3 0 0 15,2 0-1-15,1 1-1 0,-1-1 2 16,1 2-2-16,-1-1-5 0,0-1-2 15,-1 1 0-15,-1 1 5 0,3-2 3 16,-3 3-1-16,1-3-3 0,2 2 1 16,-3-2 0-16,1 1 0 0,1 1-5 0,-1-2 3 15,0 3 4-15,1-2 7 0,0 0-2 16,0 1-4-16,1-1 2 0,1 1 4 16,-2 1-4-16,2-1-5 0,0 0-1 0,1-2 2 15,0 3-1-15,-1 1-4 0,1-3-4 16,-1 3 4-16,1-1 1 0,-2 1 1 15,1 1 2-15,-1-2-2 0,2 0 9 16,-1 2 1-16,2-2 2 0,-4 2-6 0,2-2-4 16,2-1 6-16,-1 2-6 0,-2-1-1 15,1 0-4-15,2 0 8 0,-3-2 1 16,3 0-2-16,0 1 3 0,-1 1 1 0,1-1 1 16,0-1-8-16,0 1 1 0,1 0-2 15,0 1-1-15,1-3 0 0,1 4 2 16,0-3 1-16,-1 1-4 0,1 0 4 15,-1 1 0-15,1 1-1 0,0-1 1 16,0 0-2-16,-2 0 2 0,2 1-4 0,2-1 1 16,-2 2 1-16,0-1 1 0,0 0 6 15,-2 1 1-15,2 1 2 0,0 0-1 0,-1 0-1 16,-1-2 0-16,0 3-8 0,2-2 1 16,-1 2 2-16,-1-1 0 0,1-2 1 15,-2 2-3-15,3-1 6 0,-1 1-1 16,-1 0-2-16,0-2 0 0,2 2-2 0,-1 0 5 15,1 1-3-15,-2-2-2 0,3 2 1 16,-2-2 0-16,1 2-1 0,0 1-4 16,0 0-1-16,-1-1 4 0,-2 1-2 0,4-1-2 15,-1-1 7-15,0 1-3 0,0 1 1 16,0 1 3-16,-1-1 3 0,0 2-4 16,1-1-5-16,0 2 4 0,0-1 0 15,-1 0-2-15,0 0-4 0,1-1 3 0,-1-1 7 16,-1 0-4-16,1 1 3 0,0 0-2 15,1-1 0-15,0 1 3 0,-1-1-3 16,3 1 0-16,-2-1 4 0,2 0 0 16,0-1 9-16,-2 2-8 0,4-3-4 0,-1 0-1 15,0 1-6-15,-1 0 1 0,2 1-5 16,-1-3 3-16,0 2 3 0,1 3 4 16,-1-3-2-16,-1 2-2 0,0 0 1 0,2 2-4 15,-1-2 2-15,2-1 2 0,-2 1 1 16,1 1 3-16,1-3 1 0,-2 2 3 15,2 0-3-15,-1-1-3 0,1 0 1 16,0 0 1-16,0-1-1 0,0 2 0 0,0-2 0 16,-2-1 2-16,2 1-1 0,0 1-5 15,0-1 0-15,0 1 1 0,0-1-3 0,0 1 4 16,0 0-4-16,2-1 7 0,-1 0-1 16,-1 1-1-16,2 1 2 0,-2-2-1 15,1 0 2-15,1 0-6 0,-2 0 4 16,2-1 4-16,-1 1 2 0,2 0-1 0,-3 1 1 15,3-1-4-15,-1 0-2 0,-1 1 3 16,1-1-1-16,1 1-1 0,0 1 0 16,1-2 8-16,-1 3-2 0,0-1-8 15,3 1-1-15,-3 0 2 0,2-1-3 0,-2 0 0 16,2 2-2-16,-2-4 5 0,2 2 5 16,-2-1-1-16,3-1-3 0,-3 1 0 15,2-1 1-15,0 1 0 0,-2-1-3 16,2 2 1-16,-2-2 0 0,3 1 0 0,-3-1 0 15,2 1-1-15,-2 0-2 0,2 0-2 16,0 0 2-16,1 1 1 0,-1-1 0 16,0-1 0-16,-1 0 0 0,3 0 1 0,-2 2-1 15,2-1 3-15,0-3-2 0,-1 2 1 16,-1-2 0-16,1 1 0 0,2 2 3 16,-2-2-6-16,-1 0 7 0,3 0-1 15,-3-2-1-15,2 1 1 0,0 2 1 0,1-1 2 16,-2 0-3-16,5 1 3 0,-3-2-2 15,0 1-3-15,1-1-1 0,-1 1-2 16,0 0-1-16,1 0-4 0,0 1 4 16,-1-1 1-16,0 1-1 0,0 0 1 0,1 0 2 15,-1 0 2-15,0 1 1 0,1-2 2 16,-1 0 1-16,2 0-1 0,-2 2-4 16,-1-2-2-16,1 1 0 0,-1-1-2 0,-1 0 4 15,3-2-1-15,-1 3 3 0,-1-2-3 16,-1 0 1-16,3 0-1 0,-1-2-4 15,-1 1 7-15,-1-1-1 0,3 2 1 0,-2-1-3 16,1-1 2-16,0 2-1 0,1-2-2 16,-1 1-5-16,0-1 5 0,1 1 1 15,1 1 4-15,-2 0-1 0,0 0-1 0,1-1 3 16,-1 2 0-16,0-4-3 0,0 3-3 16,0-2 4-16,-2 2 2 0,2-2-5 15,-3 1 2-15,2-1-7 0,0 0 4 16,-1-1-2-16,1-1 1 0,-1 1-1 0,3 1 2 15,-2-2 11-15,1 1-8 0,1 0-2 16,-1 2-1-16,0-1 1 0,0-1-1 16,3 1 0-16,-3 1 2 0,2-3 6 0,0 2-3 15,0 1 1-15,1-1 0 0,0-1-2 16,-1 2 0-16,-1-1-6 0,3-3 12 16,-2 2-2-16,1 1-4 0,0-1-3 15,0-1 0-15,-1 1 0 0,1-1-10 16,-2 1 3-16,5-2 5 0,-4 1 5 0,1 1 0 15,3-2-2-15,-1 1-3 0,-1 1-1 16,1-1-7-16,0 2 2 0,1-1 1 16,-1-1 1-16,1 1 3 0,-1 1 3 0,-1-3 11 15,1 1 3-15,0-1-3 0,-1 0 4 16,1-1-7-16,1 1 0 0,-1-2-2 0,2 2-12 16,-2 0 6-16,0 0-10 0,1 2 3 15,-1-2-2-15,4 3 2 0,-4-2 8 16,3 1-4-16,-2-1 9 0,2 2 1 15,-2-1 0-15,2-1-3 0,-2 1-3 16,0 0 2-16,2 0-3 0,-2-1 1 0,-1 1 0 16,2 0-3-16,-2-2 0 0,1 1-3 0,-1-1 5 15,0 2-1-15,1-1 1 0,0-1 1 16,0 0-1-16,-1 0 3 0,1 0-6 16,-1 0 1-16,1 0 1 0,-3 0 2 15,2-1 4-15,-1-1 0 0,0 1 6 16,-3-1-5-16,4 0-5 0,-4 1 0 0,2-1 0 15,-1 0 2-15,-1 0 1 0,2 1 1 16,-3-1-11-16,0-1 1 0,2 0 2 16,-1 0 0-16,-1 2-5 0,2-2 2 0,0 1 12 15,-2 1-4-15,2-1 0 0,1-1-6 16,-2 2 6-16,-2-1 1 0,3-1 2 16,0 0-2-16,-2 0-1 0,0 0-1 0,1 3-2 15,-1-3-1-15,1 1-2 0,-3 0 5 16,3-1 2-16,-3 0 11 0,1-1-4 15,1 0-4-15,1 1-4 0,-3-2-3 0,1 0-2 16,1 2-10-16,-1-3-1 0,0 0 8 16,1 1 9-16,-2-1 2 0,2-1 0 15,0 1-5-15,-2-1 8 0,1-1-3 16,-1 0-5-16,2 0 0 0,-2 1-1 0,2 0 7 16,-1-1-2-16,0-1-1 15,0 2-4-15,-1-4 1 0,1 2 0 0,-1 0-2 16,1 0-2-16,0 2 6 0,-1-2 0 15,2 0-6-15,-2 0-2 0,1 1 2 0,-1 0 2 16,-1-2-4-16,1 3 3 0,2-1 5 16,-2 1 1-16,1-1 2 0,-2 1-2 15,-1-1-1-15,2 1 0 0,-1-1 0 0,0 1 3 16,1-1-5-16,-1-1 4 0,2-1-6 16,0 2 2-16,-2 1 0 0,0-3 2 15,-2 2-3-15,2 0 0 0,-2 0 5 16,3-1-3-16,-1 1 3 0,-2-1-3 0,2 0 2 15,-2 0 1-15,0 1 0 0,0-1-1 16,1-2-2-16,0 3 3 0,-1-1-1 16,0-3-3-16,-1 2-1 0,1 0 1 0,0 0-3 15,2-1-3-15,-3-1 0 0,1 0-2 16,0 2-2-16,2-2 4 0,-2 1-1 16,0-1 0-16,0 1 1 0,-1-1 10 15,-1 2 2-15,3 0-4 0,-3-1 9 16,3 0-6-16,-1 0 0 0,1 1-5 0,-1-2-6 15,-1 0 3-15,-1-1-4 0,1 0 11 16,-2 1-4-16,0 0-1 0,0-1 8 0,0 1-5 16,0-1 2-16,0 1-1 0,0 2 4 15,0-1 0-15,0 1-4 0,-2 0 1 16,2-4-4-16,-1 4-1 0,-1-1-3 16,1-1-1-16,-4-1-2 0,4 1 0 0,-2-3-1 15,-1 2 3-15,1-1 3 0,0 3-3 16,0-1 5-16,-1-1 5 0,0-1 2 15,-2 3-2-15,1-3-6 0,-2 3 4 0,3-1-5 16,-1-1-6-16,0-1 3 0,-3-1 2 16,2 1 4-16,1-1-2 0,-3 1 5 15,-1-3 3-15,3 5-7 0,-2-2 8 16,0 2 22-16,-2 1 15 0,2-1 3 0,-1 3 6 16,-2 1 8-16,3-1-8 0,-2 1-20 15,1 1-15-15,0 1-3 0,0-2-3 16,1 3-8-16,1-2-5 0,-3 2-5 15,2-2-28-15,0 2-84 0,-1 0-102 0,-1-2-142 16,1 3-161-16,-2-2-155 0,1 2-105 16,-1-1 9-16,-3 1 64 0,3-1 124 15,-3 1 152-15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0:54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15812 12115 14 0,'-3'6'80'16,"0"-1"7"-16,0-1 5 0,-2 0 5 0,4 3 6 15,-1-5 10-15,1 3 14 0,-3-2 14 16,3 1 14-16,-1-1 13 0,2-1 13 16,-1 0 6-16,1-1-1 0,-2 1-2 15,2-2-6-15,0 0-1 0,2-2 1 0,-1 1 1 16,2-3 3-16,1-3 2 0,-1-1 1 16,4-1-10-16,0 1-20 0,1-3-21 15,0-1-19-15,2 1-15 0,0-1-8 16,0-2-6-16,2-1-1 0,1 3-6 0,-1-2-1 15,1 1-5-15,0-1 0 0,1 0 4 16,1 1 14-16,-2-2 10 0,0 1 2 0,0-2-3 16,0 1-8-16,0 0-12 0,-1 0-21 15,1 1-12-15,1-2-11 0,-2-1-6 16,2 3-5-16,-1-1-6 0,1 0-6 16,1 1-4-16,0 1-2 0,1-2-2 0,1 4-1 15,-4-3 0-15,3 3-2 0,-2-1 2 16,2 0 2-16,-3-3-2 0,0 4-1 15,2 1 1-15,-4-2-1 0,3 2 1 0,-2-2 2 16,0 3 1-16,-2-2-2 0,-1 3-1 16,4-1 2-16,-4-1-1 0,3-1-4 15,-2-1 0-15,1 0 4 0,-2-1 1 16,1 2 0-16,-2-1-1 0,2-1 1 0,-2 1 1 16,1 0-1-16,-1 0 2 0,0 1-2 15,1 1-3-15,-1 1 2 0,-1 0 0 16,-1 2-3-16,3-1 2 0,-4 0 0 15,2 2 2-15,-1-1 1 0,0 0 0 0,0 0 0 16,-1 1 0-16,0-2-1 0,0 3 2 16,-2-1-1-16,0 1-2 0,1 1-4 15,-3 1 1-15,3 0-7 0,-4 2-33 0,0-2-78 16,0 3-122-16,-1-3-196 0,-2 3-193 16,2-2-167-16,1 2-61 0,0-3 31 15,0-2 96-15,0-2 185 0</inkml:trace>
  <inkml:trace contextRef="#ctx0" brushRef="#br0" timeOffset="3881.84">17357 10593 51 0,'-5'4'128'0,"0"0"11"0,1 3 6 0,0-1 5 16,1-1 0-16,2 2-2 0,-3-3-5 16,4 1-5-16,0-1-2 0,0 0 2 15,0-2 5-15,4 1 5 0,-3-1 12 0,4 0 3 16,0-2 8-16,2-2 4 0,1-1 6 16,0-4 6-16,3 3-1 0,0-6-1 15,1 3-13-15,2-3-16 0,-2-2-26 16,4 0-26-16,0 0-21 0,0-1-18 0,1-1-14 15,0 1-9-15,-2-1-4 0,2 0 0 16,-4 2-1-16,3-1 11 0,-2 0 22 16,2-1 17-16,-2 1 18 0,2 0 7 0,-2-3 0 15,2 1-9-15,-2 2-24 0,2-2-19 16,-2-1-22-16,5-1-12 0,-5-2-6 16,4 3-7-16,-4 1-1 0,2-2-5 0,-4 0 0 15,6 2-7-15,-6 0 2 0,2 1-1 16,-1 0 4-16,0 2-1 0,-1-1-2 15,1 1 5-15,0-1-2 0,0 0 1 16,-1-2-6-16,1 1 0 0,-1-1 0 16,1 1-1-16,0 2-3 0,-1-3-3 0,1 3 2 15,-1 0 3-15,0 2 3 0,-3 0-1 16,4 3 3-16,-5-2 1 0,1 4 1 16,0-2-4-16,-1 2-3 0,-3 2 2 0,0-2-5 15,2 1 2-15,-3 1-3 0,1 1 2 16,-1 0 4-16,-2 1 3 0,1 1 1 15,1-2-3-15,-1 0 0 0,0 2 1 0,-1 0 0 16,-1 0-3-16,3 0 1 0,-2 0 0 16,-2 0-1-16,2 0 3 0,-1 0-1 15,-1 0 2-15,0 0-2 0,0 0-2 0,0 0 1 16,0 0 1-16,0 0 2 0,0 2 1 16,0 0 3-16,0-1 6 0,-1 1-1 15,-1 3-5-15,2-5-2 0,0 5 0 16,0-1-3-16,0-1 1 0,0 2-1 0,0-1 2 15,0 0-1-15,0 0 1 0,0-1 1 16,0 0 5-16,0 2 8 0,0-1 11 16,0 1 7-16,0 1 3 0,0-1 4 15,0 2-4-15,0 1-9 0,2-1-8 0,-1 0-3 16,-1 1-7-16,2-1-1 0,-1 1-4 16,1-1 0-16,0 1-2 0,1-1-1 15,0 1 2-15,2-3 1 0,-2 3 4 0,3-1 1 16,-1 0 6-16,0-1 0 0,1-2-1 15,-1 2 0-15,4 0 0 0,-1 0-2 16,-1-1 0-16,1-1-4 0,1 0-2 16,-1 1-1-16,1-2 0 0,1 1 0 0,-2-1-3 15,1 2-1-15,-1-1 1 0,5-1 1 16,-5 2-1-16,1-1 1 0,0 0 0 0,1 0 2 16,0-1 3-16,0 0-2 0,-1 0 0 15,0 0-2-15,2 0 0 0,-3-2-2 16,0 3-4-16,0-3 1 0,3 1-2 15,-2-1 0-15,1 1 3 0,-1-1-2 0,1 1-1 16,-1 0-1-16,2 0 6 0,-3-1-5 16,2 1 0-16,1 0 1 0,-2-1 1 15,-1 1-1-15,3-2-4 0,-3 2 3 16,2 1 1-16,-1-3-1 0,2 2 0 0,-1 0 1 16,-1 1 5-16,4-1-4 0,-4-2-2 15,2 3 0-15,-1-1 1 0,1 0 1 16,0-1-4-16,-2 1 2 0,1 0-1 0,2-2 0 15,0 0-3-15,-1-2 0 0,1 0-1 16,1 2 3-16,-1-3 3 0,0 1 1 16,1 2 2-16,0-3-3 0,-1 3 2 15,0 0-2-15,1-2-1 0,-2 2 2 0,2-2-2 16,-2 2 0-16,1 0 0 0,-1 0 1 16,1 0-3-16,0 0 0 0,-1 0 5 0,2 0-3 15,-4-1 0-15,-1 1 1 0,5-2 0 16,-5 0 1-16,1 2-2 0,-1 0 2 15,3 0 0-15,-1-3-1 0,-1 1-1 16,0 2 0-16,1 0-3 0,0-2 2 0,-1 2-2 16,-1 0 3-16,0 0 1 0,0 0-1 15,1 0 3-15,-1 0-1 0,0 0-1 16,0-1 0-16,1-1-2 0,-1 0 0 16,1-1 0-16,0 1-1 0,0 0 2 0,-1-1-2 15,0 0 2-15,1 2-1 0,-1-1 1 16,1 0-1-16,0 2 0 0,-1-1 2 15,1 1 1-15,-1 0 0 0,1 0-1 16,0 0 4-16,-3 0-1 0,2 0-4 0,1 0-1 16,-1 0 2-16,0 0 1 0,1-1-5 15,-1 1 0-15,0-2 2 0,0 1 1 16,2 1-2-16,-2-2 2 0,0 2-1 0,2-1-1 16,-2-1 2-16,0 2 0 0,1-1 1 15,0-1-2-15,-1 2 3 0,0-3 1 16,0 3-3-16,1 0 1 0,-1-3-2 15,2 2 2-15,-3 1 2 0,1-3-4 16,0 3 2-16,2-1 1 0,1 1 1 0,-2-2-2 16,-1 0-1-16,5-1 1 0,-4 1 0 0,1-1-1 15,1 1 0-15,-2-1 1 16,1-1-1-16,1 4-1 0,-2-5-1 0,-1 5-1 16,3-2 1-16,-3 2 0 0,2-1-2 15,0 1 4-15,-2-2 0 0,1 0-1 0,1 1 1 16,0-1 0-16,0 0 3 0,-2 0-2 15,2-1-1-15,0 0-1 0,-2 0 1 16,3 1 2-16,-2 0-3 0,-1-1 2 16,3-2 0-16,-3 2 0 0,0 0 0 0,0 0-1 15,1 1-1-15,-1-1 1 0,1-1 0 16,0-1 0-16,-1 2-1 0,0-1 2 16,1-1-1-16,0 0-1 0,-2 2 1 15,-1-2 0-15,2-1 1 0,0 2-1 0,0-1 0 16,-2-1 0-16,2 0 0 0,0 2 3 15,-2-2-3-15,-1 0 0 0,2-1-1 16,-1 2 0-16,2-2 0 0,0-1-4 16,-4 0 1-16,3 1 2 0,0-1 2 0,-2 2 1 15,2-1-1-15,-3 1 0 0,1-2 1 16,0 3 1-16,1-3-2 0,-1-1 0 16,0 2 0-16,-1 0 2 0,3-2-1 0,-2 2-3 15,1-1 5-15,-2 1-3 0,0-2 0 16,1 0 0-16,-2 2 3 0,0-3-3 15,0 1 0-15,1 0 0 0,0 2 0 16,0-2-2-16,-2 0-1 0,1 1 2 0,1-1 0 16,-1-1 1-16,0 2 0 0,0 1 1 15,1-3-2-15,0 2 1 0,-3 0-3 16,2 1 3-16,1-1-3 0,-3 1 0 0,3 0 1 16,-3-1 2-16,2 0 1 0,1 2-1 15,-3-2 2-15,2 1-1 0,0 1 2 16,0-1-1-16,-1-1-2 0,0 0 0 0,-1 3 0 15,1-2 0-15,-1 0 0 16,-1 1-1-16,2 0 3 0,-2 0-2 0,0-1 1 16,0 1-2-16,0-1 0 0,0 1 3 0,-2-3-2 15,2 2 0-15,-1-1-3 0,-1-1 3 16,2 2-1-16,0-4-2 0,0 3 3 16,-1 0 0-16,1 0 0 0,-4-1-1 15,3 2-4-15,-1-1 2 0,-1 1 0 16,0 1-1-16,2 0 0 0,-3 0 3 0,0 0 3 15,0 0-2-15,1 0 0 0,-2 1 1 16,2-2 1-16,-3-1-4 0,3-1 1 16,-2 2 2-16,2-1 0 0,-2 3-1 0,2-3 4 15,-2 1 2-15,-1-1-1 0,1 1-3 16,1-2-1-16,-1 0 0 0,-2 2-7 16,2-3 1-16,0 0 0 0,-4 2 2 0,5 1 2 15,-3-2-1-15,1 0 1 0,0-1 0 16,-1 0 0-16,3 1 1 0,-3-1-1 15,1 1 1-15,-2 0 1 0,3 0 1 16,-1 2-2-16,0-3 0 0,-2 1 0 16,0 1 1-16,2-1 2 0,-3 1-5 0,2-2 2 15,1 3-1-15,-2-2 1 0,-2 1-3 16,1-1-1-16,1 1 5 0,0 1-1 0,0-2 1 16,-1 1-2-16,-1 3 1 0,0-2-2 15,0 1-1-15,0-2 1 0,-1 3 0 16,0-2 2-16,0-1 0 0,-2 3 1 15,2-2 0-15,-2 0 1 0,1 1-1 0,-1 0-2 16,1 0 1-16,-1 0 0 0,1 0-1 16,-3 0 0-16,4 2-1 0,-3-2 1 15,1 0-1-15,1 0 0 0,0 1 1 0,1 0 0 16,-3 1 1-16,4-2 0 0,-2 2 2 16,-2-2-1-16,2-1 3 0,-2 2-2 15,3-1-1-15,-3-1 0 0,1 4-3 16,2-2 1-16,-3 0-2 0,1 0-2 15,1 0 4-15,-1 1 1 0,-1 1 0 0,1-1 1 16,0-1-1-16,-2 2 4 0,2-2-3 16,-3 3 1-16,2-1-3 0,-2-2-1 15,4 3 0-15,-6-3 0 0,5 2-2 0,-2-3-2 16,0 3 3-16,0-1 2 0,0 1 1 16,2-2-1-16,0 3 2 0,-3-1 1 15,3-1 1-15,-2 3-1 0,0-3-2 0,0 4 0 16,0-3 0-16,2 3 0 0,-2-4 0 15,2 1 0-15,-3 0 1 0,3 0-1 16,0-1-1-16,0 2-3 0,-3-1 1 0,3 0-3 16,-1 1 3-16,1 1 0 0,-2 0 1 15,2-2 3-15,0 3-2 0,-2-2 0 16,2 2 0-16,-1-1 0 0,1-1 0 0,1 1-4 16,-1-1 5-16,1-1-2 0,-1 1 2 15,1 2 0-15,0-2 1 0,-1 2 2 16,2-1-3-16,-2-1 0 0,2 2-2 15,-3 0-1-15,3 0 1 0,0 0-1 16,-2 0 2-16,2 0 1 0,0 0 1 0,2 0-1 16,-1 2 1-16,-2-1-2 0,1-1 1 15,-1 1-1-15,2 0-1 0,-3-1 1 16,0 2 1-16,2-2 0 0,-2 2 0 0,1-1 0 16,1-1-3-16,-3 3 0 0,2-3-2 15,0 3 3-15,-1-1 1 0,4-1 0 0,-5 1 1 16,2 0 1-16,1 0 0 0,-1 0-2 15,1-1 1-15,-1 2-1 0,2-1 0 16,-3-2 1-16,0 3-2 0,0-1 3 16,2 1 2-16,-3-1-1 0,1 0-2 0,1 1 0 15,-1-1 0-15,-1 1-3 0,3 1-1 16,0 1 2-16,-2-2 2 0,2 1 0 16,1-1 0-16,0 2 7 0,-2-2-3 15,0 1-1-15,1 0-2 0,0-1-1 0,-2 2-1 16,2-1-3-16,1 1 1 0,0 1 0 15,0-1 2-15,0 0 2 0,1 2-3 16,0 0-1-16,-1 0 3 0,1 0-4 16,1-1 2-16,0 1 0 0,0 0 4 0,-1-1 3 15,1 2-3-15,-1-3 1 0,0 3-1 16,1-1-1-16,0 2-3 0,-1 1-2 16,0-2 2-16,1 3 1 0,-1-2-1 0,0-1 0 15,1 4 3-15,0-4 0 0,0 4 0 16,1-3 1-16,0-1 0 0,1 3 1 0,-1-1-2 15,1 0 0-15,-2 2-4 16,2-2 1-16,1 0-1 0,0 0 8 0,1 1-4 16,-2 1-1-16,-1-2 3 0,2 2-2 15,1 0-1-15,0 1-7 0,-1-1 4 16,2-2 1-16,-1 1 0 0,1 2-1 0,0-2 0 16,-1-1-3-16,3 2-1 0,-2 0 2 15,-1-1-2-15,1 0 0 0,0 1 2 16,0 0 3-16,-2 0 0 0,2-1-1 0,2 1-4 15,-3-1 3-15,1 2 4 0,0 1 0 16,0-2-2-16,-1 0-1 0,1 0 8 16,2 0 0-16,-4 0-5 0,5-2-1 15,-1 0-2-15,1 2 3 0,0-2 0 0,1 0-2 16,-1 1 2-16,5-3 0 0,-4 4 6 16,2-3-5-16,-1-1 0 0,1 2-2 15,1 1-1-15,-1 1 0 0,2-2-3 0,-2 2 2 16,0 0 1-16,3 0 2 0,-1-1-1 15,0 0-1-15,1-1 1 0,-1 0 1 16,2 2-4-16,-2-5 0 0,0 2 1 0,0 0 2 16,0-2 0-16,-1 4 1 0,4-2 3 15,-3 1 0-15,0 0-1 0,-1 2-1 16,1 0-1-16,0-1 0 0,3 0 0 16,-4-1 0-16,1 0-1 0,2 2 1 0,-1-3 0 15,2-1-2-15,-4 4-1 0,1-6 3 16,0 3 0-16,2 0 0 0,-3-2 0 15,2 3 0-15,-1-1 0 0,2-1 0 16,-1 1 0-16,0-1 1 0,0-3 0 0,2 1 1 16,-3-1-1-16,2 2-2 0,0-3 3 15,-1 0-4-15,-1 1-24 0,0-2-49 16,0-1-73-16,0 3-77 0,-1-5-106 0,1 0-150 16,-2 0-130-16,2 0-106 0,-2-5-22 15,0-2 27-15,-1 0 80 0,-4-4 135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1:03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20183 9590 35 0,'-3'-4'81'16,"-4"3"-2"-16,1-3-3 0,1 4-6 16,1-3-5-16,-3 3 1 0,2 0 8 0,-2-2 10 15,2 0 5-15,0 2 6 0,2-1 13 16,-2 1 10-16,4-2 3 0,-3 0 7 0,3 2 11 15,-1 0 8-15,-1-1 14 0,2-1 12 16,-1 2 1-16,2-1-8 0,-1 1-16 16,1 0-26-16,0 0-29 0,0 0-18 0,1 0 31 15,2 0 34-15,3-1 31 16,2 1 44-16,0-2 34 0,5-1 24 0,-2-1-29 16,2-1-26-16,2-1-20 0,2 0-31 15,0-1-31-15,0 1-30 0,1-1-23 16,-1 0-25-16,0 2-18 0,2 0-18 0,0 2-11 15,-1-1-27-15,-3 4-88 0,3 0-121 16,-1 2-187-16,-1 0-178 0,1 1-161 16,1-1-68-16,-1 1 38 0,0-1 95 0,1 5 171 15</inkml:trace>
  <inkml:trace contextRef="#ctx0" brushRef="#br0" timeOffset="891.37">21320 9547 49 0,'0'3'136'16,"-2"0"4"-16,0-1-6 0,2-1-5 15,0 2 0-15,0-3 21 0,2 2 27 16,0-1 50-16,1-1 60 0,3 2 68 0,-2-2 51 16,3 1 22-16,-1 0-4 0,5-1-36 15,-3 0-48-15,3 0-65 0,2 0-55 16,-2-1-57-16,0 0-44 0,5 1-29 0,-2-2-29 15,0 1-26-15,2-1-17 0,1 2-28 16,0 0-73-16,0 0-104 0,-3 2-128 16,3-1-145-16,2 2-136 0,-4-2-119 0,2 2-2 15,-3-3 58-15,0 0 107 0,1 0 136 16</inkml:trace>
  <inkml:trace contextRef="#ctx0" brushRef="#br0" timeOffset="3364.37">22130 8923 3 0,'-3'-4'158'15,"0"0"-1"-15,0 0-12 0,-1 1-11 16,0 1-9-16,1-1-7 0,0-1-7 0,-1 3-6 16,0-1 1-16,-1 0 3 0,0 2 9 15,-3-1 9-15,2 1 3 0,0 0 2 16,-2 1 5-16,-2 3-4 0,1-1-15 15,-1 2-16-15,2 0-10 0,-3 3-9 0,2 0-18 16,-4-2-12-16,2 5-10 0,1-2-4 16,-2 2-10-16,-1-1-6 0,4 1 0 15,-4-1 2-15,2 1 1 0,-3-1 0 16,3 2 2-16,0 0 2 0,-3 1 0 0,1 2-1 16,0-1 4-16,2 1 6 0,-2-1 8 15,3 3 1-15,0-1-5 0,0 0-1 16,1 0-4-16,1-1-9 0,2 0-9 0,-1 1-5 15,-2-1-2-15,4 1-7 0,-3 0-5 16,3 0 0-16,-2 2 0 0,2-2 1 16,0 1 0-16,0 0 3 0,2-2 0 15,2 0 0-15,-3 1-2 0,4-1-1 0,0-1-2 16,0-2 2-16,0 1-1 0,2-1-2 16,0-1 1-16,-1 3 0 0,-1-1 0 15,3-1 0-15,-1 0-3 0,0-1 1 16,-1 0-2-16,3 2 2 0,-3-1 3 0,2 0 15 15,2 2 26-15,-4-1 10 16,4 0 7-16,-2 0 3 0,4 1-4 0,-2-2-12 16,1 0-23-16,1-1-9 0,-2 0-6 15,2-1-3-15,-1 0-3 0,3 2 0 0,-2-3 1 16,-1 3-2-16,1-4 0 0,1 1 3 16,-1 2 1-16,1-2-2 0,-1 0 1 15,1 1 6-15,1 0 4 0,-1-3 1 0,0 1-2 16,3 2 3-16,-2-2 3 0,1 0-7 15,1 1-5-15,1-1-2 0,-2 1 18 16,4-1 24-16,-3-3 10 0,3 3 16 16,-1-2 6-16,3 0 6 0,-3 0-16 0,-1-2-24 15,2 2-20-15,2 0-12 0,-2 0-3 16,1-1-9-16,0 0-1 0,0 0 0 16,0-1 4-16,0 1-5 0,-1 0-2 15,-1-2 3-15,2 1 0 0,-3-1 0 0,1 2-2 16,-1-2 5-16,1 0-7 0,1 1 2 15,-3-1-4-15,3 2 5 0,-3-1 0 16,0 0-1-16,3 1 8 0,-1 0-2 16,-1 0 3-16,0 0 0 0,2-1 0 0,-2 1 0 15,0 2-5-15,0-4 0 0,-1 2 4 16,1-3-9-16,0 1-3 0,-1 0 0 16,1 0 3-16,0-2 2 0,-1 2-3 0,1-2 4 15,0 1 2-15,0 0-1 0,-1 1-1 16,0-2-2-16,3 1-1 0,-2 1 3 15,2-2 3-15,-2 0 2 0,0 1-4 16,0-2 0-16,1 3 1 0,-1-3 0 0,0 2-2 16,-3-1-1-16,3-1 6 0,-2 0 2 15,1 0-1-15,0 0-1 0,0 0-4 16,-1 0 1-16,1 0-1 0,-2 0-1 16,4 0 2-16,-2 0 3 0,0 0 0 0,2 0 3 15,-2 0 1-15,0 0 2 0,1 0 1 16,0-1-3-16,2-1 3 0,-1 2-2 0,-2-3-1 15,3 3-4-15,-3-2 0 16,1 2 0-16,0 0-4 0,-1 0 0 0,1 0 0 16,-1 0 5-16,0 0-4 0,0 0 1 0,-3 0-1 15,3 0 4-15,-3 0-4 0,2 0 1 16,0-1 4-16,0 1 2 0,2-1 1 16,-2-2-3-16,2 1 4 0,-3 1 3 15,2-2-1-15,-1 1-5 0,-1 0-1 0,2 1 0 16,-1 1-4-16,-1 0 1 0,4 0 0 15,-4-1 6-15,2-1 1 0,0 2 1 16,0-1 1-16,-1-1-5 0,2 1 2 16,-2-1-1-16,0 1 4 0,2-2 2 0,-2 1-2 15,-2-2 2-15,2 3 0 0,0-1 3 16,0 1-4-16,0 1-4 0,0-2 3 16,1 0-1-16,0 2-3 0,-1-1-4 15,-1-1-2-15,4 0-3 0,-2-1 1 0,1 1-1 16,0-1 1-16,-1-1-2 0,1-1 1 15,-1 3 5-15,-1-3 0 0,4 2-1 0,-3-1-6 16,0-2 4-16,-1 3-1 0,1-1-1 16,0 1-3-16,-2-2 1 0,3 2 3 15,-2 0 0-15,2-4 2 0,-3 2 0 16,2 0 1-16,-1 2 0 0,-1-2 0 0,0 1-3 16,1-3 1-16,-2 1-2 0,1 0 2 15,-1 2 3-15,0-1-5 0,0 1 2 16,3-1-2-16,-3-1 0 0,2 3-3 15,0-2 0-15,-2 0 4 0,2 0-4 0,1 0 2 16,-1 0 1-16,-2-2 2 0,0 2-4 16,1-2-2-16,-3 3 4 0,2 0 3 15,-1-1-7-15,0 1 3 0,1-2 1 0,-1 1-1 16,1 0 1-16,-1 2 0 0,1-2 5 16,-1-2-2-16,1 2 1 0,-2-2 1 15,0 2-3-15,0-3-2 0,1 2 0 16,-2-1 0-16,1 1 2 0,-2-2 0 0,1 0 1 15,-2 3 0-15,2-3-3 0,-1 1 1 16,0 0-1-16,2-1 2 0,-3-1 0 16,2 0-4-16,-1 0 4 0,0 1 0 0,0 0 2 15,-1-2 5-15,0 0 19 0,1 1 21 16,-1-1 10-16,1 0 7 0,-3 0 3 16,1-1-3-16,0 1-13 0,-1 0-15 0,-1-2-12 15,2 2-7-15,-1-2-6 16,-1 2-6-16,2-3-4 0,-2 2-2 0,0 0 0 15,0-1-2-15,0-1 4 0,0 3-3 16,0-1 1-16,0-1 2 0,-2 2 5 0,2-2 11 16,-1 0 1-16,-1 2 3 0,1 0 3 15,-1-1 0-15,0 1-8 0,1-3-9 16,-3 4-4-16,1-6-2 0,2 4-3 16,-4-1 2-16,2 0-1 0,-2-1 0 0,2 1-1 15,-2 0 1-15,2 2-3 0,-2-2-1 16,-1 2 6-16,-2 0-2 0,3-2-1 15,-1 3-1-15,0-3 2 0,-3 1 0 0,2-1-3 16,-3-2 2-16,1 0 1 0,1-1-1 16,-1 1 0-16,1 0-3 0,-5 1 2 15,4-1-2-15,-1 2 3 0,-2 0 8 16,0 2 7-16,0-1 4 0,1 2 3 0,-1 0 5 16,0 1-2-16,-1-1-3 0,1 1-8 15,-1-1-5-15,0-1-3 0,-1 0-3 16,0 1-1-16,-2-1-1 0,0 1 2 15,-1 0 4-15,0 0 2 0,-1 2 2 0,-1 0 2 16,2 1 0-16,-4 0 1 0,1 2-2 16,-1-1-1-16,1 1-3 0,-2-1-4 15,2-1-2-15,-2 2-1 0,0 0-1 16,2-1-1-16,-1-2 0 0,-1 2 0 0,0 1-1 16,4-1 2-16,-4 0 0 0,2 2 0 15,-1 0-3-15,1 2 3 0,-2 1 2 0,2 0 1 16,-1 0 0-16,0 1 0 0,0 0 4 15,-1-1-3-15,0 0-2 0,2 0-2 16,1 0-3-16,-3 2-3 0,0-1-2 16,1-1 1-16,0 2 2 0,1 0 1 0,1 1 2 15,-2-1 2-15,1 1 4 0,1 2-4 16,-2-1 0-16,-1 1 0 0,5 0-3 16,-5 0 0-16,0-2 2 0,2 1 0 15,-3 0-1-15,1 1-3 0,-2-1 3 0,2 2 0 16,-2-1 0-16,0 2 0 0,-1-1 0 15,2 3 2-15,-2-2 0 0,2 0-1 16,-1 1-1-16,1-3 1 0,2 3 1 0,-3-1-1 16,4 1-2-16,-2-1 6 0,3 1-2 15,-3 0-1-15,1-1 0 0,3 0-2 16,0 1 2-16,2 1-5 0,-3 0 0 16,4 1 2-16,-2 0-5 0,4 2-4 0,-1-2-9 15,2 0-15-15,-1 0-31 0,4 1-60 16,-1-2-75-16,1-1-80 0,1 2-104 0,1 0-117 15,3-3-99-15,0 3-69 0,1-2-35 16,0-1 26-16,0 1 78 0,3 1 117 16,-1-3 123-16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1:12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22784 7117 120 0,'2'-4'185'0,"0"-2"19"0,-1 5 28 0,2-2 35 15,1 3 37-15,-4 3 31 0,1-1 25 16,-1 3 5-16,0 2-18 0,-1 4-30 16,1-1-28-16,0 2-24 0,0 1-26 0,0 3-8 15,0 2 7-15,0 0-7 0,1 2-19 16,-1 2-24-16,2 0-21 0,-2 4-35 16,0 1-43-16,0 3-33 0,-2 0-20 0,2 1-11 15,0 1-10-15,-1-2-6 0,1 0-3 16,0-2-10-16,0-2-63 0,0-2-96 0,0-4-129 15,0 2-175-15,1-4-164 16,2-3-150-16,-1 0-32 0,-2 2 46 0,2 0 103 16,-2 1 159-16</inkml:trace>
  <inkml:trace contextRef="#ctx0" brushRef="#br0" timeOffset="497.99">22807 8413 93 0,'-2'-10'155'15,"2"0"24"-15,-1-1 34 0,-1 2 35 16,0 2 38-16,1 2 36 0,-1 0 21 0,2 0 6 15,-1 3-15-15,1 0-35 0,0 2-41 16,0 2-44-16,0-1-20 0,1 4 0 16,1 1 14-16,-1 2 23 0,1 5 13 0,1 0-1 15,-1 5-20-15,0 2-33 0,-1 0-40 16,-1 2-46-16,3 2-34 0,-2-2-25 16,-1 2-16-16,2-3-13 0,0 2-9 15,-2-2 0-15,1-1-5 0,-1-3-13 0,0 0-44 16,0-5-87-16,0-2-109 0,0-1-148 15,-1-4-150-15,1-2-127 0,0-3-95 16,-4-6 14-16,3-5 69 0,-2-4 128 16,2-6 141-16</inkml:trace>
  <inkml:trace contextRef="#ctx0" brushRef="#br0" timeOffset="3477.82">22749 7209 55 0,'-2'4'143'0,"0"1"0"15,1-1-5-15,1-1-5 0,-4 0 2 16,4-2 7-16,-3 3 6 0,2-4 9 0,-1 1 8 16,-1 1 11-16,0-2 7 0,-2 0 5 15,-3 2 3-15,2-2-2 0,-2 2-4 16,0-2-10-16,-1 0-15 0,-1 1-20 0,0-1-13 15,-2 0-14-15,1 0-14 0,-2 0-15 16,2-1-9-16,0 1-12 0,-1-2-11 16,0 0-11-16,1-1-6 0,-1-1-3 15,0 2-3-15,-2-3-3 0,2-1-3 0,-1 0-2 16,0 0 3-16,1-1-2 0,-2 0-1 16,-1 0 1-16,-2 2-1 0,2-3-2 15,-2 1 3-15,0 2 1 0,-1-1-4 16,1 0 4-16,0 1 1 0,-1-2 2 0,2 1-5 15,1-2 1-15,0 1-2 0,0 0-6 16,0-1-2-16,1-2-3 0,0 3-2 16,-2-2-2-16,3 0-3 0,-4 2-3 15,1-1 1-15,1 0-2 0,-3 0 2 0,1 1 3 16,-2 2-1-16,5-4 0 0,-4 4-3 16,1-2 4-16,0 1-5 0,0-2 1 15,0 1 0-15,1-1 2 0,-1 1 4 16,3 0-4-16,-2-1 5 0,2 0 0 0,0 1 1 15,1 1 2-15,-1-2 2 0,3 2 5 16,-1-1 2-16,2 1 4 0,-2-2 0 16,2 3-1-16,0-4 1 0,0 2-2 0,2-1-8 15,-1-1-5-15,1 1 0 0,2-2-5 16,-1 2-8-16,1-3 3 0,0 2 5 16,-1 0-1-16,1-2-1 0,0 2 7 15,-2 1 6-15,3-3-6 0,-1 2-1 0,-1 0-1 16,0 0 2-16,0 0-3 0,3 1 2 15,-3 0 5-15,2-1-5 0,1 0-6 16,-2-2-2-16,-1 2 1 0,1-3-4 0,1 2-7 16,0-2-5-16,-1 0 9 0,1-1 4 15,2 2 0-15,0-1 2 0,0-2 2 16,0 1 13-16,1 1-8 0,-1-2 2 16,-1-1-1-16,3 2-6 0,-2-3-1 0,3 3-5 15,0-2 6-15,0 2-8 0,0-2-8 16,0 1 10-16,0-1 3 0,0 2 1 15,3-1-2-15,-2 1 8 0,3 0 11 16,-3 1-1-16,1 0-7 0,0-1 2 16,1 0 2-16,2 0-6 0,-2 1-3 0,2-3-7 15,-2 3 6-15,3-1-3 0,-1 1 0 0,-1 1 1 16,3-1 1-16,-2 0 3 0,1 2-1 16,0 0 2-16,0-1 3 0,-1 1 4 15,3 0 2-15,1-2 2 0,-2 4 2 16,1-1 4-16,0-2 0 0,1 1 0 0,1-1-3 15,-1 0 1-15,2 1-6 0,-3 2-5 16,2-4-2-16,0 3-1 0,-1 1-1 16,-1 0 4-16,0 1 4 0,-1-1 0 15,0 0 8-15,-1 1 1 0,0-1 3 0,2 1-2 16,-2 0 7-16,2 0-1 0,2 2-4 16,-1-3-3-16,2-1-3 0,-1 2-5 0,2-1-6 15,0 1-1-15,2-3-1 0,-3 1 1 16,2 2-1-16,-1-2-1 0,-1 0 1 15,2 2-2-15,-4-1-2 0,3 0-2 16,-3 2-1-16,0 1 1 0,1-2-2 0,-1 3 0 16,-1 1 2-16,2-2 2 0,-1 3 9 15,2-3 16-15,0 0 13 0,-1 3 11 16,2-3 0-16,1 1 2 0,0-2-2 0,-2 0-17 16,0 0-12-16,5 0-9 0,-3-2-3 15,0 3-4-15,2-2-5 0,1 2 0 16,-4 2 3-16,6-2-1 0,-6 0-2 15,4 1 0-15,-2-1 2 0,0 2-1 0,-1-2-1 16,1 1 2-16,1 1 4 0,-1-1-1 16,-2-1-2-16,0 1 1 0,0 1 0 15,-1-2 1-15,1 2 0 0,-2-2 4 16,2 1 3-16,-3 1-1 0,5-2 0 0,-3 3-2 16,0-1 0-16,0-2-7 0,2 2 6 15,0-1 0-15,-4 1 0 0,4 1 0 16,-2-1 1-16,-1 0-1 0,0 0-8 15,2 0 2-15,-3 2-1 0,3-2 2 0,-2 1-3 16,1 2 1-16,2-1 3 0,-2-1 0 16,1 2 1-16,0 0-2 0,-1-2 3 15,1 1 0-15,-1 1 1 0,3-1-4 0,-1 0 1 16,-1 1 0-16,1 0 0 0,0 0 0 16,0 0 3-16,0 1 4 0,0 0 0 15,-1-1-2-15,1 1 2 0,-1 1 1 16,1-2-5-16,1 2-3 0,-3-1-3 15,2-1 4-15,-1 2-3 0,1-2 0 0,-1 3 2 16,3-3 4-16,-1 1 1 0,-1 1 0 0,2-2 0 16,-2 1-2-16,-2-1 0 0,3 2-3 15,-2-1 1-15,-3-1 0 0,4 1-6 16,-2 1 3-16,-1 0-3 0,0-1 4 16,1 1-2-16,0 1-5 0,0 0 5 0,-1-1-1 15,2 1 3-15,0 2-7 0,0-1-1 16,-2-1 6-16,1 2 0 0,1-1-2 15,-2 1 4-15,0 0 0 0,0-2 4 16,2 1-2-16,-3-1 1 0,0 0-2 0,1-1-3 16,0 1 0-16,0 0-1 0,-2-2-2 15,2 1-2-15,1-1 4 0,-3 2 1 16,1-1-2-16,0-1 1 0,1 1-2 16,-2 1 2-16,2 0-3 0,-1-1 2 0,-1 0 1 15,0 1 3-15,0 0 1 0,3 1-3 16,-3-1 0-16,2-1-2 0,-1 1 1 15,0 1 0-15,3-4 1 0,-2 3 4 0,0-1 1 16,0 0-2-16,2 1 3 0,-2 0-4 16,-1 0-4-16,2-2-1 0,-1 4-1 0,-1-1 3 15,0-1-5-15,-1 2 3 16,0-3 2-16,1 3 0 0,1 0 3 0,-2-1 0 16,0-1-2-16,3 2 4 0,-1-2-5 15,-1 2 2-15,0-3 0 0,1 5-1 16,-2-4 2-16,4 2-4 0,-3 0 2 0,0 0-1 15,-1 2-2-15,3-1 2 0,-1 1 0 16,-2 1 1-16,-1-1 2 0,1 1 1 16,0 1-6-16,3-1 1 0,-3 2 1 0,0-3 3 15,0 2-1-15,1 0-3 0,-1-1 7 16,0-1-1-16,-1 1 0 0,0 1-2 16,1-4-3-16,-1 2 3 0,-2 1-2 15,4-3 0-15,-5 0-3 0,1 2 2 0,2-1 0 16,-2 0 0-16,-1 1-2 0,2 0-6 15,1-2 5-15,-2 5 3 0,-1-3 2 16,1 1-1-16,0-1 2 0,-1 2 5 16,1-2-3-16,-2 4-4 0,2-2-4 0,-2 1 3 15,2-1 1-15,3 1-3 0,-5-3-1 16,0 2-1-16,2 0 4 0,-2-1 3 16,0 0-2-16,1 2 2 0,-3-3 0 0,2 0-1 15,1 1 2-15,0 0-3 0,-1 1 0 16,-1-2-1-16,-1 2 1 0,1 0-1 15,0 0 0-15,-1 2-1 0,1-3-3 16,-1 2 1-16,1 0 0 0,0-1 4 0,-2 0 0 16,1 1 0-16,-1 0 2 0,2-1 1 15,0 1-1-15,-2 0-3 0,0 0 0 0,0-1-1 16,0 1-2-16,0 0 1 16,-2 2-2-16,0-3-5 0,1 4 4 0,-1-3 4 15,0 2 3-15,1-1-3 0,-1 1 4 16,1 0 11-16,-1-2-7 0,0 2-4 0,1-1-4 15,-1 1 0-15,1-1 2 0,-3-1-8 16,2 0 5-16,-2 1 2 0,1-1 2 16,2 1 0-16,-3-1 1 0,0 1-3 15,0-1 0-15,0 1-5 0,0 1 2 0,-2-2 3 16,3 1-2-16,-2-1 2 0,1 1 2 16,-1-1 3-16,-2-1-3 0,1 1-5 15,0-3 3-15,0 3 1 0,-3-2-5 16,2-1 4-16,1 2 0 0,-2 0 4 0,-1-1-1 15,0 2-1-15,0-1-1 0,2 1-2 16,-1-2 1-16,1 0 1 0,0-1 0 16,-1 1-1-16,0-2 1 0,1 1-1 0,-1-1 0 15,-2 0-1-15,-1 1 0 0,2 0 2 16,-3-2-1-16,2 0 0 0,0 1 0 16,-1 0 1-16,0 0-1 0,1 0-2 15,1-1 3-15,-4 0-1 0,4 2 1 0,-3-3 4 16,0 1-4-16,-1-2 0 0,3 2-3 15,-2-1-2-15,-1-1 1 0,-1 0-4 16,2 1 3-16,-1-1 4 0,-1 2 0 16,1-2 2-16,1 1-1 0,-1-1 1 0,0 2-2 15,1-2 0-15,-1 1 0 0,0-1 0 16,2 0 2-16,-3 0-1 0,3 0 1 16,-3-1 0-16,1 0 3 0,-1 1-3 0,0 1-2 15,-2-3 1-15,2 1-2 0,-2-1-4 16,2 3 1-16,1-1 1 0,-4-2-2 15,4 2 1-15,-1 0 3 0,-1-1 1 0,3-2-1 16,1 0 0-16,-5 2 2 0,5-2 1 16,0 0-2-16,-3-2 1 0,1 2 1 15,-1 0 0-15,1 0-2 0,-3 0 1 16,4 0 1-16,-2-2-2 0,-1 2-1 0,1 0-1 16,1 0 2-16,-1 0-5 0,0 0 4 15,1 0-1-15,-1 0 2 0,0 0 0 16,0 0-3-16,-1 0 3 0,0 2-2 0,0-2-1 15,1 0-2-15,-2 0 1 0,2 0 2 16,1 0 0-16,-2 0 2 0,4 0 1 16,-1 0-1-16,0-2 0 0,2 2 2 15,2-1 5-15,-1-1-5 0,3 2-2 0,-1-2 3 16,2 1-1-16,1 1-4 0,-1-1-4 16,1 1-14-16,0-3-35 0,1 3-67 0,0 0-90 15,1 0-113-15,1-3-151 16,1 2-140-16,0 1-111 0,0 0-44 0,1-4 28 15,-1-3 82-15,2 2 135 0,-1-3 146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1:22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24005 6403 64 0,'-5'0'184'0,"-1"0"11"0,1 0 4 0,0-2 6 16,1 1 9-16,0 1 13 0,1-1 7 15,0-1 6-15,1 1 3 0,1-1 6 0,-2 1-4 16,3-2-7-16,3-1-12 0,-2 3-18 16,4-2-27-16,0 2-38 0,1-1-28 15,2-1-36-15,3 0-23 0,-1 0-21 16,3-1-13-16,1 1-7 0,0 0-23 0,2 0-77 15,2 1-136-15,-1 0-139 0,4 4-133 16,-3 0-102-16,4 1-39 0,0 0 46 16,2 4 116-16,-2-2 131 0</inkml:trace>
  <inkml:trace contextRef="#ctx0" brushRef="#br0" timeOffset="515.87">25181 6348 73 0,'-8'0'194'0,"5"2"14"15,0-2 2-15,-1 0-5 0,1 0 6 16,3 0 22-16,0 0 29 0,3 0 27 0,1 0 23 16,2 0 18-16,3 0 5 0,-1 0-29 15,0 0-32-15,4-2-28 0,2 2-27 16,-2-2-32-16,6 1-41 0,-2 1-25 0,1-4-31 15,2 4-20-15,-2-3-30 0,2 1-62 16,-1 0-85-16,0 2-132 0,0-1-151 16,-1 1-150-16,0 0-138 0,0 1-31 15,-2-1 37-15,0 2 105 0,-1 3 136 0</inkml:trace>
  <inkml:trace contextRef="#ctx0" brushRef="#br0" timeOffset="2899.08">26052 5724 119 0,'-3'-3'164'0,"0"-2"-1"0,-2 0-7 15,1 1-6-15,0 1-2 0,-2-1-2 16,-1 1-2-16,-1-1-1 0,2 3-7 16,-3 0-9-16,1 2-8 0,0 0-7 0,-5 1-14 15,4 1-4-15,-1 2 0 0,-2-2 4 16,0 1-3-16,0 1-8 0,-1-1-4 15,0 1-11-15,-1-1-8 0,2 2-7 0,-4-2-4 16,1 1 0-16,-2 2 2 0,1-2 1 16,1 3 5-16,-1-1-1 0,-2 4 1 15,4-1-1-15,-2 0 0 0,0 2-1 16,-1 0-5-16,4 3-5 0,-2-4-5 16,4 1-11-16,-2 1-9 0,4-3-7 0,-3 4-6 15,3-4-3-15,3 3-1 0,-2-1 3 16,1 2-1-16,1-2-2 0,-2 2 1 15,3 2 0-15,-1 0-1 0,1 1-1 0,0 0 0 16,0 0-5-16,0 0-3 0,-2 1-1 16,4-2-3-16,-2 0 1 0,2 1 0 15,0-2 3-15,-1 2-1 0,0-3 2 0,3 1 2 16,-1-1 0-16,0 1 1 0,-1 0 0 16,3 1 5-16,-1 1-5 0,1 1-1 15,0 0 0-15,0-1 0 0,0 0-2 16,0 0 0-16,0 1 0 0,0-3 6 0,0 1 1 15,0 0-5-15,0 0-1 0,0-3 0 16,1 2 2-16,-1-1-4 0,2 1 0 16,-1 0 1-16,-1-1 4 0,2-1-3 15,0 1 0-15,-1 0-2 0,3 1 2 0,-3-1 2 16,3 1-2-16,0-1-1 0,-1 1 1 16,2-1 4-16,-2-1 0 0,2-2-4 15,0 2 1-15,-1-1 1 0,1-2 1 16,-2 1-3-16,2-1-3 0,-2 1 3 0,2-3-1 15,0 2 4-15,2 0-5 0,-1-1-1 16,-1 0 3-16,2 2 0 0,-1-1 0 16,2-2-4-16,0 2 3 0,-2-1 1 0,1 0-3 15,2-2 0-15,-3 1 0 0,1 1 1 16,1-2 4-16,1-2-2 0,-3 3 0 16,1-2 0-16,1 0 0 0,-1-2-1 0,1 2-2 15,0 0 1-15,0 0 4 0,1 0 2 16,-1 0-1-16,0-2 2 0,3 3 0 15,-1-2 0-15,0 0 0 0,0 0 21 16,1 1 15-16,-1-2 8 0,2 1 4 16,0-1 6-16,-1 1 1 0,1 1-21 0,0-4-14 15,0 3-9-15,2-3-7 0,-1 3-3 16,1-1-4-16,2 0-2 0,0 0-2 16,-2 0 3-16,3-1 5 0,-1 0 1 15,-2-1 7-15,2 3 14 0,-3-3 15 0,0 1 11 16,1 0 5-16,-1 0 4 0,-1 0-8 15,1-2-9-15,1 2-13 0,-3 0-13 16,0 2-8-16,3-2-3 0,-1 1 0 0,-1-1-5 16,1 2-1-16,0 0-1 0,-1 0-2 15,1-1-2-15,1 2 1 0,-1-4-2 16,-1 3 5-16,1-3 9 0,0 3 5 16,0-2 10-16,-1-1 10 0,2 1 16 0,-2 0 3 15,2 0-2-15,-2 0-2 0,1 1-5 16,1-1-12-16,1 2-14 0,-1-2-2 0,-1 1-4 15,0-1-6-15,0-1-1 0,1 2 5 16,1-1 6-16,-2-1 11 0,1-1 16 16,-2 1 11-16,4-1 3 0,-3-1-1 15,1 0-4-15,-1 0-13 0,1 0-13 0,-2 0-8 16,1 0-7-16,3 0-1 16,-3 0-4-16,1 0-2 0,0 1-5 0,-2 2-2 15,1-3 2-15,1 0-5 0,-1 0 0 16,0 0 4-16,3 0 2 0,-4 0 3 0,2-3-3 15,-1 2 8-15,3 1 3 0,-2-1-1 16,0-1-2-16,2 2 2 0,-2 0 3 16,-1 0-7-16,3 0-1 0,-2 0-2 0,0 0-6 15,1 0 0-15,0 0 3 0,0 0 5 16,0 0 6-16,0 0 3 0,-2 0 9 16,4-1-3-16,-4-1-4 0,2 0-1 15,0 1-6-15,2-1-3 0,-4 2-4 0,4-2-2 16,-3 2 1-16,3 0-1 0,-1 0 0 15,-2 0 1-15,4 0 1 0,-4 0 2 0,2 0-5 16,-2 0-1-16,-1 0 0 0,1 0 3 16,0-3-3-16,-1-2 0 0,0 1 3 15,0-2 0-15,0 1-2 0,0 1 1 16,0-1 1-16,-1 1-5 0,1-1 0 16,-2 0-4-16,1 0 4 0,0 1-2 0,-1-2 1 15,1 2 3-15,-2-2 0 0,3 0 3 16,-3 0-1-16,2 0-1 0,0 0 0 15,-1-1 0-15,-1 1 4 0,1-2-1 0,-2 1-1 16,3 0-5-16,-3 0-1 0,0-1 3 16,-1 3-4-16,5-3 2 0,-5 2 0 15,1 0 5-15,0-3 1 0,1 2-2 0,0-1 2 16,0 1-4-16,-1 0 0 0,0-1 1 16,-1-1-4-16,5 1-1 0,-5-1 2 15,0 2-2-15,1-2 4 0,-1 1-1 0,2-2 1 16,-4 3 0-16,1-5 0 0,2 4 4 15,-5-1-3-15,3-2 1 0,-1 1-2 16,2-3 0-16,-3 3 0 0,-1-4 0 16,1 1-3-16,2 1-1 0,-3-1 0 0,1 0 2 15,-2 1 0-15,2 0 2 0,-4-1 1 16,3 1 5-16,-1 0 0 0,0-2-1 16,0-1-4-16,2 1 2 0,-2-1 1 15,-2 0-3-15,3-3 1 0,-1 1 0 0,0-1 3 16,0 1 0-16,0 1-3 0,1-1 2 15,-3 0-1-15,1 2 2 0,1 0-3 16,-3 0 1-16,1 2 0 0,-1-4-2 0,0 3 0 16,-1 1 1-16,1-1 3 0,-5 1-3 15,4-1 1-15,-1 0 3 0,-3 1 0 16,4-2-1-16,-3 2-2 0,0-2 0 16,0 0 2-16,0 0-5 0,-2 0 0 0,-1 0-4 15,1 2 2-15,-1-1 3 0,-2 0-2 16,1 2 1-16,2 0 2 0,-4 2-1 15,-1-3 0-15,2 1 1 0,-3 2-1 0,2-2 3 16,-2 0-1-16,0 1-3 0,1 0 4 16,0-1-3-16,-2 0-2 0,0 0 2 15,2-2-1-15,-3 2 1 0,1 2-4 0,-1-2 3 16,2 0 1-16,-4 2-5 0,2 0 2 16,0 0 1-16,-3 2-1 0,4 0-1 15,-4-2 1-15,0 1 5 0,3-1-3 16,-2 0 0-16,0 0 1 0,-1-2-2 0,-1 0 0 15,1 2 0-15,3-2-3 0,-5 0-3 16,2 1 0-16,1 0 2 0,-3 1 1 16,1 1-2-16,-1 2-1 0,1 0 6 0,-3 0 2 15,0 2-1-15,-1-2 1 0,2 1-1 16,-4 2 4-16,2-2-4 0,-2-2-1 16,3 2-1-16,-4-1 0 0,2 0-3 0,-3-1 0 15,1 1-1-15,-2-2-4 0,2 2 4 16,-1 1-1-16,-2 2 1 0,1 1 1 15,-1 0 2-15,-1 1 7 0,3 2-5 0,-3 2-2 16,2-1 5-16,-1 1-4 0,1 2 0 16,-2-1 1-16,-1 0-1 0,-1 2 3 15,1-3-2-15,-2 3 1 0,0-2 2 16,0 1-3-16,-2 1-2 0,3-2 0 16,-1 2-2-16,0-1 4 0,2 2-2 0,0-1 0 15,2-1 5-15,4 0-1 0,-3 1-2 16,3 0-1-16,2-1 0 0,2-1-7 15,2 2-11-15,1-2-12 0,1-1-33 0,-1 1-54 16,4 1-71-16,-1-3-75 0,4 3-106 16,1-1-125-16,0-3-100 0,2 2-86 15,2 0-19-15,2 1 30 0,2 0 88 0,-3 0 126 16</inkml:trace>
  <inkml:trace contextRef="#ctx0" brushRef="#br1" timeOffset="8783.56">1662 14558 58 0,'-3'-8'169'0,"0"-1"22"16,0 1 24-16,0 2 29 0,1 0 33 15,1 2 32-15,-1-1 21 0,0 2 4 0,1 2-14 16,-1-1-32-16,-1 2-45 0,1 0-42 0,-1 3-39 16,2 3-30-16,-1 2-21 0,-1 2-12 15,3 2-11-15,-3 4-20 0,3 0-16 0,0 2-14 16,0 3-15-16,3 0-12 0,-3 3-7 0,3-1-3 15,-1 1 0-15,1 1-2 0,0-1-1 0,2-3-8 16,-2 1-17-16,0-5-32 0,1-1-42 0,0-3-56 16,-3-1-61-16,1 0-58 0,-2-2-52 15,2-3-45-15,-2-2-30 0,0-1-15 0,0-4-3 16,0 0 22-16,0 0 47 0,-2-4 63 0</inkml:trace>
  <inkml:trace contextRef="#ctx0" brushRef="#br1" timeOffset="9085.56">1599 14592 153 0,'-2'-12'174'0,"1"0"-8"0,1 2-15 0,1 0-15 0,1 0-17 16,1 2-12-16,2 1-13 0,3-1-13 16,0 2-9-16,3 2-5 0,0 1 3 0,3-2 9 15,-1 3 10-15,4 2 7 0,-4 0 6 0,2 2 4 16,0 3-5-16,-1 1-8 0,-3 3-13 15,2 1-7-15,-2 1-10 0,-3 2-8 0,-2 3-6 16,1-2-7-16,-4 4-3 0,1-1-5 0,-4 4-2 16,-1-2-3-16,-4 2-2 0,0 0-1 15,-1-1-2-15,-2-1-2 0,-1 1-4 0,-1-2-3 16,-1-1-3-16,0-3-5 0,-2 1-3 0,0-3-2 16,1-2-12-16,-1 0-30 0,1-2-45 0,2-2-47 15,1-3-51-15,0 2-57 0,4-3-48 0,1 1-27 16,4-3-9-16,0 0-4 0,5-3 22 0,3 1 40 15</inkml:trace>
  <inkml:trace contextRef="#ctx0" brushRef="#br1" timeOffset="9374.56">2091 14621 159 0,'1'-7'225'0,"1"1"16"0,-4 0 16 0,-1 2 16 15,0-1 8-15,-6 2 4 0,1 2-4 0,-2 1-6 16,-2 1-20-16,-1 4-23 0,0 1-23 16,-3 2-22-16,2 3-28 0,-2 2-27 0,3-1-25 15,0 4-22-15,1 0-25 0,0 2-21 0,6 0-14 16,-1 0-9-16,4 0-6 0,3-1-6 16,0 3 0-16,3-4-3 0,2 0 2 0,3-1-2 15,1 0 4-15,4-1-4 0,-1-4 0 0,1-1 1 16,4 0-5-16,-2-4-22 0,-1-1-42 0,3-2-58 15,-1-2-77-15,0-3-82 0,1 0-76 16,-2-2-51-16,2-1-26 0,-1-1-3 0,-1-2 19 16,0-1 41-16,-1 0 60 0,-4 0 62 0</inkml:trace>
  <inkml:trace contextRef="#ctx0" brushRef="#br1" timeOffset="9590.56">2081 14637 111 0,'-4'-4'197'0,"-1"1"-8"0,3 2-20 16,-1-2-16-16,1 3-11 0,1 0-3 0,-1 0 0 15,2 3 0-15,-3 1-7 0,0 3-15 0,0 0-19 16,-3 5-24-16,-1 2-30 0,1 1-18 0,-4 2-12 16,1 3-7-16,1-2-4 0,0 2-2 0,0-3-19 15,-1 0-38-15,4 0-42 0,0-4-42 16,2 1-41-16,1-4-45 0,2 1-35 0,2-5-14 15,1-2 15-15,0-1 27 0</inkml:trace>
  <inkml:trace contextRef="#ctx0" brushRef="#br1" timeOffset="10102.56">2306 14602 122 0,'1'-1'267'0,"1"1"36"0,-2 1 1 0,-2 5-5 15,1 2-16-15,-3 4-18 0,1 2-27 16,-3 2-37-16,2 3-35 0,0 2-36 0,-1 1-33 0,2 3-31 16,2 1-28-16,-1 3-15 0,2 1-8 15,0 2-8-15,0 1-2 0,0 1-1 0,3 0 3 16,-1-1-1-16,1 1-3 0,0-5-1 0,2-1-2 16,1-3-1-16,-1-4-7 0,1-1-8 15,-1-3-10-15,-2-4-6 0,2-3-2 0,-1-2-3 0,0-4 5 16,-1-2 4-16,-2-5 9 0,1-2 2 0,0-2 2 15,-2-4 2-15,0-2 2 0,-2-2 3 16,0-4 1-16,-1 0 1 0,-2-3 3 0,0-2 0 16,0-2 0-16,-2-1-1 0,2-1 2 15,1-1 1-15,-1-2 0 0,1 1 1 0,2 0 0 16,0 1 0-16,2 2 0 0,2 1-3 0,0-1 1 16,2 4-1-16,1 0 1 0,-1 1 0 0,3 4 0 15,-1 1 2-15,3 1 0 0,1 2-2 0,0 4 1 16,0 1 0-16,0 3 0 0,1 0 1 15,3 4 0-15,-4 2 2 0,1 3 0 0,0 2 0 16,-1 2-1-16,-2 1-2 0,-1 1 2 0,0 2-1 16,-3 0 0-16,1 1 1 0,-3 3 0 15,-2 0 2-15,-2 1-2 0,-1 4-1 0,-2-2 0 16,-1 2 1-16,-3 0 0 0,-3-1 1 0,1 0 1 16,-3-1-1-16,1-2 0 0,-2-1-2 0,2-1-30 15,-1-3-44-15,1-2-48 0,2-2-47 0,0-2-48 16,3 0-45-16,3-1-11 0,0-3 12 0,4-2 19 15,4-3 19-15,2-1 19 0,4 0 23 16,4-5 18-16</inkml:trace>
  <inkml:trace contextRef="#ctx0" brushRef="#br1" timeOffset="10415.56">2641 14653 42 0,'11'-13'173'0,"-2"-1"17"15,-2 4 21-15,-3-2 33 0,0 3 34 0,-3 0 26 16,-2 3 16-16,-4 1 0 0,0 2-15 15,-3 6-28-15,-4-1-46 0,0 5-43 0,0 4-37 16,-1 2-32-16,-2 4-21 0,3 3-20 0,-1 0-7 16,1 3-10-16,2 0-13 0,2 0-10 0,1 1-9 15,4-2-10-15,1 3-7 0,4-4-8 16,1-2-1-16,4-1-2 0,3-1-1 0,0-5 2 16,7-3-1-16,-3-3 1 0,5-4 1 0,0-3 1 15,0-3-2-15,0-7-2 0,0-2 3 0,0-4 1 16,-2-1 2-16,-4-3-3 0,3-1 0 15,-7-2-1-15,-1 1-2 0,-1 1-1 16,-4 1-5-16,1 0 6 0,-4 0 2 0,-1 1-18 16,-4 3-41-16,2 2-68 0,-2 2-92 15,0 1-102-15,1 3-90 0,-1 2-65 0,2 0-38 16,1 2 0-16,-1 2 58 0,3 3 81 0,3-4 79 16</inkml:trace>
  <inkml:trace contextRef="#ctx0" brushRef="#br1" timeOffset="10770.56">2936 14431 103 0,'5'-4'233'15,"-2"2"26"-15,0-3 16 0,1 3 13 0,-3 2 10 16,1 2-3-16,-2 0-12 0,0 6-25 16,0 2-31-16,0 4-35 0,-2 2-33 0,2 2-33 15,-3 3-27-15,3 3-23 0,-2 1-25 0,1 0-18 16,1 1-16-16,0 2-6 0,1 2-4 15,1-2-9-15,-2-1 2 0,3 2 2 16,-1-4 2-16,0 1-2 0,-1-2-2 0,3-2 5 16,-2-2-1-16,1-2-4 0,-1-3 0 15,-2-3 0-15,1 1 3 0,1-3 2 0,-2-6-1 16,2-1-1-16,-1-3 0 0,-1-5 0 0,2-3-1 16,-2-4-1-16,2-1 8 0,-1-4 8 15,1-1 8-15,-1-4 4 0,1 1 3 16,1-3-4-16,3-1-6 0,-3-1-9 0,2 1-4 15,3-1-16-15,-3 2-32 0,2 0-47 16,-2 4-68-16,0 0-75 0,0 5-74 0,0 0-58 16,0 4-27-16,-2 1-3 0,1 2 19 15,-2 4 29-15,-2 4 33 0,0 0 47 0,-2 1 45 16</inkml:trace>
  <inkml:trace contextRef="#ctx0" brushRef="#br1" timeOffset="10940.56">2995 14608 13 0,'-6'6'212'0,"3"1"38"0,-1 0 27 15,3 1 26-15,1-1 27 0,1 2 20 16,1 0 10-16,1 1-6 0,1 2-26 0,3 0-37 16,1 1-50-16,0 1-49 0,1 0-50 0,2 1-43 15,-1-2-33-15,4 1-25 0,-1-2-20 16,2 0-35-16,0-2-55 0,-1-2-90 0,-3-1-118 16,2-1-124-16,1-1-120 0,-3-2-70 15,1-3-1-15,0 0 63 0,-4 0 101 16</inkml:trace>
  <inkml:trace contextRef="#ctx0" brushRef="#br1" timeOffset="11434.66">3605 14730 83 0,'-2'-3'187'16,"-1"1"31"-16,-1 2 38 0,-1 0 51 0,3 0 49 15,-1 0 36-15,0 0 16 0,1 0-6 16,-1 0-28-16,1 0-16 0,2 0-8 15,4 0-20-15,-1 2-19 0,0-2-22 0,2 1-21 16,2 1-54-16,0-2-67 0,1 0-52 16,3 0-34-16,0 0-25 0,-1 0-16 0,-1 0-19 15,5 0-37-15,-4-2-69 0,-1 1-86 0,2 1-111 16,-1-2-148-16,2 2-141 0,-2-3-105 16,-1 1-51-16,2 2 23 0,-3-3 77 15,0 1 129-15,-1 0 143 0</inkml:trace>
  <inkml:trace contextRef="#ctx0" brushRef="#br1" timeOffset="12001.66">4166 14457 168 0,'-6'-12'223'0,"1"-2"23"16,-3 3 27-16,2 1 33 0,1 0 26 15,0 1 4-15,2 6-16 0,-2-1-38 0,2 4-46 16,-2 4-55-16,1 3-43 0,-1 6-26 0,2 1-19 16,0 5-12-16,0 6-12 0,-1 4-10 15,3 0-18-15,-1 2-17 0,0 4-9 16,2-2-5-16,0 0-1 0,2 2-4 0,0-4-3 15,-1-2-2-15,3-2-3 0,-1-3 2 16,0-3 1-16,0-3-1 0,-1-4 1 0,1-1 4 16,0-3-1-16,-2-2-3 0,-1-4 0 15,2-2 2-15,-2-2-2 0,1-5-2 0,1-1 2 16,1 0-2-16,-1-4 1 0,1-1-1 16,-1-2 2-16,3 1 2 0,-1-2-2 0,4 2-1 15,0 1-9-15,0-3-12 0,0 2-9 16,3 3-10-16,0 0-12 0,1 0-7 0,1 1 1 15,-1 4 3-15,3-1 0 0,-2 3 8 16,1 0 11-16,-1 4 10 0,-1 0 6 0,-4 3 9 16,0 1 9-16,0 3 2 0,-2 0 1 15,-1 1 5-15,-2 2 10 0,-1 1 15 16,-4 1 20-16,-1-2 18 0,-2 3 12 0,-4-1-1 16,1 3-5-16,-3-3-13 0,-2 1-21 0,-3-1-14 15,-1-2-13-15,1 1-4 0,-3-1-17 16,2 0-38-16,-2-6-59 0,3 1-68 15,0 0-71-15,4-4-71 0,2 0-50 0,5-2-22 16,2-1 5-16,5-3 18 0,1 0 24 0,5-5 29 16,4 1 44-16,3-2 45 0</inkml:trace>
  <inkml:trace contextRef="#ctx0" brushRef="#br1" timeOffset="12285.66">4523 14679 104 0,'2'-9'212'0,"-2"1"15"0,0 1 25 16,-2 2 31-16,-1 0 35 0,-2 3 32 15,-4 2 25-15,1 4 2 0,-3 2-22 0,0 5-30 16,0 2-18-16,-2 1-19 0,1 3-18 0,2 2-17 16,0 0-20-16,1 1-30 0,3 1-42 15,1-2-44-15,3 1-44 0,2-1-28 16,4 3-18-16,0-3-7 0,5 0-9 15,3 1-7-15,-1-2-3 0,3 0-18 0,2-2-46 16,1-2-56-16,1-1-47 0,2-2-47 0,-1-4-52 16,-1-2-60-16,2-4-46 0,-2-2-40 15,2-4-41-15,-3-1-34 0,1-2-19 0,-1-4 7 16,-2 0 45-16,-3-2 69 0,-2 0 77 16</inkml:trace>
  <inkml:trace contextRef="#ctx0" brushRef="#br1" timeOffset="12480.66">4623 14691 66 0,'-3'-8'217'15,"0"4"39"-15,1 2 24 0,-1 2 29 0,1 5 26 16,-1 4 20-16,0 1 4 0,-3 6-28 0,3-2-48 16,-4 6-68-16,2-1-64 0,1 3-52 15,0-2-40-15,-1 1-48 0,1 0-70 0,-1-3-86 16,2-3-99-16,2 0-95 0,1-4-90 15,1 1-65-15,-1-7-4 0,2 1 48 16,-2-6 81-16,5-6 84 0</inkml:trace>
  <inkml:trace contextRef="#ctx0" brushRef="#br1" timeOffset="12810.67">4835 14538 70 0,'5'-9'223'0,"-1"1"20"15,-1 2-5-15,-1 0-12 0,-1 5-15 0,-1 2-17 16,0 2-24-16,-1 5-26 0,1 2-29 16,-2 5-25-16,2 2-26 0,-1 2-19 0,-1 4-14 15,2 2-12-15,-3 1-7 0,3 1-5 16,0 3-2-16,0 0-3 0,0 1-3 0,0 1 1 16,0-1 0-16,0 0 2 0,0-2-3 15,0-2 3-15,3 0 1 0,-3-7-2 0,3-2 1 16,-1-1 4-16,-2-2 20 0,1-5 27 15,1-3 31-15,1-4 22 0,-1-1 22 16,1-6 9-16,-1-1-6 0,1-3-14 0,0-5-23 16,0-3-15-16,3-1-21 0,-1-3-11 15,0-2-15-15,1-2-13 0,-1-1-33 0,3 2-56 16,-4-1-69-16,1 3-81 0,0 1-82 0,0-1-80 16,-2 5-53-16,0 1-26 0,0 1 30 15,-6 5 61-15,2-1 70 0</inkml:trace>
  <inkml:trace contextRef="#ctx0" brushRef="#br1" timeOffset="12975.66">4844 14834 83 0,'-3'14'246'15,"0"-4"43"-15,3 2 11 0,0-2 6 0,0-3-4 16,3 1-10-16,2 1-27 0,-1-4-40 0,3 2-48 16,3-2-52-16,0 0-45 0,1 2-33 15,2-4-20-15,1-1-38 0,1 0-65 0,0-1-85 16,4-2-85-16,-3-2-81 0,3-1-76 15,-3-1-38-15,3-2 25 0,-3-1 62 16,1 0 74-16</inkml:trace>
  <inkml:trace contextRef="#ctx0" brushRef="#br1" timeOffset="13351.66">5192 14790 42 0,'2'-10'208'0,"-1"0"20"0,-2 1 20 16,-3 0 28-16,0 2 38 0,-3 1 25 15,-2 0 18-15,-2 3 1 0,-2 0-17 0,1 3-36 16,-3 3-48-16,1 1-45 0,1 4-43 15,-1 2-31-15,1 4-31 0,1 3-25 0,2 2-24 16,1 2-17-16,4 1-17 0,-1 0-13 16,6-1-4-16,0 0-2 0,6-1-2 0,-1-4 1 15,6 0 4-15,1-3-1 0,1-3-16 16,3 0-19-16,0-6-17 0,1-2-21 0,1-4-25 16,-1-2-12-16,2-6 1 0,-2-1 5 15,-2-3 12-15,2-2 13 0,-4-2 19 0,-1-3 14 16,-2 1 13-16,-2-1 15 0,1 3 6 15,-4 0 10-15,0 2 21 0,-2 2 21 16,-1 0 22-16,-1 6 16 0,-1-1 13 0,2 4 13 16,-2 2-5-16,0 3 0 0,0 5 0 0,0 0 2 15,0 5-7-15,0 4-12 0,0 0-18 16,1 4-17-16,-1-1-17 0,2 4-31 0,2-3-45 16,1 0-47-16,0-3-47 0,1 1-66 15,2-2-78-15,1-2-78 0,1-4-49 0,1 0-34 16,0-2-15-16,2-6 2 0,1-1 25 15,-1-4 42-15,0-3 46 0,2-2 55 0,0 0 55 16</inkml:trace>
  <inkml:trace contextRef="#ctx0" brushRef="#br1" timeOffset="13918.66">5577 14792 81 0,'10'-19'205'16,"-2"1"35"-16,-3 0 38 0,1 1 44 16,-4 0 50-16,-2 2 38 0,-4 1 25 0,0 2 13 15,-2 3 8-15,-1 1-21 0,-3 3-43 16,0 2-50-16,-3 3-53 0,0 1-58 15,1 4-68-15,-1 2-58 0,2-1-43 0,3 2-27 16,2 1-17-16,1 0-9 0,2 0-7 16,3 3 1-16,1-2-2 0,4 2-1 15,0 0-2-15,3 0 2 0,3 0 1 0,0 2-1 16,2-1 1-16,-1 1 1 0,1 1 3 16,1 1-4-16,-3-1 0 0,0 0-1 0,2-1-1 15,-4 1 1-15,-2-2 0 0,0 0 1 16,-2 2 2-16,0-3-1 0,-3-1 2 15,-1 0 0-15,-2-1 5 0,-3 1 10 0,1-1 2 16,-3-3 2-16,-2 3 0 0,0-3-2 16,-3-2-12-16,2-1-24 0,-1-4-36 0,2 0-60 15,0-4-73-15,-1-1-75 0,4-4-78 16,4 0-69-16,2-4-47 0,2-1-13 0,4-1 8 16,2-2 26-16,1 1 43 0,1 0 54 15,3-2 57-15,-1 3 56 0,1-2 57 16,-2 0 45-16,4 3 41 0,-3-1 37 15,2 3 36-15,0-1 33 0,0 1 29 0,0 5 29 16,0 0 36-16,-2 0 35 0,0 6 28 16,1 1 14-16,-3 5-4 0,0 2-19 0,-3 3-30 15,0 5-36-15,-1 4-41 0,-2 0-32 16,0 3-24-16,-1 0-25 0,-1 0-28 0,-2-3-36 16,1 0-35-16,1-3-32 0,-1-2-25 15,-1-7-16-15,1-1-11 0,1-6 2 16,-1-6 3-16,2-5 2 0,-1-5 12 0,1-5 19 15,-1-4 25-15,-2-1 34 0,1-4 50 16,0 0 52-16,-1 2 50 0,-1 0 38 16,2 2 28-16,-2 1 13 0,0 3-12 15,0 3-15-15,0 2-28 0,1 4-24 0,1 2-39 16,0 3-48-16,-1 3-63 0,1 1-62 0,-2 4-32 16,4 2-18-16</inkml:trace>
  <inkml:trace contextRef="#ctx0" brushRef="#br1" timeOffset="14220.66">6284 14950 57 0,'-6'0'293'0,"-2"3"74"15,0 0 54-15,3 0 9 0,-1 0-2 16,3 0-21-16,-1 0-31 0,3 0-26 0,1-1-8 16,3-1-2-16,0-1-8 0,2 0-15 15,2 0-21-15,-1 0-39 0,5 0-65 0,-2 0-63 16,4 2-44-16,0-1-29 0,1 2-18 16,3-1-14-16,0-1-15 0,0 0-37 15,1 3-80-15,-2-4-96 0,1 0-151 0,0 0-178 16,1 0-175-16,-3 0-106 0,2 3 6 15,-1-3 54-15,-5 0 130 0,-2 3 171 16</inkml:trace>
  <inkml:trace contextRef="#ctx0" brushRef="#br1" timeOffset="15226.64">6769 14629 124 0,'-3'-16'186'0,"0"1"33"0,-2 1 39 0,-1 5 39 16,0-1 24-16,1 3 1 0,-1 4-19 15,-1 2-34-15,1 2-51 0,0 6-48 16,-1 1-38-16,3 3-24 0,0 6-18 0,-1 1-15 16,1 2-17-16,3 2-18 0,-1 4-17 15,2 2-9-15,0 2-5 0,0-1-3 0,0 3 0 16,0-2-1-16,2 0 0 0,-1-3-2 15,-1-1-3-15,3-2 0 0,0-3-2 16,-1-2 2-16,-1-3 0 0,1-1 0 0,1-4 3 16,-1-3-1-16,-1-1 2 0,1-4-3 15,1-3 1-15,-1-3 0 0,1-3 1 0,-1 0-2 16,-1-4 2-16,2-1-2 0,-1-5 1 16,-1 2-2-16,2-4-4 0,1 0-15 15,-1-2-39-15,0 1-57 0,0 0-75 0,0-3-78 16,2 5-69-16,1-1-54 0,-1 1-41 15,0 3-4-15,-2-2 44 0,0 4 60 16,-3 2 64-16</inkml:trace>
  <inkml:trace contextRef="#ctx0" brushRef="#br1" timeOffset="15434.67">6616 14830 89 0,'0'6'190'0,"0"-1"1"0,3-1-3 0,2 2-6 16,2-2-6-16,2 2-21 0,0-4-36 16,1 5-34-16,6-2-30 0,-2-3-22 0,3 2-18 15,2-1-14-15,0 1-30 0,5 0-33 16,-1-1-37-16,3 0-35 0,-1-3-34 16,4-3-23-16,1 0-3 0,-2-3 7 0,4-2 21 15,-2 0 20-15</inkml:trace>
  <inkml:trace contextRef="#ctx0" brushRef="#br1" timeOffset="15806.64">7201 14727 113 0,'0'-7'170'0,"-5"0"12"0,-3 2 13 0,0 0 14 15,-6 0 12-15,-2 2 6 0,-1 3-2 16,-3 0-4-16,-3 3-19 0,-2 3-25 0,1 2-22 16,-4 2-29-16,4 2-23 0,-1 3-22 15,4 2-14-15,-1 0-13 0,5 0-15 16,3 3-10-16,4-2-13 0,2 2-6 15,5-3-4-15,3 1 0 0,5-2-2 0,4 0-2 16,4-5 4-16,3-2-1 0,0-4 0 16,4-5 0-16,0 0 1 0,3-7-1 0,-1-3-2 15,1-5-2-15,-2 1 0 0,1-3 1 16,-4-2-1-16,-1-1-1 0,-3 2 1 0,-1 0-2 16,-1 1 0-16,-2 2-1 15,-4 3 0-15,-1 1 2 0,1 2 5 0,-3 1 9 16,1 2 11-16,-3 3 5 0,1 3 10 15,-2 3 8-15,0 5 0 0,-2 1-4 0,2 3-7 16,-1 3-6-16,-1 2-9 0,2 2-7 0,0-1-3 16,0 1-5-16,0 0-1 0,3-2-2 15,0 0-25-15,1-3-61 0,-1 1-82 16,3-3-82-16,2-2-84 0,-2-2-74 0,2-1-54 16,0-3-3-16,1-4 47 0,1-1 64 15,1-4 72-15</inkml:trace>
  <inkml:trace contextRef="#ctx0" brushRef="#br1" timeOffset="16097.64">7380 14758 85 0,'0'-1'226'0,"-2"2"9"0,0 4-15 0,-1 2-25 16,0 3-29-16,0 5-37 0,0 2-33 16,-2 3-29-16,2 1-23 0,1 1-18 15,1 1-11-15,1-3-7 0,3 2-2 16,-1-3-3-16,2-1-2 0,1-4-1 0,0-1 0 15,1-4 0-15,-1-2 1 0,-2-5 2 16,2-4 1-16,-1-3 1 0,-1-5 6 16,-1-4 11-16,0-4 16 0,-2-3 15 0,0-2 17 15,0-1 10-15,0 0 6 0,0 1-6 16,0-1-12-16,0 4-16 0,1 1-12 0,1 2-15 16,1 2-11-16,2 3-15 0,3 1-37 15,1 4-46-15,2 1-49 0,2 4-49 0,1-1-46 16,3 6-36-16,1-1-11 0,4 2 7 15,-2 2 21-15,1 0 24 0,0 2 36 16</inkml:trace>
  <inkml:trace contextRef="#ctx0" brushRef="#br1" timeOffset="16466.66">7768 14763 152 0,'0'-5'190'16,"-1"1"24"-16,-4 1 28 0,-3 0 24 15,0 1 22-15,-3 4 13 0,-4-1 0 0,0 4-8 16,-2 0-25-16,-2 4-32 0,0 2-33 15,-1 2-39-15,2 1-30 0,-1 3-36 0,5 1-25 16,-2 3-22-16,5-2-17 0,0 4-12 16,6-1-10-16,0-1-5 0,5-1-3 15,2-3-1-15,3 0-3 0,4-3-4 0,2-4-11 16,2-2-12-16,1-4-17 0,2-4-17 16,1-3-25-16,-1-4-25 0,1-4-19 15,-1-1-13-15,0-4-5 0,0-2 5 0,-3-2 17 16,-1 3 23-16,1-3 26 0,-4 5 26 15,-1-2 19-15,0 6 16 0,-2-1 7 16,1 2 10-16,-4 3 17 0,0 2 27 0,-1 2 25 16,-1 3 27-16,-1 5 21 0,-1 2 19 15,-1 3-1-15,1 3-16 0,-3 0-19 0,1 4-24 16,0-2-21-16,1 1-22 0,1 0-12 16,-1 1-10-16,2-2-33 0,2-1-63 15,-1-1-76-15,3-1-83 0,2-3-72 16,-1-4-70-16,4-2-48 0,-1-5-13 0,0-2 33 15,4-5 59-15,-2-5 61 0</inkml:trace>
  <inkml:trace contextRef="#ctx0" brushRef="#br1" timeOffset="16876.64">7940 14742 85 0,'4'-12'236'16,"-3"2"26"-16,1 3 23 0,0 2 15 0,-1 0 13 15,-1 5 7-15,0 2-9 0,-1 5-22 16,-1 3-37-16,0 4-42 0,1 5-47 15,-1 2-45-15,2 5-39 0,0-1-27 0,0 1-20 16,3-2-13-16,-1 0-6 0,4-4-6 16,-1-1 0-16,2-4 0 0,0-3-6 0,1-5-2 15,0-4-8-15,2-1-5 0,-1-5-11 16,-1-3-12-16,-2-5-16 0,1-3-14 16,2 2-11-16,-1-5-14 0,-1-1-5 0,-1 1 2 15,3 3 12-15,-3-2 8 0,1 4 13 16,-1 3 15-16,0 2 12 0,-1 4 8 0,0 4 7 15,1 4 8-15,-2 3 6 0,0 4 5 16,1 5 5-16,-1 1 10 0,3 2 6 16,-1 0 6-16,1 2 10 0,2-3 7 15,1-1 7-15,1-3 5 0,1-2 4 0,-1-3 9 16,3-3 10-16,-1-5 12 0,0-2 9 16,-1-5 6-16,1-2-5 0,-2-4-9 0,-1-5-16 15,-1-2-18-15,-1-2-19 0,1-2-17 16,-4-1-5-16,0-1-9 0,0 1-30 15,-2-1-60-15,-1 5-89 0,-2-1-89 0,0 3-90 16,0 2-82-16,1 1-50 0,-1 2-10 16,5 5 43-16,-2 2 68 0,3 0 75 0</inkml:trace>
  <inkml:trace contextRef="#ctx0" brushRef="#br1" timeOffset="17257.16">8609 14712 137 0,'10'-7'248'0,"-4"3"39"15,-1 1 46-15,-3-2 46 0,-2 3 28 16,-4 0 9-16,-2 2-4 0,-4 2-18 16,0 2-30-16,-2 2-37 0,-1 1-29 0,-2 5-27 15,2 2-35-15,-2 4-38 0,0 1-46 16,1 3-46-16,4 0-39 0,1 1-30 0,1 1-15 16,5-2-9-16,3-1-6 0,2 0-4 15,4-4-3-15,3-2-5 0,1-3-8 0,1-5-16 16,6-2-17-16,0-4-26 0,-2-4-18 15,5-4-22-15,-4-4-11 0,3-1-7 0,-1-5-4 16,-1-3 12-16,0-1 9 0,-4-1 18 16,-2 0 21-16,0 1 22 0,-3 2 19 15,-1 3 20-15,-3 0 25 0,2 4 24 16,-3 3 13-16,-1 2 14 0,1 4 17 0,-3 3 6 16,0 3-7-16,0 3-13 0,0 3-13 15,0 4-11-15,0 3-15 0,2 1-13 16,-2 1-13-16,3 1-40 0,0 2-42 0,2-4-64 15,-2 0-87-15,3-2-104 0,2-2-91 16,0-2-54-16,0-1-43 0,6-7-18 16,-4-3 25-16,4-1 71 0,-3-6 79 0,0-1 81 15</inkml:trace>
  <inkml:trace contextRef="#ctx0" brushRef="#br1" timeOffset="17647.16">8952 14779 147 0,'5'-9'232'16,"-2"2"12"-16,-1 2-5 0,1-1 5 0,0 5 1 15,0-1-6-15,0 4-15 0,0 1-22 0,1 4-28 16,-1 5-40-16,0 3-39 0,0 3-33 16,1 5-25-16,0 2-16 0,1 1-10 15,-2-1-2-15,2-1-4 0,0 0-2 16,-1-3 0-16,0-1-2 0,0-6 0 0,-2 0-2 16,2-2 5-16,0-4 1 0,-3-2-1 15,2-5 1-15,-1-2 0 0,0-4 1 0,-1-2-2 16,-1-4-3-16,2-1-1 0,-1-3 5 15,1 0 0-15,1-5-1 0,-1 2-1 0,1-2 1 16,3-1 2-16,-3-2-5 0,2 0-1 16,1 3 0-16,1-1 0 0,0 1 0 15,1 1 0-15,0 0 0 0,1 5-2 0,0 0-3 16,-1 3 2-16,1 3 5 0,0 4 5 16,-1 1 14-16,-1 3 8 0,1 6 11 15,-1 0 4-15,0 4-1 0,-2 2-3 16,0 3-8-16,-1 2-9 0,1 4-10 0,1-1-4 15,-1 2-2-15,0 2-3 0,0 1-4 16,1-1-11-16,-1-2-45 0,1 1-61 0,0-4-72 16,-1 1-68-16,3-6-63 0,1-1-48 15,1-4-14-15,-1-3 1 0,2-3 42 16,0-5 52-16</inkml:trace>
  <inkml:trace contextRef="#ctx0" brushRef="#br1" timeOffset="18096.16">9484 14800 141 0,'1'-13'265'16,"-2"2"44"-16,-3 1 44 0,1 2 33 16,-3 2 21-16,-1 5 5 0,-2 4-11 15,-2 2-22-15,1 7-30 0,0 4-39 0,0 3-46 16,0 2-42-16,2 3-43 0,1 0-41 16,2-1-47-16,3-1-34 0,2-2-24 0,2-1-15 15,3-2-25-15,2-5-36 0,1 0-34 16,4-4-37-16,1-4-38 0,-1-3-42 15,1-2-37-15,-1-6-25 0,1 0-31 0,-1-5-14 16,1-1-7-16,-5-2 16 0,1-2 38 16,-1 1 51-16,-3-1 57 0,0 1 49 0,1 1 38 15,-3 1 25-15,0 2 15 0,-1 2 8 16,-1-1 4-16,1 4 2 0,0 2 5 16,-1 2 11-16,2 3 9 0,2 5 13 0,-1 1 22 15,0 4 31-15,2 4 29 0,1 3 32 16,-1 2 37-16,-1 4 33 0,1 5 19 0,0 0 10 15,1 2 2-15,-1 2-8 0,-1-1-15 16,1 1-19-16,0-2-22 0,-3 0-21 16,1-2-19-16,-3 1-13 0,1-3-19 0,-2 0-14 15,-2-2-12-15,-1-3-13 0,-2 0-14 16,-1-3-15-16,-2-1-13 0,0-4-13 0,-1-3-7 16,-4-2-35-16,0-1-67 0,1-5-73 15,-1-4-85-15,-1-5-112 0,0-1-123 16,3-2-77-16,1-3-40 0,4-1-24 0,4-1 27 15,-1-1 80-15,5-1 105 0,1-1 102 16</inkml:trace>
  <inkml:trace contextRef="#ctx0" brushRef="#br1" timeOffset="18353.16">9872 14930 184 0,'7'-1'278'0,"0"-2"34"16,-2 3 34-16,2 0 33 0,-1 0 26 16,0 3 10-16,4 1-4 0,-1 0-12 15,1 0-9-15,2 0-23 0,1 1-35 0,-1-5-37 16,3 3-47-16,-1 0-51 0,0 0-65 16,2 0-47-16,-2-2-32 0,-1 3-27 0,1-3-56 15,-1 1-86-15,1-2-113 0,-3 0-161 16,3 0-170-16,-1 0-155 0,-2 0-67 0,2 0 18 15,-4-2 78-15,-1 1 141 0,1-1 162 16</inkml:trace>
  <inkml:trace contextRef="#ctx0" brushRef="#br1" timeOffset="19386.07">10582 14766 28 0,'0'-14'193'0,"0"1"41"0,-2 1 47 15,2 5 40-15,-2-1 22 0,0 4 17 16,0 4 6-16,-1 0-17 0,1 5-44 16,1 4-47-16,-1 3-41 0,2 3-42 0,0 2-45 15,2 5-43-15,-1 2-29 0,3 5-21 16,-1 0-11-16,3 3-11 0,-3 3-8 0,3 1-2 16,-1-1-1-16,0 2-4 0,2-2 0 15,0-2 0-15,-2-2 4 0,0-3-2 16,-2-4 1-16,0-4 1 0,0 0 2 0,-3-6 0 15,0-3-2-15,-3-4 1 0,2-2 1 16,-3-5-4-16,1-5-6 0,-2-2-2 0,0-4-3 16,-2-3-4-16,0-6-4 0,-1 0-3 15,2-1 0-15,-3-6-1 0,2 0 0 16,-1-3 6-16,0-2 0 0,1 0 1 0,0-4 1 16,3 1 1-16,0-3 2 0,1 4-1 15,0 0 5-15,3 2 1 0,0 2 1 16,0 5 0-16,3 2 1 0,2 5-2 0,0 1-1 15,1 3 3-15,5 5-1 0,0 1 0 16,-1 5 0-16,4 0 3 0,0 3 1 16,0 3 0-16,-1 3 0 0,1-1 2 0,-1 4 2 15,-2-2 0-15,1 3-1 0,-2 2-2 16,-2-2 2-16,-2 3 0 0,-4 2-2 0,-4 2-1 16,-1 1 0-16,-5 1 1 0,0-1-2 15,-3 0 1-15,-1 1 1 0,0-5 3 16,-3 0-1-16,2-4-1 0,2-2 0 0,-3 0-22 15,1-4-44-15,2-3-61 0,0 1-69 16,1-2-81-16,3-2-77 0,2 1-51 0,3-3-22 16,2 1-5-16,4 1 15 0,0-3 51 15,6 2 61-15</inkml:trace>
  <inkml:trace contextRef="#ctx0" brushRef="#br1" timeOffset="19777.04">10862 14751 137 0,'4'-6'263'0,"0"3"34"0,-3 0 18 0,-1 1 9 16,0 2-6-16,-1 3-15 0,-1 0-25 15,-3 5-38-15,2-1-41 0,1 5-35 0,-1 1-31 16,-1 6-30-16,2 0-27 0,2 1-22 16,0 2-19-16,2-1-13 0,4 0-11 0,0-1-3 15,4-5-4-15,1 0 0 0,0-5-2 16,3-4 2-16,4-3-1 0,-4-3-3 15,5-4 0-15,-4-5-3 0,1-2-8 0,0-3-4 16,-3-4 1-16,-2 1-4 0,1-3-2 16,-2 1 0-16,-2-2 7 0,0 1 1 0,-4 1-2 15,1 0 5-15,-1 4 4 0,-3 2 4 16,1 1 6-16,-1 3 8 0,-1 2 11 16,0 2 12-16,-1 3 16 0,-1 4 18 0,1 4 10 15,-3 5 5-15,1 2-1 0,0 5-7 16,0 0-15-16,1 3-17 0,-1 0-15 15,3 2-13-15,0-1-5 0,3-2-7 0,0-2-11 16,2 2-35-16,2-1-63 0,-1-4-100 16,0 0-107-16,3-3-98 0,1-2-84 15,0-2-59-15,2-4 7 0,-1 0 70 0,2-4 89 16,-2-5 91-16</inkml:trace>
  <inkml:trace contextRef="#ctx0" brushRef="#br1" timeOffset="20501.03">11297 14752 215 0,'-2'-4'324'0,"0"1"49"16,-1 1 10-16,1 4-5 0,-1 4-24 0,0 1-36 15,0 3-56-15,0 5-57 0,0 2-54 16,3 4-46-16,0 1-38 0,0 5-27 16,3-2-17-16,1 0-8 0,-2 0-7 0,3 0-1 15,-2-4-4-15,2 0-2 0,1-3-3 16,-1-3-1-16,1-2 1 0,-1-5 0 0,-2-1 2 15,0-4-2-15,1-4 4 0,-1-4-1 16,0-2-3-16,-1-4 0 0,-1-3-2 16,3-2 3-16,-4-1-1 0,2-2 3 0,-2 0 5 15,2-3 4-15,-1 3 7 0,-1 0 2 16,2 0 1-16,0 3 0 0,1-1-3 0,0 3-2 16,2 2-8-16,0 1-5 0,0 2-31 15,2 2-35-15,-1 0-46 0,2 4-48 16,3-1-44-16,0 3-28 0,-1-3 11 15,2 4 21-15,0 0 38 0,-1 0 42 0,0 0 43 16,-2 0 28-16,1 0 19 0,1 0 16 16,-3 3 20-16,-2-2 31 0,3 0 38 0,-4 1 41 15,3 1 49-15,-3 1 42 0,1 1 31 16,-1 1 10-16,-1 3-6 0,-2 1-10 16,1 4-19-16,-1 0-19 0,0 6-24 0,-1 0-20 15,-1 1-19-15,2 0-24 0,-1 1-26 16,3-1-23-16,0-3-20 0,0 0-12 0,1-4-11 15,0-2-4-15,2-2-2 0,-1-4-3 16,1-1-4-16,2-5 0 0,-3-4-3 16,2-1 0-16,1-4-4 0,-1-5 2 0,0-1 1 15,1-3-1-15,-5-1 0 0,4-4 0 16,-2 0 0-16,-1-1-6 0,0 2 0 0,-2 2 0 16,3-1-2-16,-1 5-4 0,-2 1 3 15,2 5 6-15,-2 2 0 0,2 4-3 16,0 4 2-16,1 4 4 0,0 4 1 0,-1 4-3 15,1 4 3-15,-1 2 5 0,3 3-1 16,-2-1-3-16,-1-1 2 0,1-2 2 0,2 0-2 16,2-4 10-16,-4-1 26 0,2-5 35 15,0-1 22-15,1-5 16 0,-1-2 12 0,0-6-2 16,0-4-23-16,-2-2-27 0,1-3-25 16,-3-7-19-16,1 3-10 0,0-1-8 15,-1-1-3-15,-2 1-8 0,0 1-26 0,-2 1-53 16,0 2-66-16,-2 1-73 0,2 2-96 15,0 2-118-15,0 6-84 0,0-1-36 16,3 6-17-16,2 1-4 0,1 3 22 0,3 4 80 16,0 3 83-16,0 1 77 0</inkml:trace>
  <inkml:trace contextRef="#ctx0" brushRef="#br1" timeOffset="20913.04">12177 14800 92 0,'6'-8'241'0,"0"-1"33"0,-4 1 32 15,-2-1 33-15,-2 1 41 0,-4 1 34 0,0-1 21 16,-1 2 24-16,-2 3 8 0,-3 2-23 16,-3 2-52-16,0 4-57 0,-3 4-56 0,-1 2-71 15,2 6-72-15,-1 2-53 0,3 3-31 16,0 2-17-16,1 0-15 0,6 1-11 16,0 1-3-16,5 1-3 0,1-2 2 0,6-2-4 15,0-2-2-15,4-3 1 0,3-5-5 16,2-2-7-16,0-4-8 0,2-2-2 0,3-8-8 15,-4-1-9-15,3-4-15 0,1-6-11 16,-3-3-13-16,2-2-16 0,-2-3-7 16,-2-2 2-16,-1-2 12 0,1 2 9 0,-3-1 17 15,-1 0 22-15,-1 3 17 0,0 3 7 16,-2 0 10-16,-1 4 19 0,0 3 13 0,-2 2 12 16,0 3 19-16,-1 1 21 0,-1 3 15 15,1 6 1-15,-2 3 0 0,0 2-8 16,0 8-18-16,-2 2-20 0,2 3-16 0,0 1-13 15,0 3-10-15,0-2-10 0,2 1-21 16,-1-2-57-16,3-2-68 0,0 0-75 0,1-6-86 16,3-2-98-16,-2-3-78 0,2-2-39 15,0-6-16-15,1-2 0 0,1-6 19 0,0-3 42 16,0-2 69-16,-2-4 77 0,1-1 74 16</inkml:trace>
  <inkml:trace contextRef="#ctx0" brushRef="#br1" timeOffset="21217.04">12434 14642 110 0,'4'-24'211'0,"-3"4"22"16,-1 0 27-16,2 4 29 0,-2 2 33 16,0 4 32-16,0 2 23 0,0 4 7 15,0 2-19-15,1 5-29 0,-1 3-37 0,2 2-45 16,-2 6-51-16,2 3-42 0,-1 4-36 16,-1 4-35-16,3 4-33 0,-1 3-22 15,0 4-17-15,-1 1-7 0,4 3-4 0,-1 0-6 16,0-2 0-16,-1 0 1 0,0-1 0 15,3-6-1-15,-1-3-2 0,0-5 0 16,1-5 2-16,-1-4 0 0,1-4 1 0,-1-4 1 16,0-5-1-16,1-6 1 0,-1-3 0 15,-1-4 0-15,1-3-3 0,0-5-2 0,2-1 2 16,-2-3 1-16,0-2-31 0,2-1-48 16,-2 1-52-16,1-1-63 0,-1 1-87 15,-1 2-88-15,2 4-54 0,-2 0-32 0,-1 3-21 16,-1 2-4-16,-1 3 15 0,-2 3 49 15,-3 4 65-15,-1 0 66 0</inkml:trace>
  <inkml:trace contextRef="#ctx0" brushRef="#br1" timeOffset="21724.04">12512 14797 168 0,'-5'15'288'0,"4"0"38"16,1-1 21-16,1 0 6 0,2 1-11 16,2-2-24-16,0-1-43 0,4-2-50 0,2-2-57 15,5 2-52-15,-1-3-41 0,2 0-31 16,2-1-23-16,1-4-37 0,2 3-62 15,-1-3-64-15,1-1-62 0,2-1-52 0,1-1-41 16,0-1-6-16,-1-3 27 0,2-2 44 16,-3-1 42-16,2-1 40 0,-4-1 35 0,1-2 30 15,-3 0 25-15,0 0 18 0,-2-2 25 16,-4-1 29-16,1 3 28 0,-4 1 35 16,-4-1 37-16,0 1 40 0,-6 1 48 0,0 0 44 15,-6 1 48-15,0 2 35 0,-4 1 20 16,-4 3 6-16,0 2-5 0,-3 2-5 15,-1 3-16-15,-1 5-21 0,-3 3-24 0,3 5-28 16,0 1-39-16,1 3-44 0,3 4-50 16,0-2-39-16,6 2-32 0,3 2-19 15,4-4-12-15,6-2-9 0,0 0-6 0,7-4-4 16,5-2 0-16,1-3-2 0,1-5-12 16,4-1-19-16,0-5-31 0,2-2-34 0,-4-3-34 15,2-4-27-15,0-2-12 0,-2-1 5 16,-1-6 26-16,-2 3 31 0,-3-3 34 15,-3 1 27-15,2 0 27 0,-4 0 23 0,-2 0 33 16,0 4 38-16,-2-1 42 0,-2 3 38 16,1 2 18-16,-3 1 2 0,2 2-18 0,-3 2-31 15,0 6-40-15,0 1-35 0,0 2-21 16,0 3-13-16,2 1-8 0,0 4-19 16,-1 1-51-16,2-1-59 0,2 1-67 0,-2-1-77 15,3 0-105-15,-1-3-95 0,0 0-56 16,3-2-37-16,1-1-15 0,1-5 7 0,0-3 53 15,0-3 80-15,0-4 88 0,0-3 84 16</inkml:trace>
  <inkml:trace contextRef="#ctx0" brushRef="#br1" timeOffset="21988.04">13266 14909 8 0,'6'-14'195'15,"-1"-1"44"-15,-2 2 52 0,2 0 57 16,-4 4 52-16,1 2 29 0,0 1-1 0,-2 1-26 16,0 4-53-16,0 2-71 0,0 2-78 15,0 5-64-15,0 2-45 0,0 4-33 0,0 1-22 16,1 3-18-16,1 3-8 0,-1 0-6 15,4 0-4-15,-2-2-1 0,1 0-6 16,0-2-6-16,1 0-7 0,0-5-2 16,-4-2-2-16,2-3-1 0,1 0 5 0,-1-7 9 15,-2 0 7-15,1-5 4 0,1-2-1 16,-1-5 1-16,2 0 0 0,-2-5-2 16,-1-1 1-16,1-1 0 0,1-1-1 0,-1 0 2 15,-1 0-14-15,3 2-25 0,-1 1-43 16,0 3-63-16,2 0-79 0,1 2-78 0,0 3-63 15,1 1-43-15,-1 2-25 0,3 2-2 16,1-1 23-16,0 2 48 0,0 2 61 16</inkml:trace>
  <inkml:trace contextRef="#ctx0" brushRef="#br1" timeOffset="22185.04">13569 14751 55 0,'8'-8'194'15,"-3"2"24"-15,3 2 29 0,-3 1 47 16,-1 0 69-16,-2 3 56 0,1 3 35 0,1 3 25 15,-1 3 4-15,0 1-28 0,1 5-70 16,-2 3-76-16,-1 3-62 0,1 2-69 0,1 0-56 16,0 2-53-16,1-1-72 0,1-2-74 15,-2 2-73-15,0-3-73 0,4-4-101 16,-3 0-104-16,1-2-64 0,-4-4-32 0,2-2-27 16,-1-1-10-16,-2-2 36 0,-2-3 78 15,2-3 86-15,-3-2 78 0</inkml:trace>
  <inkml:trace contextRef="#ctx0" brushRef="#br1" timeOffset="22696.04">13457 14937 77 0,'-11'-9'221'15,"1"-1"9"-15,3 3-29 0,4 0-40 0,3-2-41 16,3 1-37-16,4 1-31 0,3 2-22 16,1-3-15-16,3 3-9 0,2 1-19 0,2 1-22 15,-1 2-31-15,2 0-29 0,3 1-32 16,-3 0-23-16,3 1-5 0,2-1 11 15,-1 0 26-15,0-1 28 0,1-1 30 0,-2 1 24 16,1-3 21-16,-2 1 14 0,1-2 14 16,-2 0 10-16,-2-2 15 0,-1 1 13 0,0-2 14 15,-4 1 18-15,-1-3 12 0,-2 2 20 16,-3-3 24-16,-2 1 28 0,-1 2 31 16,-4-1 44-16,0 2 49 0,-3-1 41 0,-2 4 23 15,-3 2 6-15,-1 4-10 0,0 1-26 16,-4 4-34-16,0 4-41 0,0 4-41 0,0 2-34 15,1 6-36-15,3 3-30 0,0 0-37 16,4 0-26-16,1 1-20 0,4-1-12 16,4-2-3-16,2-2-5 0,3-2-3 0,4-3-4 15,1-4-19-15,2-3-25 0,1-2-27 16,1-5-28-16,2-3-21 0,-1-3-9 16,0-6 13-16,-1-2 17 0,-1-4 24 0,-3-3 24 15,-1 0 20-15,1-3 16 0,-6 2 23 16,0-1 39-16,0 2 55 0,0 2 67 15,-2 2 53-15,-1 3 38 0,-2 1 14 0,-1 2-9 16,-1 3-42-16,1 0-59 0,-2 2-49 16,0 2-38-16,0 2-30 0,2 3-21 0,-1 3-11 15,2 0-10-15,-2 3-24 0,3 2-38 16,-1-1-74-16,0 1-91 0,2 2-119 16,1-1-148-16,2 0-134 0,0 1-102 0,0-2-47 15,2 0 27-15,2-3 82 0,-1-1 138 16,1-2 141-16</inkml:trace>
  <inkml:trace contextRef="#ctx0" brushRef="#br1" timeOffset="22920.04">14447 14907 54 0,'4'-5'316'0,"1"1"98"16,-1 1 68-16,-3 1 12 0,1 1-15 15,-1 1-33-15,4-2-38 0,-1 0-49 16,1 1-38-16,0-2-25 0,3 0-22 0,1 2-26 15,-1-1-37-15,0 1-43 0,3-1-50 16,2 2-43-16,-2 0-28 0,3 0-18 0,-1 0-13 16,1 2-14-16,-3 1-50 0,3-2-79 15,1 1-94-15,-2-1-145 0,2 2-160 16,0-3-154-16,-2 1-79 0,0-1 12 0,1 0 57 16,-2 0 125-16,-3 0 151 0</inkml:trace>
  <inkml:trace contextRef="#ctx0" brushRef="#br1" timeOffset="23909.03">15070 14515 38 0,'-4'-15'182'0,"-2"-2"25"15,1 4 29-15,2 0 40 0,-2 1 52 0,0 3 40 16,-1 1 13-16,0 5-5 0,3-2-24 16,0 10-48-16,-4 0-65 0,4 5-65 0,-1 4-43 15,2 5-36-15,0 3-26 0,1 4-19 16,1 3-15-16,1 1-9 0,1 1-7 0,2 3-6 15,0-2-4-15,-1 3-4 0,2-4-4 16,-1 1-2-16,1-2-1 0,0-2-2 16,1-3-9-16,-3 0-14 0,2-4-18 0,-2-4-18 15,0-2-15-15,1-4-11 0,0-2 2 16,-2-4 13-16,0-3 17 0,-1-2 19 16,2-4 12-16,-1-3 11 0,-1-4 6 0,1-1 4 15,1-4 1-15,0 1 1 0,0-3 3 16,1 0-1-16,1-1 1 0,2 2 0 0,1-1-2 15,0 2 0-15,0 0 0 0,4 1 2 16,-2 5 0-16,4 1-2 0,-1 1 0 16,0 5 1-16,2 3-1 0,-2 3-2 0,0 3 1 15,-1 2 3-15,1 2 1 0,-4 2 0 16,-2 1 3-16,-1 4 1 0,-2-3 5 16,-3 2 10-16,-2 0 14 0,-3 1 18 0,-4 1 5 15,0-1 12-15,-6-2 4 0,0-2-5 16,-3-2-12-16,0-3-16 0,-3 0-7 15,0-3-13-15,0-2-11 0,2-1-28 0,0-2-44 16,1 0-54-16,1 0-73 0,3-2-86 16,4 0-72-16,4-1-35 0,3 0-3 0,6 0 6 15,2-2 34-15,5 0 43 0,5 1 35 16,2-2 15-16,5 1 22 0,2-2 31 16</inkml:trace>
  <inkml:trace contextRef="#ctx0" brushRef="#br1" timeOffset="24297.04">15570 14722 146 0,'7'-14'288'16,"-4"1"53"-16,-1 0 44 0,-4 1 27 0,-4 0 19 15,-2 4-5-15,-5 0-21 0,0 3-21 16,-2 1-39-16,0 7-37 0,-3 1-38 0,0 3-28 16,-2 4-25-16,1 5-41 0,1 1-38 15,1 7-37-15,2-2-29 0,3 2-23 16,4-2-19-16,3 1-16 0,4-3-7 0,4-3-1 15,3-2-3-15,5-3-3 0,4-2-5 16,0-3-25-16,6-4-31 0,-1-5-40 0,6-2-38 16,-3-3-31-16,1-3-26 0,0-4 5 15,-1-1 14-15,-1-2 32 0,-2 1 34 16,-3-1 28-16,-1 2 29 0,-4 1 24 0,-2 3 27 16,-2 0 24-16,1 2 27 0,-2 1 31 15,-4 3 24-15,0 2 20 0,-1 3 12 16,-1 3 1-16,-1 4-11 0,-1 2-16 0,-1 5-15 15,-1 0-21-15,0 3-22 0,-1 2-16 16,3-2-9-16,-1 1-14 0,2 0-36 16,2-3-54-16,-1-1-58 0,3-1-72 0,0-2-86 15,1-4-99-15,2-2-74 0,2-2-38 16,0-3-27-16,1-3 0 0,2-5 24 0,0-2 62 16,0-4 79-16,-1 0 81 0</inkml:trace>
  <inkml:trace contextRef="#ctx0" brushRef="#br1" timeOffset="24666.03">15850 14748 147 0,'5'-8'212'0,"0"-1"10"0,-1 5 9 16,0-1 13-16,-1 3 19 0,0 0 21 16,0 2 17-16,-1 2 7 0,-1 3-13 0,1 1-35 15,-2 5-43-15,2 1-52 0,-1 4-50 0,-1 2-36 16,2 3-35-16,-1 3-17 0,-1-2-14 16,2 3-6-16,2-1-5 0,0-3-2 15,-3-1 1-15,4-4 0 0,-2-1-1 0,0-3 2 16,1-5 4-16,1-2-1 0,-1-4 3 15,1-4 5-15,-4-1 8 0,2-6 3 0,1-1 1 16,-1-3 7-16,0-2-2 0,0-2-4 16,1-2-3-16,0 1-1 0,-1 0-6 15,0 0-4-15,0 1-1 0,2 0-6 0,0 1 0 16,0 2-3-16,1 3 0 0,0 2-4 16,1 3 7-16,-1-1 9 0,2 5 13 15,0 0 13-15,-2 5 20 0,2 1 31 16,0 4 20-16,0 2 9 0,-2 3 3 0,-1 5-9 15,-2-1-16-15,2 2-29 0,-2 0-26 16,3-2-16-16,-1 4-26 0,-2-5-36 0,2 0-44 16,-2-2-55-16,2-1-72 0,-2 1-106 15,3-3-102-15,1 0-69 0,-3 1-46 16,4-2-34-16,2-1 0 0,-1-3 65 0,1 0 89 16,2-1 90-16</inkml:trace>
  <inkml:trace contextRef="#ctx0" brushRef="#br1" timeOffset="25506.08">16446 14858 52 0,'10'-17'228'16,"-4"2"32"-16,-1-2 46 0,-1 3 47 15,-4-3 49-15,-6 3 32 0,0 1 15 0,-4 1 2 16,-2 1-17-16,-3 3-37 0,1 3-54 16,-6 3-50-16,-1 2-52 0,-1 7-52 0,1 1-51 15,-1 6-44-15,0 3-29 0,3 7-25 16,0-1-13-16,3 3-8 0,4 0-8 0,2-1-4 15,4-1 0-15,2-2-4 0,6-1-2 16,3-8-1-16,3 1 3 0,5-7 0 16,3 0-3-16,1-7 1 0,5-3-15 0,0-5-34 15,3-5-52-15,1-4-54 0,-4-3-49 16,3-3-45-16,-1-3-18 0,-2-2 10 16,-3-2 32-16,0-1 43 0,-5-3 42 0,0 1 43 15,-1-1 33-15,-4-1 22 0,-1-1 15 16,0 0 9-16,-3 3 6 0,-1-1 4 0,0 4 2 15,-3 0 5-15,1 3 11 0,-2 2 20 16,0 6 28-16,-2 1 24 0,1 5 21 16,-2 3 21-16,0 5 18 0,1 3 17 0,-1 4 14 15,1 3 13-15,1 5 10 0,-1 1 3 16,1 6-14-16,-3 3-26 0,3 2-36 0,-1 4-32 16,2 2-31-16,-1 5-26 0,1 1-12 15,0 4-7-15,1 1-3 0,1 0-9 16,1 0-2-16,0-3-4 0,4-3-22 0,-1-1-35 15,5-7-61-15,-2-1-47 0,1-3-53 16,1-6-43-16,0-1-38 0,1-6-34 16,0-1-25-16,1-7-26 0,0 0-15 0,0-5-5 15,1-1 12-15,-1-3 36 0,1-1 64 16,1-1 66-16,-4-3 62 0,3-2 53 0,-3 1 46 16,0 0 44-16,-2 0 40 0,-1-2 39 15,1 2 49-15,-4 1 52 0,0 0 69 16,0 1 70-16,-2 3 61 0,-3-2 42 0,2 5 35 15,-2 0 27-15,-2 5 3 0,1 1-31 16,-3 2-46-16,1 3-46 0,0 6-60 16,-2 0-66-16,1 5-66 0,1 2-45 0,1 2-36 15,2 0-21-15,2 3-19 0,3-3-11 16,2 0-13-16,1 0-17 0,3-4-24 0,3 0-42 16,1-3-55-16,2-5-63 0,-1-2-52 15,3-1-33-15,-1-6-24 0,-1 0-5 16,0-6 26-16,0-4 39 0,-1-3 42 0,-1 1 40 15,-2-5 43-15,-1 1 42 0,-3 0 28 16,2 1 25-16,-3-2 31 0,-1 2 38 0,-3 4 41 16,2 1 39-16,-3 3 41 0,-1-1 41 15,0 3 34-15,-1 2 18 0,1 3 3 16,0 2-8-16,-2 2-18 0,0 6-30 0,-2 1-46 16,0 2-42-16,2 4-41 0,0 2-28 15,0 0-21-15,0 3-11 0,4-3-16 0,-3 0-35 16,6 2-64-16,-3-2-70 0,2-3-73 15,1 0-83-15,-1-4-95 0,2 0-72 0,1-3-31 16,-1-3-17-16,2 0-5 0,-2-4 14 16,4-4 49-16,-2 0 69 0,0-5 79 15</inkml:trace>
  <inkml:trace contextRef="#ctx0" brushRef="#br1" timeOffset="25864.04">17266 14814 113 0,'2'-9'239'0,"1"-1"46"15,1 3 43-15,-4-1 29 0,1 4 23 16,-1-1 6-16,0 2-19 0,0 3-39 15,0 2-52-15,0 3-54 0,0 0-52 0,0 7-46 16,0-1-33-16,2 4-27 0,-1 1-23 16,1 4-17-16,1-2-11 0,0 0-8 15,3 0-5-15,-1-1 3 0,0-4-3 16,0 1-1-16,0-4-2 0,2-1-1 0,-2-3-2 16,-2-1-1-16,2-4 5 0,-2-4 1 15,2-1 0-15,-2-4 1 0,3-2-2 0,-3-3-2 16,2-3 2-16,0 0-1 0,0-2-1 15,0-2 1-15,-1 0 3 0,4 3 0 0,-2 0-2 16,1 1 3-16,1 1-1 0,-1 1-5 16,1 2 2-16,-1 2-2 0,-1 1 4 15,3 1-4-15,-1 4 3 0,-1 1 3 0,-1 3 5 16,-1 1-2-16,3 2-4 0,-4 5 1 16,1 1 0-16,-1 1-1 0,0 4-2 0,0 3 0 15,1 0 1-15,-3 1-14 0,1 3-31 16,0-2-45-16,1 0-82 0,-1 0-87 15,0-1-91-15,4-1-71 0,0-1-57 0,1-1-29 16,0-2 34-16,3-1 63 0,-1-3 79 16</inkml:trace>
  <inkml:trace contextRef="#ctx0" brushRef="#br1" timeOffset="26311.04">17761 14905 93 0,'4'-17'278'0,"-3"1"67"16,-2 2 51-16,-1-3 41 0,-3 5 29 0,0 0 9 15,-1 3 4-15,-2 3-15 0,0 1-37 16,0 5-55-16,-1 5-59 0,-2 2-55 0,3 4-68 16,1 3-63-16,3 3-51 0,-1 2-29 15,5-2-24-15,2 1-31 0,2 2-54 16,3-4-65-16,2-1-63 0,4-1-55 0,0-4-52 16,-1-2-34-16,2-2 2 0,2-5 22 15,-2-1 30-15,-1-4 25 0,1-5 31 16,-1-3 34-16,-1-2 33 0,0-2 32 0,-3-3 26 15,2-1 22-15,-3 0 21 0,-2 1 17 16,-1 0 16-16,2 2 11 0,-1 2 5 16,-3 4 7-16,0-1 18 0,0 4 27 15,1 4 27-15,0 4 26 0,0 2 22 0,0 3 23 16,1 5 7-16,-1 3-1 0,0 4-7 16,-1 3-3-16,0 4 1 0,0 1 1 0,1 3 1 15,0 2 10-15,-1 0 22 0,0 2 26 16,0-2 17-16,-1 1 10 0,0 1-3 0,-2-3-17 15,-2 3-34-15,-1-3-41 0,-2-1-36 16,-1-1-30-16,0-3-20 0,-2-3-14 16,-2 0-11-16,-1-3-8 0,0-3-8 0,-3-3-9 15,0-3-36-15,-3-1-71 0,-1-6-89 16,-3-2-122-16,1-2-157 0,2-6-137 0,1-2-97 16,1-2-39-16,4-2 32 0,2 0 90 15,5-3 141-15,5-1 135 0</inkml:trace>
  <inkml:trace contextRef="#ctx0" brushRef="#br1" timeOffset="26594.04">18398 14803 116 0,'4'-8'335'0,"-4"0"97"0,0 4 61 0,-4 1-3 16,1 3-18-16,2 6-41 0,-3 0-57 15,1 2-72-15,3-2-74 0,0 5-44 0,3-2-20 16,2-1-4-16,2 3 9 0,1-2 8 16,1-1 7-16,0 0-6 0,1-1-14 0,2 0-24 15,1-1-31-15,1-3-23 0,1 0-23 16,0-1-20-16,1-2-15 0,0 0-13 16,-2-3-24-16,2 0-51 0,-3-1-81 0,1 0-103 15,-1 0-148-15,-1-1-179 0,-1 0-161 16,0 2-73-16,-1-2 17 0,1-2 71 15,-5 3 129-15,1-2 175 0</inkml:trace>
  <inkml:trace contextRef="#ctx0" brushRef="#br1" timeOffset="27508.83">19225 14659 56 0,'2'-7'190'0,"-2"0"10"0,0-1 2 15,-2 1-3-15,1 0 0 0,-3 0-2 0,1-1 3 16,-2 1 14-16,0-2 7 0,1 3 5 15,-4 0 0-15,0 1-3 0,-2 0-16 0,-2 0-32 16,-1 2-30-16,-1-1-33 0,-2 4-27 16,1-3-27-16,-1 3-18 0,-2 3-6 15,4-3-6-15,-2 4-1 0,4 1-3 0,0 0-1 16,2 1-4-16,1 3-7 0,5 0-7 16,0 2-3-16,4 0-1 0,2 0-1 0,3 2 2 15,1-2 1-15,6 0-2 0,0-1-2 16,2-1 0-16,4-1-2 0,-1 4 1 15,4-3 0-15,-3 1 2 0,0-1 2 0,2 0 4 16,-2 2-1-16,-4-1 2 0,2 0 3 16,-3 2 4-16,-4 0 7 0,0 1 4 15,-2 0 1-15,-2 0 2 0,-4-1-4 0,-1 0-4 16,-1 0-6-16,-4-2-6 0,-2-2 1 16,-2 0-4-16,1 0 2 0,-3-4-5 15,-1-1-2-15,-3-1-6 0,1 1-25 0,1-3-30 16,-1 0-43-16,1 0-49 0,1 0-61 15,1-3-63-15,3 1-48 0,1 0-30 0,4 1-9 16,2-2 10-16,4 0 24 0,2 0 27 16,1-1 39-16,2 1 42 0,4-2 36 15,3-1 35-15</inkml:trace>
  <inkml:trace contextRef="#ctx0" brushRef="#br1" timeOffset="27894.83">19310 14768 63 0,'14'-13'129'0,"-2"0"22"0,-3 2 18 16,4 2 21-16,-7 0 23 0,0 4 23 15,-1 1 29-15,-1 3 22 0,-3 2 9 0,-1 3-9 16,3 1-18-16,-2 4-29 0,-1 0-43 16,2 3-45-16,0 0-36 0,1 1-31 0,2 2-27 15,1 2-18-15,1-3-18 0,3-1-7 16,0 1-6-16,3-1-2 0,1-2-3 16,0-1-2-16,3-4 3 0,-2 0-2 0,0-3 0 15,3-3 1-15,-2-2 0 0,-2-3 0 16,0-3 0-16,1-4-2 0,-5-3-1 0,2 0-5 15,-2-4-3-15,-2 0 1 0,0-3-3 16,0 0-4-16,-2 1 2 0,2-1 3 16,-3 2 2-16,-2 2 2 0,1 1 0 0,-3 4 8 15,2 1 2-15,-3 2 4 0,2 3 10 16,-2 4 13-16,-2 3 19 0,2 5 21 16,-1 3 14-16,-1 4 11 0,-1 8 5 0,-2 1-8 15,4 6-18-15,-3 0-23 0,1 0-14 16,3 1-13-16,0 0-14 0,2-3-4 15,1 0-21-15,0-5-37 0,4 0-50 0,-3-5-63 16,4-1-77-16,-2-3-87 0,4-2-68 16,0-9-39-16,2 0-25 0,-1-9-1 15,3-3 25-15,-1-4 36 0,-2-4 58 0,3-1 61 16</inkml:trace>
  <inkml:trace contextRef="#ctx0" brushRef="#br1" timeOffset="28436.83">19897 14616 17 0,'4'-8'184'0,"-1"2"21"15,-1 2 20-15,1 1 25 0,-1 4 26 16,0 4 25-16,-2 1 12 0,0 3-12 0,-2 8-25 16,0 0-40-16,-1 3-44 0,1 3-45 15,1 4-39-15,-1-2-28 0,2 1-25 16,0 0-14-16,3-3-15 0,-1-2-10 0,1-4-5 16,1 0-4-16,-1-5-2 0,2-1-1 15,-2-5 3-15,0-2 0 0,1-4 4 16,0-4-1-16,-3-2-3 0,2-5 0 0,1 1 1 15,-1-4-4-15,0-1-7 0,0-1 3 16,0-1-1-16,3 2 0 0,-2-2-4 0,0 2 5 16,0 1 4-16,-3 2-2 0,2 1-2 15,1 2-1-15,-1 4 1 0,0 0 0 16,1 5 5-16,1 1 2 0,-2 6 6 16,2 1 5-16,-2 4 2 0,-1 3-1 0,1 3-3 15,-3 2-3-15,2 1-5 0,0-1-5 16,-2 0 1-16,1-2-1 0,3-3 1 0,0-4 0 15,-3-2 5-15,2-3 8 0,1-6-1 16,1 0 4-16,-2-6 0 0,2-3 0 0,0-5-1 16,3 0-7-16,-3-3-2 0,2-2-3 15,-1 2-3-15,2 0-1 0,-2-3-3 16,2 6 3-16,0-1-1 0,1 0 1 0,-1 1 2 16,0 3-3-16,3-2 3 0,-1 4-7 15,-1 2 2-15,1-1 0 0,-2 4 0 0,0 1 1 16,0 3 2-16,-1 4 2 0,0 4 2 15,-4 4 0-15,0 2 1 0,-1 8 0 16,-2 2-3-16,0 1-1 0,0 1-1 0,1-1-3 16,2-2-13-16,-1-3-23 0,3-3-33 15,2-3-42-15,-2-4-57 0,3-3-67 16,4-4-65-16,0-6-46 0,2-2-34 0,4-4-22 16,2-5 3-16,-1-1 26 0,3-2 43 15,-1 0 49-15,-1-3 56 0</inkml:trace>
  <inkml:trace contextRef="#ctx0" brushRef="#br1" timeOffset="28652.83">20546 14638 147 0,'5'-15'246'0,"-2"1"47"0,-3 3 51 16,-1 2 41-16,-2 1 28 0,-4 4 11 15,1 2-9-15,-3 2-11 0,-1 2-23 16,0 5-19-16,0 2-29 0,-2 3-28 0,3 4-36 16,-2 3-41-16,3 2-54 0,0 2-50 15,2 1-43-15,3 2-26 0,1 1-19 0,4 0-15 16,4-1-10-16,-2-2-11 0,6 0-14 15,0-5-33-15,4 1-57 0,-1-5-62 16,2-3-65-16,1-3-65 0,3-1-69 0,-3-3-66 16,1-5-46-16,0-3-29 0,-1-1-24 15,3-6-4-15,-4 0 15 0,-1-2 58 0,-2-1 81 16,-2-2 84-16</inkml:trace>
  <inkml:trace contextRef="#ctx0" brushRef="#br1" timeOffset="28826.83">20656 14667 37 0,'-3'-9'258'16,"-4"4"58"-16,2 2 36 0,0 3 17 16,-3 5-3-16,-1 1-19 0,1 4-33 15,-1 3-49-15,-1 4-63 0,-1 2-61 0,3 0-49 16,-1 0-38-16,3 1-48 0,-1-1-67 16,2-1-79-16,0-1-89 0,2-3-78 0,3 2-72 15,3-3-49-15,2-4-18 0,0-1 34 16,2-2 65-16,3-3 67 0</inkml:trace>
  <inkml:trace contextRef="#ctx0" brushRef="#br1" timeOffset="29643.83">20963 14755 168 0,'10'-13'294'0,"-3"2"55"0,-6 0 40 15,-1 3 29-15,-1 0 11 0,-7 4-7 16,-2 0-28-16,-2 4-47 0,-5 4-46 0,0 0-48 15,0 4-41-15,-1 5-39 0,1-1-31 16,1 5-31-16,1 2-33 0,3 1-27 0,1 1-20 16,4-1-15-16,2 1-10 0,3-1-5 15,5-2-4-15,2-3-15 0,6-2-24 16,0-1-24-16,5-5-27 0,1-2-24 0,2-5-25 16,1-2-15-16,2-4-8 0,-2-5-11 15,-1-4-13-15,0-1-22 0,0-4-18 16,-3-5-10-16,1-1 3 0,-4-1 16 15,-1-4 32-15,-1 2 40 0,-1-3 43 0,-1 1 35 16,-2 0 27-16,-3-1 18 0,-2 1 11 16,0 1 7-16,-2 3 7 0,0 1 23 0,-2 5 35 15,0 3 33-15,1 1 29 0,-2 7 29 16,-1 4 32-16,0 1 21 0,-2 10 6 16,1 1 3-16,-2 6 1 0,-1 4 2 0,1 5-7 15,0 5-9-15,3 1-16 0,-3 3-17 16,4 0-14-16,-2 2-24 0,4 1-22 0,-1 0-30 15,4 1-23-15,-1-4-17 0,6 2-15 16,-3-2-10-16,4-4-25 0,3 1-42 0,0-7-43 16,4-1-45-16,0-3-46 0,0-4-53 15,2-6-42-15,0-4-21 0,3-2-14 16,-3-5-9-16,0-2 3 0,2-6 14 16,-2-2 28-16,3 0 37 0,-5 0 40 0,1-5 40 15,1 3 36-15,0-1 38 0,-4 0 29 16,2 2 27-16,-3-2 25 0,0 2 31 0,-3 1 38 15,-1 3 49-15,-2-1 58 0,-3 2 63 16,1 1 63-16,-3 1 51 0,-2 3 29 16,-3 1 6-16,0 2 0 0,-1 2-1 0,-6 2-12 15,1 5-26-15,1 2-33 0,-5 1-31 16,-1 8-41-16,1 2-51 0,3 2-57 16,-3 2-41-16,4 3-28 0,2-2-19 0,4 0-13 15,0 1-12-15,4-3-4 0,4-3-5 16,4-1-9-16,0-4-18 0,6-5-33 0,0-3-43 15,2-3-50-15,1-3-49 0,0-5-34 16,1-1-21-16,-1-4 5 0,2-4 19 0,-3-1 35 16,1-1 42-16,-4-1 36 0,3 0 36 15,-3-1 24-15,-4 2 30 0,0 1 29 16,-2 5 33-16,-2 0 36 0,0 1 34 0,-4 5 47 16,2 1 35-16,-1 5 17 0,0 3-1 15,-2 2-17-15,0 5-25 0,0 1-40 16,0 2-40-16,0 0-39 0,0 1-60 0,1-2-66 15,3 1-73-15,1-3-78 0,-2-1-101 16,2 1-93-16,2-4-48 0,-2-1-24 16,2-4-4-16,-1-1 17 0,3-4 55 0,0-4 62 15,2-2 64-15,-1-3 62 0,-1 1 59 0</inkml:trace>
  <inkml:trace contextRef="#ctx0" brushRef="#br1" timeOffset="29966.83">21695 14802 148 0,'5'-10'179'0,"2"1"12"0,-2 4 6 16,-2 0 12-16,3 0 11 0,-3 3 8 15,2 4 4-15,-4 0 4 0,4 4-5 0,-3 4-24 16,-1 1-28-16,3 4-34 0,-4 2-28 16,1 2-29-16,1 3-25 0,-1-2-22 15,4-1-15-15,-4 1-9 0,2-4-8 0,2 0-4 16,-2-3-3-16,2-4 2 0,-1-1 3 16,0-5-3-16,2-6 0 0,-3 0-1 0,2-5 1 15,-1-4-1-15,0-1-1 0,1-4 3 16,-2-1 0-16,3-1 1 0,-1-1 0 15,2 1-1-15,-3-2-3 0,3 3-3 0,0 0 3 16,-2 1-2-16,3 2 0 0,-1 3 0 16,1 2 1-16,-1 1 6 0,0 4 13 15,-1 1 15-15,-1 2 13 0,0 5 4 0,1 2 3 16,-3 2-1-16,3 2-15 0,-1 4-15 16,0 2-34-16,1-1-56 0,0 3-76 15,1-1-87-15,-1-1-77 0,4 2-68 0,0-2-42 16,0 0-7-16,0-3 19 0,4-3 41 15,-3 1 57-15,1-4 56 0</inkml:trace>
  <inkml:trace contextRef="#ctx0" brushRef="#br1" timeOffset="30400.83">22211 14795 54 0,'6'-15'275'0,"-1"1"76"16,-3 2 69-16,-2 3 40 0,-4 1 13 0,-1 5-2 15,-1 3-23-15,-1 5-36 0,-1 4-54 16,-1 2-49-16,1 8-46 0,-1 3-45 15,1 1-47-15,3 2-48 0,2 2-45 0,3-1-34 16,0-2-26-16,5-2-27 0,0-1-32 16,3-3-40-16,3-1-36 0,0-4-27 15,0-2-23-15,3-4-5 0,2-4 10 0,-2-3 11 16,1-3 8-16,0-3-6 0,-4-2-22 16,3-7-28-16,-2 1-24 0,-3-4-7 0,2-2 8 15,-3 0 25-15,-2 0 43 0,1-1 47 16,-3 4 41-16,-1-3 28 0,1 4 22 0,-4 3 12 15,1 2 10-15,-1 2 10 0,3 3 11 16,-1 1 10-16,0 5 3 0,1 2 6 16,0 3 6-16,0 4 3 0,3 3 7 0,-3 1 10 15,4 5 18-15,-2 3 21 0,0-1 22 16,-1 3 22-16,0 4 12 0,1 1 12 16,-1 0 12-16,-3 1 11 0,3 0 10 0,-4 0 0 15,1 0 0-15,-1-1-7 0,-1 2-20 16,-3-4-31-16,-1-2-36 0,0 1-32 15,-2-4-25-15,1-1-20 0,-2-6-20 0,0 1-35 16,-5-5-67-16,2-3-73 0,-5-2-102 16,0-5-145-16,1-2-149 0,-1-4-110 0,0-3-56 15,3-1 9-15,1-2 69 0,4-3 125 16,3 1 144-16</inkml:trace>
  <inkml:trace contextRef="#ctx0" brushRef="#br1" timeOffset="30666.83">22791 14929 156 0,'1'-1'256'0,"3"-1"23"0,-1 2 11 0,0 0 18 16,4 2 15-16,-2-1 4 0,3 0-12 15,2 2-30-15,2 1-43 0,-2-1-50 16,1 2-49-16,3 0-46 0,-1-3-36 0,3 2-22 16,-3-1-19-16,1 0-31 0,-2 0-75 15,1 0-98-15,1 0-105 0,1-1-115 0,-3-1-106 16,-1-1-34-16,1 0 37 0,-3-1 80 16,-1-1 96-16</inkml:trace>
  <inkml:trace contextRef="#ctx0" brushRef="#br1" timeOffset="31880.82">23244 14783 139 0,'-6'-17'180'0,"-3"5"2"0,2 0 0 16,1 3-4-16,0 1-9 0,-2 3-13 0,3 2-19 15,0 1-20-15,1 4-17 0,0 3-13 16,0 4-9-16,-1 3-5 0,4 3-9 0,-1 3-8 15,0 3-10-15,1 2-16 0,1 0-12 16,0 2-8-16,1-1-1 0,1 0-2 0,1-2-2 16,2-1-3-16,-2-3 1 0,2-1-3 15,-2-6-2-15,2-3-1 0,0-1-1 16,-2-7-2-16,3-5-2 0,-3-5 1 0,2-1-1 16,-2-7 0-16,2-2 1 0,-2-3 4 15,0-2 0-15,5 1 1 0,-5 2 1 0,2-2 2 16,-4 1-1-16,2 1 0 0,1 2 1 15,-3 2-1-15,3 3 1 0,-4 2-2 16,1 3 5-16,-1 4 8 0,2 0 11 0,-1 6 13 16,-1 3 10-16,2 4 7 0,1 0 1 15,-2 4-5-15,2 1-10 0,1 1-12 16,1 2-8-16,-2-1-6 0,2 1-5 16,-1-2-4-16,4-1 0 0,-2-1-1 0,-1-4 2 15,2-1 0-15,2-3-1 0,-4-3 0 16,3-3-1-16,-2-3 0 0,0-3-2 0,4-1 0 15,-2-4 0-15,-2-1 1 0,1 1 0 16,2-3-2-16,-3 2-1 0,0 1 1 0,1 2 0 16,-2 0-1-16,1 2-3 0,-3 2 0 15,2 2 0-15,-4 1-2 0,2 1 3 16,1 3 4-16,-3 1 9 0,1 1 10 0,0 3 3 16,-2 3 3-16,1 2 3 0,-1 2-3 15,0 3-8-15,0 0-6 0,0 2-2 0,0 4-3 16,0 0-4-16,2 2-26 0,0-1-46 15,2-1-55-15,0 0-57 0,3-2-52 16,1-1-49-16,3-4-24 0,0-1-1 0,3-5 12 16,2 0 20-16,1-4 32 0,2-3 39 15</inkml:trace>
  <inkml:trace contextRef="#ctx0" brushRef="#br1" timeOffset="32212.83">23760 14780 56 0,'-5'-10'182'0,"-3"1"6"15,-1 2 1-15,-3 1 0 0,-5 3 1 16,3 0 2-16,-3 3 1 0,0 3-3 0,0 3-11 16,-1 2-22-16,3 6-25 0,1 1-32 15,1 3-28-15,5 2-26 0,1 0-18 0,4 2-10 16,3-2-8-16,3 0-3 0,4-2-3 16,1-1-2-16,4-5-2 0,2-4-7 15,0-3-9-15,3-3-10 0,-2-4-9 0,0-4-5 16,1-3-2-16,0-4-1 0,-2-4 9 15,0-2 8-15,-2-1 6 0,-3-1 5 16,0 1 6-16,-1 1 5 0,-1 1-1 0,-2 4 3 16,-4 1 1-16,4 2 0 0,-5 4-2 15,1 1 1-15,-1 3 2 0,2 3-1 0,-1 5 1 16,-1 1 1-16,2 2 1 0,0 4-1 16,1 0 0-16,0-1-2 0,0 1-35 15,4 0-48-15,0 1-52 0,0-2-57 0,1-2-55 16,1 0-51-16,2-4-15 0,0-4 21 15,2-2 39-15</inkml:trace>
  <inkml:trace contextRef="#ctx0" brushRef="#br1" timeOffset="32456.83">23981 14679 140 0,'0'-8'214'0,"2"4"2"0,-1 2-1 16,-1 2 5-16,4 3 15 0,-3 3 24 0,2 4 27 15,2 2 24-15,-4 5 2 0,3 3-13 16,-3 4-23-16,-1 5-34 0,2 2-36 15,-2 5-34-15,0 1-15 0,-2 1-12 0,1 1-12 16,-3-2-11-16,0 1-15 0,-1-4-19 16,-1 1-21-16,-1-5-21 0,1-1-16 0,-2-3-10 15,0-3-7-15,0-4-7 0,-1-4-2 16,0-3-2-16,-3-3-29 0,3-3-38 16,-5-4-55-16,-1-4-71 0,1-4-116 0,-2-5-118 15,1 0-82-15,0-4-57 0,3-3-36 16,2 0 21-16,4-3 87 0,3-1 104 15</inkml:trace>
  <inkml:trace contextRef="#ctx0" brushRef="#br1" timeOffset="32613.83">23959 14598 119 0,'8'-20'236'0,"-5"4"0"0,2 0-28 15,-2 4-39-15,0 2-43 0,2 3-40 16,1 1-34-16,0 1-25 0,2 4-41 15,0 2-47-15,0 2-56 0,5 2-64 0,-2 1-51 16,1 4-24-16,1 1 12 0</inkml:trace>
  <inkml:trace contextRef="#ctx0" brushRef="#br1" timeOffset="33000.83">24332 14758 162 0,'-11'-3'224'0,"1"2"16"16,-2-1 3-16,-2 2 3 0,-1 3 2 16,0 0-5-16,-2 5-11 0,0-1-22 0,0 6-31 15,4 1-36-15,-1 3-38 0,2 0-32 16,0 3-30-16,5-2-16 0,2 0-12 0,3 0-5 16,2-3-5-16,4-2 0 0,0-4 2 15,4-1-4-15,2-2 0 0,-1-4 0 0,5-2 0 16,-1-5-3-16,3-1-1 0,-2-4-5 15,2-2-8-15,0-3-7 0,-1-3-5 16,-2 0-1-16,1-4 0 0,-3 3 4 0,-1 0 8 16,-1-1 4-16,-1 2 7 0,-1 2 6 15,-4 2 22-15,0 2 32 0,-1 3 28 0,-1 1 19 16,-1 3 13-16,0 3 6 0,-1 2-10 16,-1 7-22-16,-1 1-21 0,0 6-17 15,-2 2-9-15,1 2-11 0,1 3-12 16,2-1-8-16,-1 1-6 0,4-1-23 0,-1-1-54 15,2-4-78-15,2 0-93 0,0-4-87 16,2 0-78-16,0-3-64 0,1-2-21 0,0-6 39 16,3-3 72-16,-1-4 74 0</inkml:trace>
  <inkml:trace contextRef="#ctx0" brushRef="#br1" timeOffset="33212.83">24568 14534 136 0,'6'-8'230'0,"-3"2"21"0,0 3 19 16,0 3 21-16,1 3 22 0,-3 3 4 0,1 2-13 16,-1 4-30-16,-1 5-49 0,0 3-50 15,-1 2-50-15,-1 6-42 0,2 0-32 0,-1 2-21 16,1 4-11-16,0-1-24 0,0 1-44 16,1-3-55-16,1-3-62 0,1-1-64 15,0-4-64-15,5-3-41 0,0-4-15 0,1-3 2 16,1-7 14-16,2-3 22 0,1-3 39 15,3-3 43-15</inkml:trace>
  <inkml:trace contextRef="#ctx0" brushRef="#br1" timeOffset="33471.83">24879 14739 211 0,'5'-14'264'0,"-4"2"31"16,1 2 31-16,-4 2 34 0,-3 2 25 0,0 1 8 15,-7 5-3-15,3 2-9 0,-4 3-10 16,0 4-27-16,-1 3-34 0,2 3-32 15,0 3-35-15,-2 3-46 0,5 1-52 0,1 4-47 16,0-1-34-16,3 1-25 0,5-1-19 16,0-2-8-16,5 0-5 0,3-3-4 0,1-3-14 15,3-2-30-15,1-5-43 0,4 0-45 16,0-3-52-16,0-2-53 0,1-5-54 16,0-2-51-16,0-3-48 0,1-3-42 0,-3-2-23 15,1-1-8-15,-2-2 18 0,-2 1 39 16,-3-2 62-16,-2 2 65 0,0-3 57 15,-3 1 50-15,-5 0 40 0,0-1 34 0</inkml:trace>
  <inkml:trace contextRef="#ctx0" brushRef="#br1" timeOffset="33641.87">24936 14766 23 0,'-10'-11'138'0,"2"2"42"0,-1 2 33 16,0 1 27-16,2 3 26 0,-1 3 19 16,2 3 8-16,-2 3-3 0,0 3-5 0,0 4-23 15,2 4-38-15,-3 2-44 0,1 1-42 16,0 2-39-16,3 1-37 0,-3-2-23 15,5 0-16-15,0-2-26 0,1-2-56 0,1-1-66 16,1-4-68-16,1-3-70 0,4-2-67 16,1-3-50-16,4-4-16 0,1-5 7 0,3-4 22 15,0-3 43-15,7-5 53 0</inkml:trace>
  <inkml:trace contextRef="#ctx0" brushRef="#br1" timeOffset="33983.83">25042 14751 198 0,'9'-12'224'16,"1"1"5"-16,-2 3 5 0,0 3 14 15,-4 2 11-15,1 2 9 0,3 3 1 0,-3 5-9 16,-4 0-25-16,2 6-40 0,1 2-42 0,-4 5-41 16,1 0-31-16,-1 3-24 0,0 0-20 15,0 1-17-15,0-2-10 0,0-1-2 16,0-3-5-16,2 1-3 0,-1-5 1 0,-1-3 0 16,2-1-1-16,0-4 0 0,-2-4 1 15,1-2 2-15,4-4 0 0,-2-3 1 16,0-3-2-16,0-4-1 0,2-1 2 0,0-2-3 15,0-2-1-15,1 0-2 0,-2-1 3 16,1 2 0-16,2 2-2 0,-1 1 0 16,2 1-1-16,-2 1 3 0,1 4-2 0,1 1-2 15,-2 2 1-15,1 3 1 0,0 1 2 16,-1 6 3-16,1-1 2 0,0 6 2 16,-2 2 1-16,0 3 1 0,-2-2-2 0,4 5-1 15,-3-1-4-15,2 2-15 0,1-1-56 16,-2-1-80-16,3-1-83 0,0 0-80 15,1-1-69-15,4-4-53 0,1-2-8 0,-2-5 38 16,6-3 63-16,-2-2 67 0</inkml:trace>
  <inkml:trace contextRef="#ctx0" brushRef="#br1" timeOffset="34428.83">25570 14768 178 0,'3'-16'259'0,"1"3"42"15,-4 1 49-15,-4 2 38 0,1 1 22 16,-4 4 9-16,-1 3-10 0,0 4-18 0,-2 0-33 15,-3 6-37-15,1 4-38 0,0 5-37 16,3 2-36-16,-4 3-45 0,4 4-52 0,2-1-40 16,2 3-30-16,5-3-20 0,0-1-14 15,5 1-16-15,2-5-34 0,1-2-37 0,6-4-34 16,-2-1-29-16,4-3-27 0,2-6-13 16,-3-3 13-16,1-4 14 0,1-5 7 15,-4-1 7-15,1-3 7 0,-1-2 9 0,-2-4 16 16,-1-1 17-16,-4-1 22 0,-1-1 23 15,0 4 20-15,-4-3 13 0,3 3 5 0,0 2 4 16,-4 1 3-16,1 5 0 0,-1 1-1 16,2 2 0-16,0 0 2 0,1 6 3 15,-2 3 10-15,4 6 24 0,-2-1 21 16,2 6 25-16,1 2 23 0,-3 5 21 0,2 3 18 16,2 2 8-16,-4 1 10 0,2 0 5 15,-2 1-1-15,3-3-1 0,-3 3-12 16,0-3-15-16,-1 1-20 0,-1-4-18 0,-1 2-17 15,-1-3-18-15,-1 0-16 0,-3-4-14 0,1-1-11 16,-2 1-12-16,-2-4-4 0,0 1-3 16,-3-4-13-16,1-1-44 0,-1-1-62 0,-1-4-77 15,-1-1-98-15,1-3-116 0,0-3-109 16,1-1-63-16,3-4-34 0,2-1-12 16,3-3 39-16,0-1 85 0,4-3 104 15,2 0 96-15</inkml:trace>
  <inkml:trace contextRef="#ctx0" brushRef="#br1" timeOffset="35227.83">26001 14553 2 0,'8'-15'221'0,"-2"0"35"0,-1 3 2 15,0 3-12-15,1 2 10 0,-3 0 21 16,2 7 14-16,-2 2 9 0,2 3 1 0,-2 2 2 15,1 3-34-15,-3 2-49 0,1 3-48 16,-1 4-48-16,-1 3-32 0,0 0-30 16,0 5-19-16,0 2-19 0,-1 2-10 0,-1 2-3 15,2 0-7-15,-1 0-3 0,1-1 0 16,0-1 1-16,0-4-3 0,0-1 1 16,0-5 0-16,1-3 0 0,-1-2 2 0,2-5-1 15,-1-2 4-15,-1-5-1 0,0-3 1 16,2-3 0-16,1-6 0 0,-2-1 2 0,2-4-2 15,2-3 1-15,-1-4-3 0,0-1 2 16,3-4-3-16,0 0-3 0,1 1-7 0,0 0-25 16,-1 0-40-16,0 2-54 0,-2 1-71 15,0 3-68-15,-2 1-60 0,2 4-37 16,-2 2-10-16,0 4 8 0,-1 1 29 0,1 1 39 16,-3 5 50-16,-3 0 50 0,1 2 45 15,1 1 44-15,-1 3 46 0,1-2 40 16,-3 4 38-16,4-1 28 0,-1 1 27 0,1 2 21 15,1 1 13-15,3-1 6 0,-1 2-9 16,4 2-16-16,0 1-15 0,2-2-18 16,4 3-17-16,1-3-15 0,3-3-8 0,1 1-4 15,4-4-3-15,0-2-2 0,1-4-2 16,0-1 1-16,2-3-4 0,-1-3-1 16,0-1 1-16,-5-2 0 0,1-3 1 0,-4-2 0 15,0 1 4-15,-3-4 7 0,-3 1 9 16,-1 1 16-16,-5 0 26 0,1-1 31 0,-3 4 40 15,-4 2 44-15,-3 4 49 0,-1 2 34 16,-4 4 23-16,-2 4 13 0,-3 5-9 0,0 5-17 16,-1 3-30-16,-1 5-25 0,1 0-36 15,2 4-32-15,1-1-27 0,2 1-31 16,5-1-27-16,2-1-22 0,6-1-14 0,1-3-7 16,5-1-8-16,1-3-3 0,4-4-3 15,3-3-11-15,0-4-10 0,3-4-16 16,-2-4-12-16,2-4-10 0,-2-4-3 0,-2-1 6 15,-1-8 11-15,2 1 10 0,-7 0 11 16,4-3 6-16,-4 3 10 0,-1 0 8 0,0 2 17 16,-2 2 12-16,-1 2 13 0,3 2 23 15,-3 3 20-15,1 3 16 0,-1 1-1 0,1 3-5 16,1 1-9-16,-2 0-18 0,4 3-22 16,-3 2-23-16,0-1-22 0,-1 4-41 15,3 0-55-15,-2 1-62 0,2-2-87 0,0 3-116 16,-1 1-111-16,0-1-73 0,1 0-52 15,0 1-33-15,5-2 33 0,-4-2 87 16,1 0 104-16</inkml:trace>
  <inkml:trace contextRef="#ctx0" brushRef="#br1" timeOffset="35466.83">27003 14783 106 0,'-1'0'296'16,"1"4"69"-16,-3-3 21 0,1 1-24 15,2 0-27-15,0 1-24 0,2-3-29 16,2 2-34-16,-1 1-27 0,2-1-4 0,2-2 13 16,1 1 6-16,1 1 11 0,2-1 9 15,-1 2-5-15,0-1-20 0,2-1-36 0,-1 2-37 16,1-1-47-16,3-1-43 0,0 1-26 16,-2-2-24-16,3 1-60 0,0-1-84 15,-1 0-107-15,-2 0-149 0,4 0-164 0,-4 0-147 16,3 0-65-16,-3 0 18 0,-4 0 74 15,4 0 128-15,-4 0 154 0</inkml:trace>
  <inkml:trace contextRef="#ctx0" brushRef="#br1" timeOffset="36495.68">27835 14854 19 0,'0'-9'142'16,"-2"2"5"-16,-1-4 7 0,1 2 1 0,-1 0 1 16,0 0-5-16,-1-1-10 0,-1 0-9 15,0 0-10-15,0 1-7 0,-1 0-8 0,-2-1-2 16,0 2 0-16,0 1 1 0,-2 0 0 16,0-1-1-16,-2 0-4 0,-1 2-3 15,0-1-10-15,0 4-10 0,-6-2-11 0,0 4-12 16,2 1-13-16,-4 1-11 0,-1 4-9 15,5 0-7-15,-2 5-6 0,3 4-2 0,-1 0-6 16,4 3-1-16,0 1-1 0,4 2 1 16,2-1-3-16,4-1 2 0,1-2 2 15,4 0 0-15,1-1 1 0,2-1-2 0,1 0 1 16,4-3-1-16,2 0 0 0,1-2 0 16,3-1 1-16,2-2-20 0,-1 1-48 15,0-4-57-15,5 2-57 0,-1-4-54 0,2 1-48 16,-2-2-21-16,5-2 11 0,-1-2 28 15,-2-1 33-15,-2-2 39 0,1 0 37 16,-1-4 37-16,-4-1 33 0,-1 3 31 0,-2-3 32 16,-1 1 31-16,-5 2 31 0,0 0 30 15,1 1 30-15,-4 3 28 0,-1 0 17 0,0 1 7 16,-1 1 11-16,-1 3 14 0,1 1 13 16,-3 3 7-16,1 3 1 0,-1 1-6 15,-1 4-21-15,1 2-35 0,-2 1-34 0,1 2-35 16,1 0-24-16,0 0-35 0,0 0-56 15,3-2-67-15,-2-2-68 0,4-3-72 0,-2 1-64 16,2-5-51-16,0-3 8 0,-2-3 41 16,2-9 56-16</inkml:trace>
  <inkml:trace contextRef="#ctx0" brushRef="#br1" timeOffset="36611.67">27948 14572 34 0,'-3'-17'117'0,"-1"3"-23"0,2 3-27 15,2 4-21-15,2 1-24 0,1 3-34 0,-3 3-41 16,4 1-37-16,3 4-24 0</inkml:trace>
  <inkml:trace contextRef="#ctx0" brushRef="#br1" timeOffset="36908.67">28127 14645 18 0,'3'10'185'0,"0"2"4"0,1 1-13 15,-3 2-12-15,-1 2-20 0,3 1-21 16,-3 0-23-16,2 0-23 0,-2 2-19 0,0-1-18 16,0 2-13-16,0-4-11 0,0 2-6 15,0-3-3-15,0-2-4 0,2-2-2 16,-2-3 2-16,1-1 0 0,-1-3-2 0,2-3 2 16,0-4 0-16,-2-1 0 0,1-4 0 15,1-2 0-15,-2-3 3 0,1-2 0 16,2 0 0-16,-1-2-1 0,-1-1-3 0,2 1-1 15,1 1 0-15,-3 0 1 0,4 3-3 16,-2 2 0-16,4 1 1 0,0 1 0 16,0 2-15-16,1 2-27 0,1-1-29 0,4 2-30 15,0 2-37-15,1 1-41 0,0-2-25 16,5 2-13-16,-3 0 7 0,4-1 21 0</inkml:trace>
  <inkml:trace contextRef="#ctx0" brushRef="#br1" timeOffset="37138.67">28478 14701 198 0,'3'0'229'0,"-1"0"23"0,-2 2 26 16,-2 3 20-16,-1-1 21 0,0 2 15 16,-2 1 6-16,-1-1-9 0,-2 5-26 0,2-1-34 15,-2 2-43-15,1 2-47 0,-2 3-43 16,4-1-34-16,1 3-32 0,-1 2-23 16,2 0-16-16,3 2-16 0,0 0-5 0,3 2-5 15,3-1-2-15,2-3 0 0,5-1-7 16,-1-1-13-16,4-4-24 0,0-2-23 0,3-2-31 15,-3-4-44-15,3-1-46 0,-2-5-45 16,-1 2-43-16,1-6-39 0,-2 2-34 0,2-5-22 16,-3 2-15-16,2-6-4 0,-3 3 10 15,-1-3 37-15,-4-1 51 0</inkml:trace>
  <inkml:trace contextRef="#ctx0" brushRef="#br1" timeOffset="37330.67">28592 14773 53 0,'-3'-12'243'0,"-1"2"32"16,3 1 11-16,-2 1 19 0,3 5 18 0,0 2 18 16,0 4-5-16,0 4-15 0,-3 2-27 15,1 5-51-15,1 2-64 0,-2 5-63 0,-2 0-44 16,1 1-27-16,0 3-20 0,0-3-39 16,0 1-62-16,-2-3-78 0,1-3-88 15,0 0-84-15,0-2-79 0,4-3-49 0,-1-3-23 16,0-4 32-16,2 0 61 0,0-5 71 0</inkml:trace>
  <inkml:trace contextRef="#ctx0" brushRef="#br1" timeOffset="37770.67">28783 14543 182 0,'8'-16'225'15,"1"3"5"-15,-2 2 6 0,-1 3 9 16,-1 5 16-16,1 3 13 0,-3 3 0 0,0 5-3 15,1 4-16-15,-4 6-37 0,0 2-47 0,0 5-46 16,0 4-34-16,-2 2-31 0,2 2-24 16,0 1-15-16,0 1-8 0,0-2-7 15,0 0-2-15,2-3-1 0,-2-3-1 0,1-3-2 16,3-3-12-16,-3-4-7 0,1-4-5 16,-1-1-8-16,-1-6-5 0,4-3-4 0,-1-3 1 15,-2-4 3-15,4-1-3 0,-4-7 2 16,4 0 3-16,-2-3 2 0,4-1 5 0,-2-1 5 15,4 0 6-15,-1-3 4 0,1 2 2 16,1 1-1-16,2 1 1 0,1 2-1 0,3 1-2 16,-2 2 1-16,3 4 0 0,-2 2 4 15,0 1 1-15,2 2 2 0,-2 4 2 0,-2 1 1 16,3 1 0-16,-5 2 2 0,-1 2 1 0,0 1 1 16,-3 0 1-16,-3 2 2 0,-4 0 1 15,-1 1 2-15,-6 2 7 0,-1 2 6 16,-4 0 5-16,-2 4-1 0,-5-2 1 0,-1 2-1 15,0-3-6-15,1 0-6 0,2-3-14 0,-4-1-47 16,7-4-58-16,-3-1-68 0,5-4-61 16,3-1-54-16,4-3-39 0,5-2-8 15,4 0 10-15,2-4 20 0,6-2 31 0,6-2 40 16</inkml:trace>
  <inkml:trace contextRef="#ctx0" brushRef="#br1" timeOffset="38074.67">29425 14751 185 0,'12'-15'221'0,"-3"1"24"0,-5 3 18 16,0-2 21-16,-4 3 13 0,-5 1 6 0,-2 3-5 15,-2 1-12-15,-5 5-18 0,1 2-29 16,-4 2-34-16,1 5-38 0,-2 3-32 0,4 1-33 16,-2 6-29-16,4 0-23 0,1 1-15 15,3 4-10-15,1-2-14 0,6 0-4 16,1-1-3-16,5-1-2 0,3-5-3 0,1 0 3 15,4-4 2-15,1-2-4 0,2-5 5 0,-4-4-2 16,6-1 3-16,-5-4-6 0,-1-2 2 16,1-5-1-16,-1-2-3 0,-2-4 1 15,-1 0 0-15,-1-3-3 0,0 3-11 0,-3-2-11 16,-2 3-20-16,-1 2-32 0,-1 0-53 0,-1 3-65 16,-1 1-69-16,1-1-71 0,-2 3-60 15,0 0-49-15,2 2-20 0,-1 1 22 16,1 3 56-16,1 0 72 0</inkml:trace>
  <inkml:trace contextRef="#ctx0" brushRef="#br1" timeOffset="38499.67">29648 14677 116 0,'8'-1'251'0,"0"-1"20"0,0 1 10 16,-2 1 15-16,-2 1 19 0,1 2 13 15,-1 2 0-15,-1 1-2 0,-2 4-20 0,1 0-43 16,0 7-55-16,-2-2-53 0,0 3-47 15,1 4-38-15,1 1-28 0,-2 1-17 0,2 2-11 16,0-2-10-16,0-2-14 0,1-1-19 16,0-1-19-16,0-5-13 0,1-3-7 15,-1-2-1-15,-2-4 8 0,3-5 17 0,0-2 18 16,1-5 13-16,-4-3 6 0,3-3 5 16,-1-4 2-16,0-1-1 0,0-2 1 0,0-1 0 15,1-1 0-15,2-1 1 0,-2 2-1 0,3-1 1 16,-2 0 0-16,1 1-1 0,2 3 1 15,0 0-3-15,-2 3 0 0,0-1-1 16,5 3 1-16,-3 2 1 0,0 1 0 0,4 2 1 16,-2 2 1-16,2 2 0 0,0 3-1 0,-1 0 0 15,2 0-1-15,-1 3 1 0,0 2 0 16,-3 2 1-16,4 1 5 0,-2 1 8 0,-2 0 9 16,-1 5 9-16,-2 1 9 0,-1-2 4 15,0 3 0-15,-2 1-7 0,2 0-8 16,-2 0-8-16,0-2-11 0,0 2-22 0,0-3-48 15,1 1-82-15,-3-4-105 0,1 1-102 0,1-3-96 16,0-1-80-16,5-2-14 0,-2-2 49 16,1-2 84-16,-1 1 92 0</inkml:trace>
  <inkml:trace contextRef="#ctx0" brushRef="#br1" timeOffset="38792.76">30457 14877 55 0,'-3'-5'293'0,"0"3"70"0,1-1 20 15,1-1 4-15,1 4 3 0,0-1-8 0,3 1-26 16,2 0-32-16,2 0-23 0,1 1-28 15,4-1-41-15,0 0-41 0,-1 0-36 0,2 0-33 16,3 0-30-16,-2 2-24 0,2 0-28 0,0-2-19 16,1 3-41-16,-4-3-53 0,4 2-64 15,-4 1-99-15,1 0-123 0,-1 0-129 16,2 3-99-16,-2-1-45 0,1 2 11 16,-3-1 73-16,-1 2 109 0</inkml:trace>
  <inkml:trace contextRef="#ctx0" brushRef="#br1" timeOffset="40090.55">28382 15678 62 0,'-2'-8'165'0,"0"1"0"16,1 2-5-16,-1 2-4 0,2 3-2 15,-1 1-5-15,1 4-9 0,-2 4-4 0,0 1-6 16,1 8-15-16,-2-1-18 0,2 3-23 16,1 3-19-16,0 1-18 0,0 0-16 15,0 6-8-15,4-3-8 0,-3 1 0 0,1 4-3 16,0-4-1-16,-1-1 1 0,2-3-2 15,-1-2-1-15,0-2-2 0,-1-6-2 16,3-2 1-16,-4 0 0 0,1-8 0 0,1-2 2 16,-2-2-1-16,1-2 2 0,-1-6 0 15,4 0 0-15,-3-4 1 0,3-5 0 16,0-1 1-16,2-2-2 0,1-2 0 16,-1-4 0-16,3 1 1 0,1-1-1 0,-1-1-8 0,0 2-30 15,0 1-37-15,-1 2-44 0,0 3-55 16,1 5-62-16,-3-1-56 0,-3 8-5 0,1 1 20 15,-4 6 35-15</inkml:trace>
  <inkml:trace contextRef="#ctx0" brushRef="#br1" timeOffset="40272.55">28390 15891 144 0,'0'4'255'0,"1"2"12"16,4-1 1-16,3 0-17 0,0-1-31 0,1 1-36 15,5 0-44-15,1-2-38 0,0 2-36 0,1-1-29 16,5 1-17-16,-5 1-40 0,4-2-50 16,-1 0-55-16,-1 0-56 0,4-1-54 15,-4-3-51-15,2 0-23 0,-1-2 17 16,-1-1 36-16</inkml:trace>
  <inkml:trace contextRef="#ctx0" brushRef="#br1" timeOffset="40647.55">28766 15831 131 0,'-5'-3'197'16,"-1"3"4"-16,1 0-7 0,0 3-8 0,0 2-9 16,2 0-9-16,0 4-10 0,0 2-12 0,2 2-15 15,-1 1-21-15,2 6-21 0,2-1-24 16,4 2-22-16,-2 1-16 0,1-1-13 0,3 0-4 16,5-2-3-16,-4-2-1 0,4-3-1 15,-1-3 1-15,3-4 0 0,-1-2 1 16,-1-4-4-16,2-2 0 0,-3-6 0 0,0-1 0 15,2-4-1-15,-2-5-1 0,-2 0 0 0,0-4-1 16,0-1 0-16,-1-3 0 0,-1 2 0 16,-2-2 0-16,1 2 0 0,-2 3 1 15,-1 0 25-15,1 4 43 0,-4 0 46 16,-1 7 32-16,2-2 20 0,-1 5 11 0,-1 2-12 0,0 1-27 16,0 3-29-16,0 2-18 0,0 2-6 15,0 3-3-15,0 4-7 0,2-2-17 16,0 6-14-16,1 2-12 0,2-3-15 0,-2 4-10 15,3 0-7-15,0 0-20 0,1 1-41 16,-1-2-55-16,1 0-72 0,0 0-83 0,-1-2-77 16,3-3-56-16,-1-2-36 0,2-3-15 15,0-3 14-15,-2 0 51 0,3-4 64 0,-3-5 67 16</inkml:trace>
  <inkml:trace contextRef="#ctx0" brushRef="#br1" timeOffset="41281.55">29230 15841 171 0,'2'-4'214'0,"0"0"6"16,-2 4-4-16,0 0-8 0,0 5-10 16,0 2-4-16,-2 0-11 0,0 4-16 15,-1 3-23-15,2 3-27 0,-1 1-27 0,0 2-28 16,1 0-22-16,-1 1-17 0,2 1-10 0,2-4-3 16,-2 2-4-16,1-5-3 0,3 0 0 15,-3-3 2-15,2-4-2 0,2-3-1 0,-1-5 2 16,0-2 0-16,2-6-3 0,-1-4-1 15,0-3 2-15,0-1 0 0,0-4-4 16,-1 0 2-16,2 1 2 0,1-2-2 0,-2 2-2 16,-1-1 2-16,3 2 2 0,-2 3-3 0,1 2 0 15,-2 1 1-15,1 2 0 0,0 2 0 16,1 1 0-16,2 2 1 0,-2 1 0 0,1 3-1 16,-1-1 2-16,2 2 5 0,0 2 22 15,0-1 23-15,-2 4 29 0,1-1 21 16,-1 4 13-16,-3 1 4 0,2 0-16 0,-2 2-17 15,0 2-27-15,0 2-18 0,1 2-16 0,-1 1-9 16,-2-2-6-16,4 1-4 0,-1 0-12 16,0-2-40-16,1-2-50 0,-1-1-53 15,3-4-52-15,0-1-39 0,1-4-27 0,0-6 13 16,0 0 29-16,1-6 38 0,0-2 42 0,-1-2 34 16,1-2 33-16,-1-2 25 0,0 1 24 15,0-1 13-15,1 3 8 0,-3-1 8 16,1 2 11-16,-1 3 15 0,-1 2 19 0,1 4 28 15,-1-1 28-15,0 4 27 0,-1 2 19 16,0 4 7-16,-1-1-5 0,0 4-21 0,0 2-23 16,-2 3-28-16,3-1-27 0,-3 4-20 15,1 0-12-15,-2 1-9 0,1 1-28 0,-1-2-40 16,4 1-47-16,-3-4-50 0,1 0-43 16,-1-3-34-16,3-5-5 0,-3-4 18 0,1-5 34 15,0-3 40-15,1-6 34 0,-1-2 32 16,2-6 26-16,-3-2 19 0,1-4 14 0,-1-2 9 15,3-3 11-15,-3 0 13 0,1-1 12 0,0 2 14 16,1 1 9-16,-3 3 6 0,1 4-1 16,3 3-8-16,-3 4-11 0,3 3-15 15,0 2-33-15,-1 5-42 0,2 2-52 16,0 4-44-16,-1 3-23 0,3 1-7 0</inkml:trace>
  <inkml:trace contextRef="#ctx0" brushRef="#br1" timeOffset="41681.55">29822 15783 133 0,'4'4'210'0,"-1"-1"6"0,1 3-7 15,0 2-9-15,0 1-12 0,-3 2-15 0,3 5-18 16,-3-1-21-16,1 3-21 0,-2 0-19 0,0 3-20 16,0 0-17-16,-2 0-16 0,1 1-11 15,1 0-11-15,0-5-7 0,0 1-5 0,0-3-2 16,1-2-3-16,1-4 3 0,-2-1 0 15,1-3 0-15,3-3 0 0,-2-4-3 16,0-4 1-16,-1-3-4 0,4-1 0 0,-2-4 2 16,1-3 2-16,-3 2-2 0,3-2 0 0,0-2 3 15,0 1-1-15,1 0-1 0,0 1-2 16,2-2 3-16,1 3 0 0,-2 1-2 0,2 1-2 16,0 5-1-16,0-3 0 0,1 5-1 15,1 0 0-15,-2 4-2 0,-2 2 4 0,2 1 7 16,0 3 20-16,-2 2 19 0,0 3 19 15,-1 1 16-15,3-1 8 0,-5 4-2 0,2 0-15 16,-2 2-18-16,0-1-17 0,2 3-15 16,-2-2-8-16,5 3-4 0,-5-2-5 0,0 2-17 15,2 0-36-15,-2 0-43 0,2-3-54 16,1 1-57-16,-1 0-52 0,1-3-37 16,2-2-17-16,0-1-12 0,5-2 2 0,-2-4 28 15,4-1 39-15</inkml:trace>
  <inkml:trace contextRef="#ctx0" brushRef="#br1" timeOffset="42118.55">30356 15908 102 0,'2'-14'237'15,"-1"0"22"-15,-2 1 15 0,-3 4 11 16,0 1 19-16,-6 3 12 0,2 3 4 0,-1 4-3 16,-5 3-11-16,-1 3-20 0,2 2-37 15,1 5-45-15,-1 5-44 0,1 2-42 0,2 1-39 16,4 2-29-16,3 2-20 0,-1-4-12 0,6 0-7 15,3 1-7-15,1-6-3 0,2 0-9 16,5-4-9-16,1-3-11 0,2-4-11 16,-2-4-7-16,3-3-8 0,-2-5-1 15,0-2-7-15,1-6-12 0,0 1-17 0,-3-6-13 16,1 0-6-16,-3-2 2 0,-1 2 9 0,-1 0 20 16,-1 4 26-16,-3-1 22 0,-2 2 15 15,2 3 6-15,-4 1 4 0,3 1 1 0,0 2 0 16,-1 3 3-16,2 2 16 0,0 2 25 15,0 2 26-15,1 2 28 0,1 4 29 0,-2 1 23 16,0 5 13-16,0 0 12 0,0 5 21 16,0 0 20-16,-1 3 15 0,-1 3 3 0,-1-1-8 15,-4 3-22-15,-1 0-35 0,-1 0-45 16,0 1-37-16,-2-2-30 0,-1-1-17 0,-1 1-14 16,-2-5-8-16,0-1-5 0,0-4-5 15,0 0-7-15,-2-4-14 0,-1 0-34 0,-2-4-58 16,-1-3-69-16,0-2-98 0,-1-3-125 0,3-3-114 15,-2-4-74-15,3-2-35 0,4-2-7 16,1-2 26-16,3-1 87 0,4-3 105 16,2 3 96-16</inkml:trace>
  <inkml:trace contextRef="#ctx0" brushRef="#br1" timeOffset="42492.55">30828 15895 209 0,'2'-14'265'0,"-4"3"28"0,-2 0 16 0,-2 2 12 16,-2 4 13-16,-4 0 4 0,-2 3-13 15,1 2-24-15,0 5-25 0,-4 2-35 16,4 1-42-16,0 4-38 0,-1 1-31 0,2 3-31 16,3 1-21-16,1 3-23 0,4-1-21 0,0 0-15 15,4 0-6-15,4-2-4 0,2-4-7 16,3-1-1-16,1-3 5 0,4-5 1 0,0-1-4 15,2-3 1-15,0-5-1 0,1-3 1 16,-1-3-4-16,3-1 3 0,-6-3-1 16,1 1-2-16,-2-2 2 0,0 4 12 0,-3 2 21 15,-1 2 28-15,-2 1 36 0,-2 2 38 16,-1 4 20-16,-1 1 4 0,0 3-9 0,0 3-25 16,-2 1-34-16,0 2-34 0,0 2-24 15,1 0-16-15,1 2-19 0,-1 2-45 0,1-2-65 16,0 2-74-16,1-1-89 0,0 0-113 15,0 1-113-15,4-3-65 0,2-1-33 0,1-2-14 16,-1-4 20-16,2-2 77 0,0-3 102 16,3-5 96-16</inkml:trace>
  <inkml:trace contextRef="#ctx0" brushRef="#br1" timeOffset="42892.55">31116 15934 191 0,'7'-16'271'0,"-2"1"40"15,-1 0 29-15,1 4 16 0,-2 1 0 0,-2 2-3 16,3 2-11-16,-1 3-29 0,-1 3-37 0,1 3-29 15,-2 3-18-15,-1 3-27 0,2 3-29 16,-2 3-35-16,0 3-26 0,-2 2-24 0,2 2-32 16,-1 1-21-16,1 1-17 0,-2-2-6 15,2 0-5-15,0-2-7 0,0-3 2 0,2-2-1 16,-2-3 3-16,1-6 1 0,1 1-1 16,0-4 3-16,2-3-1 0,-3-5-1 0,3 0-3 15,-1-6-4-15,2-1 1 0,-2-3-2 16,2-2-1-16,1-3 0 0,2 2 4 0,-3 0-1 15,1-1-4-15,0-1-4 0,2 2 3 16,-2 2-4-16,4 0-5 0,-2 1 2 16,3 2 2-16,-3 2 4 0,1 1 0 0,4 2 3 15,-5 1 1-15,1 3 2 0,1 1 4 16,-1 1-1-16,-1 4 2 0,2 1 6 0,1 1 12 16,-3 3 22-16,1 4 24 0,0 2 26 0,0 2 16 15,-1 0 8-15,-2 5-2 0,3-2-16 16,-2 1-23-16,-3-1-25 0,3 2-15 0,0-2-14 15,0-3-11-15,-2 2-10 0,-1-5-49 16,3-2-74-16,-4-2-99 0,1-1-153 0,0-3-169 16,0-1-166-16,0-3-67 0,-1 0 14 15,-3-3 66-15,0 3 138 0,0-3 162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8:04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15959 5920 12 0,'-3'-3'150'0,"1"3"3"0,2-2-6 15,-1 0-4-15,-2 1-2 0,3-1-6 0,-1-1-2 16,-3 1 5-16,4 0 8 0,-1 2 13 16,-1-3 9-16,0 1 10 0,-1 0 2 15,2 2 1-15,-3-1-7 0,1 1-13 16,2-4-14-16,-3 4-14 0,-1-3-12 0,1 1-18 16,-1 0-11-16,1-3-16 0,-3 2-16 15,2-2-8-15,-1 0-5 0,0-1 4 0,0 0-2 16,-1 0 6-16,-2 0 6 0,-1-1 1 15,2 0-2-15,-1 0-6 0,-2-1-5 16,0 3 2-16,-2-3-1 0,2 2 2 16,0-2 2-16,-3 3-2 0,1-3 3 15,-1 2-1-15,1-1 6 0,-2 0-6 16,0 2-2-16,-2-2 9 0,1 4 4 0,-1-2-1 16,-1 0-2-16,-1 1 2 0,1-2-1 15,1 1-7-15,-1 1-16 0,0-1-4 0,1 1-8 16,-1-1-12-16,1 0-8 0,0 0-3 15,-1 0 4-15,-1 3-4 0,0-3 0 16,0 2 0-16,-1-1 2 0,1 1-1 0,-2 1-1 16,1-1 7-16,1 1-5 0,-2-1 0 15,2 1 0-15,0 1-2 0,0-3-5 16,0 2-4-16,2-1 3 0,-2 0-1 16,3 0-1-16,-1 0 2 0,1 2 1 0,-1-2 0 15,2 0 0-15,-2 1 0 0,3 1-2 16,-4-1 0-16,4 2 1 0,-2 0 1 15,3 0 1-15,-2 0 1 0,2 0-5 16,-1 0 3-16,0 0 3 0,0 0-6 0,1 0-1 16,-1 2-1-16,-1-1 4 0,3-1 1 15,-2 2-1-15,-1-2 3 0,1 0-1 16,1 1 2-16,-1-1 0 0,3 0-3 0,-3 0 0 16,3 2-2-16,-2-2 2 0,-1 0 0 15,4 0 0-15,-3 0 1 0,1 1-7 16,1 1 6-16,0-2-1 0,-2 1 0 15,1-1 1-15,2 2-1 0,-1-1 6 0,-3-1-4 16,3 1 0-16,1 1 6 0,-2-2-4 16,2 0-3-16,-1 0 0 0,0 0-2 15,2 0 6-15,-4 0-8 0,4 0-1 16,-1 0 5-16,-1 0-5 0,0 2 0 0,1-1 4 16,1-1-1-16,0 2 3 0,-1 1-1 15,2 0 1-15,-1-1 2 0,1 1-9 0,0 2 3 16,-1-1 0-16,-1-1 8 0,2 1-2 15,2 1-5-15,-4-2 3 0,2 1 0 16,-1-1-3-16,1 2-5 0,-1-3 4 16,1 3 3-16,-1-2-3 0,-1 1 4 15,2 1 2-15,0-1 2 0,-3 1-5 0,5 1 3 16,-6-2 0-16,4 1-1 0,-2 0-2 16,1 0-5-16,0 2 5 0,-2-2 0 15,1 2 0-15,-1-2-3 0,0 3-2 0,2-1 4 16,-1 1-1-16,-1-1 0 0,0 0 1 15,1 2 0-15,0-1 5 0,0-1-5 16,2 2 1-16,-3-3 0 0,2 2 0 0,-1 0 2 16,1-1-5-16,3 1 3 0,-3 1-1 15,0-1 0-15,0 1-1 0,1 1 0 16,0-2 1-16,-1 3 0 0,0 0 4 0,1 0 2 16,2-1-1-16,-1 2-1 0,0-2-1 15,1 0 3-15,1 0-8 0,-2 0 0 16,4-1-3-16,-3 0 6 0,3 1 1 0,-2-1-1 15,2-1 3-15,-2 1-4 0,2 0 3 16,-2 1-4-16,2-2 3 0,-1 1 1 16,0-1 0-16,1 2-2 0,0-3-3 15,-2 3-1-15,3-1 1 0,-1 0-3 0,0 1 1 16,-1-1 4-16,1 0 4 0,1 2 0 16,0-1-3-16,-1 0-1 0,2 0-2 15,1 0-1-15,-2 1 5 0,0-1 1 16,1 0 0-16,-1 2 0 0,2-2 5 0,-2 2-5 15,2-2-2-15,-1 2 1 0,-1 0 2 16,2-1-1-16,-1 1-3 0,1 1 1 16,0-1-1-16,0-1-5 0,0 2 2 15,0-3 1-15,1 2 5 0,-1 0 0 0,2-1 0 16,-1 1 0-16,-1-1 6 0,0 1-4 16,2-2-6-16,-2 1 1 0,2-1-2 15,-1 1 1-15,1-1-7 0,0 1 2 0,-2-1 4 16,1-1 3-16,1 1 1 0,-1 0-1 15,1-3 0-15,1 2 1 0,-1-2 4 16,-1 1-5-16,2-1 0 0,0 3 4 16,0-1-1-16,-1-1-1 0,0 1-7 0,1-1 0 15,0 1 0-15,0 0-1 0,1-1 0 16,0 0 2-16,2 1 1 0,-1-1 3 16,0 1 5-16,1-1-4 0,-1 1 3 15,3-2 3-15,-2 2 0 0,2-1-2 0,-1-1-5 16,0 1 2-16,-2-1-1 0,1 0-6 15,1 3 2-15,-1-3 0 0,3 2-2 0,-2 0 3 16,-1-1-5-16,2-1 4 0,0 1 3 16,1-3 4-16,0 3-1 0,-3-1-2 15,3 0 8-15,-1-2-2 0,3 0-2 16,-2 1-5-16,1 0 0 0,-2 0-2 0,4 0-3 16,-2 2 2-16,1-2-2 0,2-1 1 15,-2 2 6-15,0-2 1 0,3 2-4 16,-3-2 1-16,3 0 2 0,-1 0 4 0,0 1-5 15,-1-2 1-15,1 1 2 0,0-1-2 16,0 1-2-16,0 1 0 0,-1-2 2 16,-1 1 0-16,1-3 3 0,1 3-2 15,0-2 3-15,-4 1-4 0,2 2 1 0,0-5 3 16,0 2 10-16,-1 0 17 0,2-1 9 16,1 3 8-16,-2-5 2 0,0 3-2 15,-1-1-10-15,2-1-12 0,-2 1-9 16,0-2-2-16,0 1-2 0,2 1 2 0,-3-2-4 15,4 1-2-15,-2 1-1 0,1-2-1 16,-1 1-2-16,1-1 1 0,2 2 3 16,-5-1-2-16,3-1 0 0,-2 2 0 15,3-1-2-15,-2-1-2 0,0 2 1 0,0-1 1 16,2 1-2-16,-2-2-4 0,0 1 3 16,1 1 0-16,1-2 1 0,0 1 0 0,-2 1 2 15,0-2 3-15,2 1-1 0,-2 0-2 16,0 1-3-16,0 1-1 0,0-3-2 15,1 2 1-15,-2-2-2 0,1 0 3 16,0 0 5-16,0 0-2 0,-1 0 3 0,2 0 2 16,0 0 1-16,0 0-2 0,-1-2 5 15,2 2 0-15,1-1-1 0,-3-1-2 16,3 2-2-16,-3-2-2 0,1 2-4 16,0 0 7-16,-1 0-1 0,2-1 0 0,-1 1 0 15,0-1 4-15,2 1 0 0,-1-2-5 16,-1 1 0-16,-1 1-2 0,5-2 3 15,-3 1-6-15,-1-2-1 0,4 1 0 0,-3 1 1 16,1-1 3-16,0 2-4 0,0-1 0 16,-1-1 0-16,1 2-1 0,-3-1-2 15,2 1-1-15,-1-2-4 0,1 1 0 16,1-1 2-16,-2 1-1 0,1-2 1 0,-1 1 5 16,-1 1 3-16,1-1 0 0,1-1-2 15,-1 1-1-15,1 2-1 0,0-2-3 16,0-1 0-16,-1 1 3 0,1 1 3 15,0 0-5-15,1-2 1 0,-3-1 0 0,0 1 3 16,3 0-4-16,-3 0-9 0,-1-1 10 16,4 2 0-16,-3-1 1 0,0-1 0 15,-1 1 4-15,-1-2 3 0,0 2-5 0,-1 0 3 16,0 0-4-16,0 0-2 0,3-1-5 16,-3 1 5-16,0-2 0 0,0 2 0 15,1-1-4-15,1-1 4 0,-2 0 4 0,1 0-2 16,-1 0 0-16,0 0-2 0,0 1 3 15,1-1 0-15,0 0-2 0,-1 0 1 16,-1 1-1-16,-1 1-3 0,-1-2 0 0,3 1 3 16,-1 1-3-16,0-2 1 0,0 0-3 15,-1 2 4-15,1-4 2 0,2 1-7 16,-3 0 5-16,1-1-1 0,-1 2 1 16,0-1 3-16,0-1-1 0,1 0-2 0,-1 2-2 15,-1-1 1-15,0 1 1 0,1-2-1 16,-1 1 0-16,-1 2 1 0,1-3 1 15,0 1 4-15,2 0-5 0,-2 0 0 16,0-1 1-16,0-1 3 0,0 1-3 0,0-1-2 16,0 0 5-16,0 0-4 0,0-1-5 15,2 1 2-15,-2 1 4 0,-2-1-1 16,2 1-2-16,-2-1-4 0,1-1 7 16,1 0-2-16,-2 0 0 0,0 0 1 0,2 0-1 15,-2 0 6-15,1-1-1 0,1 0-1 16,-3 0-1-16,1-1-1 0,1 1 5 15,-1 0-10-15,0-2 3 0,-1 0-1 0,-1 1 2 16,2-1 0-16,-1 2-3 0,0-3 5 16,-1 1-2-16,1 0 2 0,0-1 1 15,-2 1-5-15,2 1 0 0,-2-4 2 16,2 1 0-16,-2 2-5 0,0-2-3 0,0-1 7 16,0 0 2-16,0 1-5 0,0 1 2 15,0 0 2-15,0-1 0 0,-2 1 0 16,2 0 1-16,-2-1 5 0,2 2-1 15,-4-1 4-15,1 2-4 0,1 1-9 0,-2-2 0 16,0 0 1-16,0 0-1 0,-3 1-3 16,1 0 5-16,-2-1 4 0,2 2 2 0,-1 0-3 15,-2-2 0-15,1 3 1 0,-2 1-1 16,1-2 1-16,-2 3-2 0,3 0-1 16,-2 0 1-16,0 0 0 0,0 2 0 15,0-2 0-15,0 2-6 0,0 2-23 0,-1 1-64 16,0 2-114-16,1-2-152 0,-2 2-205 15,1 0-217-15,-1 0-92 0,0 0-1 16,-1 0 80-16,2-1 136 0,-1-3 191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8:04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15959 5920 12 0,'-3'-3'150'0,"1"3"3"0,2-2-6 15,-1 0-4-15,-2 1-2 0,3-1-6 0,-1-1-2 16,-3 1 5-16,4 0 8 0,-1 2 13 16,-1-3 9-16,0 1 10 0,-1 0 2 15,2 2 1-15,-3-1-7 0,1 1-13 16,2-4-14-16,-3 4-14 0,-1-3-12 0,1 1-18 16,-1 0-11-16,1-3-16 0,-3 2-16 15,2-2-8-15,-1 0-5 0,0-1 4 0,0 0-2 16,-1 0 6-16,-2 0 6 0,-1-1 1 15,2 0-2-15,-1 0-6 0,-2-1-5 16,0 3 2-16,-2-3-1 0,2 2 2 16,0-2 2-16,-3 3-2 0,1-3 3 15,-1 2-1-15,1-1 6 0,-2 0-6 16,0 2-2-16,-2-2 9 0,1 4 4 0,-1-2-1 16,-1 0-2-16,-1 1 2 0,1-2-1 15,1 1-7-15,-1 1-16 0,0-1-4 0,1 1-8 16,-1-1-12-16,1 0-8 0,0 0-3 15,-1 0 4-15,-1 3-4 0,0-3 0 16,0 2 0-16,-1-1 2 0,1 1-1 0,-2 1-1 16,1-1 7-16,1 1-5 0,-2-1 0 15,2 1 0-15,0 1-2 0,0-3-5 16,0 2-4-16,2-1 3 0,-2 0-1 16,3 0-1-16,-1 0 2 0,1 2 1 0,-1-2 0 15,2 0 0-15,-2 1 0 0,3 1-2 16,-4-1 0-16,4 2 1 0,-2 0 1 15,3 0 1-15,-2 0 1 0,2 0-5 16,-1 0 3-16,0 0 3 0,0 0-6 0,1 0-1 16,-1 2-1-16,-1-1 4 0,3-1 1 15,-2 2-1-15,-1-2 3 0,1 0-1 16,1 1 2-16,-1-1 0 0,3 0-3 0,-3 0 0 16,3 2-2-16,-2-2 2 0,-1 0 0 15,4 0 0-15,-3 0 1 0,1 1-7 16,1 1 6-16,0-2-1 0,-2 1 0 15,1-1 1-15,2 2-1 0,-1-1 6 0,-3-1-4 16,3 1 0-16,1 1 6 0,-2-2-4 16,2 0-3-16,-1 0 0 0,0 0-2 15,2 0 6-15,-4 0-8 0,4 0-1 16,-1 0 5-16,-1 0-5 0,0 2 0 0,1-1 4 16,1-1-1-16,0 2 3 0,-1 1-1 15,2 0 1-15,-1-1 2 0,1 1-9 0,0 2 3 16,-1-1 0-16,-1-1 8 0,2 1-2 15,2 1-5-15,-4-2 3 0,2 1 0 16,-1-1-3-16,1 2-5 0,-1-3 4 16,1 3 3-16,-1-2-3 0,-1 1 4 15,2 1 2-15,0-1 2 0,-3 1-5 0,5 1 3 16,-6-2 0-16,4 1-1 0,-2 0-2 16,1 0-5-16,0 2 5 0,-2-2 0 15,1 2 0-15,-1-2-3 0,0 3-2 0,2-1 4 16,-1 1-1-16,-1-1 0 0,0 0 1 15,1 2 0-15,0-1 5 0,0-1-5 16,2 2 1-16,-3-3 0 0,2 2 0 0,-1 0 2 16,1-1-5-16,3 1 3 0,-3 1-1 15,0-1 0-15,0 1-1 0,1 1 0 16,0-2 1-16,-1 3 0 0,0 0 4 0,1 0 2 16,2-1-1-16,-1 2-1 0,0-2-1 15,1 0 3-15,1 0-8 0,-2 0 0 16,4-1-3-16,-3 0 6 0,3 1 1 0,-2-1-1 15,2-1 3-15,-2 1-4 0,2 0 3 16,-2 1-4-16,2-2 3 0,-1 1 1 16,0-1 0-16,1 2-2 0,0-3-3 15,-2 3-1-15,3-1 1 0,-1 0-3 0,0 1 1 16,-1-1 4-16,1 0 4 0,1 2 0 16,0-1-3-16,-1 0-1 0,2 0-2 15,1 0-1-15,-2 1 5 0,0-1 1 16,1 0 0-16,-1 2 0 0,2-2 5 0,-2 2-5 15,2-2-2-15,-1 2 1 0,-1 0 2 16,2-1-1-16,-1 1-3 0,1 1 1 16,0-1-1-16,0-1-5 0,0 2 2 15,0-3 1-15,1 2 5 0,-1 0 0 0,2-1 0 16,-1 1 0-16,-1-1 6 0,0 1-4 16,2-2-6-16,-2 1 1 0,2-1-2 15,-1 1 1-15,1-1-7 0,0 1 2 0,-2-1 4 16,1-1 3-16,1 1 1 0,-1 0-1 15,1-3 0-15,1 2 1 0,-1-2 4 16,-1 1-5-16,2-1 0 0,0 3 4 16,0-1-1-16,-1-1-1 0,0 1-7 0,1-1 0 15,0 1 0-15,0 0-1 0,1-1 0 16,0 0 2-16,2 1 1 0,-1-1 3 16,0 1 5-16,1-1-4 0,-1 1 3 15,3-2 3-15,-2 2 0 0,2-1-2 0,-1-1-5 16,0 1 2-16,-2-1-1 0,1 0-6 15,1 3 2-15,-1-3 0 0,3 2-2 0,-2 0 3 16,-1-1-5-16,2-1 4 0,0 1 3 16,1-3 4-16,0 3-1 0,-3-1-2 15,3 0 8-15,-1-2-2 0,3 0-2 16,-2 1-5-16,1 0 0 0,-2 0-2 0,4 0-3 16,-2 2 2-16,1-2-2 0,2-1 1 15,-2 2 6-15,0-2 1 0,3 2-4 16,-3-2 1-16,3 0 2 0,-1 0 4 0,0 1-5 15,-1-2 1-15,1 1 2 0,0-1-2 16,0 1-2-16,0 1 0 0,-1-2 2 16,-1 1 0-16,1-3 3 0,1 3-2 15,0-2 3-15,-4 1-4 0,2 2 1 0,0-5 3 16,0 2 10-16,-1 0 17 0,2-1 9 16,1 3 8-16,-2-5 2 0,0 3-2 15,-1-1-10-15,2-1-12 0,-2 1-9 16,0-2-2-16,0 1-2 0,2 1 2 0,-3-2-4 15,4 1-2-15,-2 1-1 0,1-2-1 16,-1 1-2-16,1-1 1 0,2 2 3 16,-5-1-2-16,3-1 0 0,-2 2 0 15,3-1-2-15,-2-1-2 0,0 2 1 0,0-1 1 16,2 1-2-16,-2-2-4 0,0 1 3 16,1 1 0-16,1-2 1 0,0 1 0 0,-2 1 2 15,0-2 3-15,2 1-1 0,-2 0-2 16,0 1-3-16,0 1-1 0,0-3-2 15,1 2 1-15,-2-2-2 0,1 0 3 16,0 0 5-16,0 0-2 0,-1 0 3 0,2 0 2 16,0 0 1-16,0 0-2 0,-1-2 5 15,2 2 0-15,1-1-1 0,-3-1-2 16,3 2-2-16,-3-2-2 0,1 2-4 16,0 0 7-16,-1 0-1 0,2-1 0 0,-1 1 0 15,0-1 4-15,2 1 0 0,-1-2-5 16,-1 1 0-16,-1 1-2 0,5-2 3 15,-3 1-6-15,-1-2-1 0,4 1 0 0,-3 1 1 16,1-1 3-16,0 2-4 0,0-1 0 16,-1-1 0-16,1 2-1 0,-3-1-2 15,2 1-1-15,-1-2-4 0,1 1 0 16,1-1 2-16,-2 1-1 0,1-2 1 0,-1 1 5 16,-1 1 3-16,1-1 0 0,1-1-2 15,-1 1-1-15,1 2-1 0,0-2-3 16,0-1 0-16,-1 1 3 0,1 1 3 15,0 0-5-15,1-2 1 0,-3-1 0 0,0 1 3 16,3 0-4-16,-3 0-9 0,-1-1 10 16,4 2 0-16,-3-1 1 0,0-1 0 15,-1 1 4-15,-1-2 3 0,0 2-5 0,-1 0 3 16,0 0-4-16,0 0-2 0,3-1-5 16,-3 1 5-16,0-2 0 0,0 2 0 15,1-1-4-15,1-1 4 0,-2 0 4 0,1 0-2 16,-1 0 0-16,0 0-2 0,0 1 3 15,1-1 0-15,0 0-2 0,-1 0 1 16,-1 1-1-16,-1 1-3 0,-1-2 0 0,3 1 3 16,-1 1-3-16,0-2 1 0,0 0-3 15,-1 2 4-15,1-4 2 0,2 1-7 16,-3 0 5-16,1-1-1 0,-1 2 1 16,0-1 3-16,0-1-1 0,1 0-2 0,-1 2-2 15,-1-1 1-15,0 1 1 0,1-2-1 16,-1 1 0-16,-1 2 1 0,1-3 1 15,0 1 4-15,2 0-5 0,-2 0 0 16,0-1 1-16,0-1 3 0,0 1-3 0,0-1-2 16,0 0 5-16,0 0-4 0,0-1-5 15,2 1 2-15,-2 1 4 0,-2-1-1 16,2 1-2-16,-2-1-4 0,1-1 7 16,1 0-2-16,-2 0 0 0,0 0 1 0,2 0-1 15,-2 0 6-15,1-1-1 0,1 0-1 16,-3 0-1-16,1-1-1 0,1 1 5 15,-1 0-10-15,0-2 3 0,-1 0-1 0,-1 1 2 16,2-1 0-16,-1 2-3 0,0-3 5 16,-1 1-2-16,1 0 2 0,0-1 1 15,-2 1-5-15,2 1 0 0,-2-4 2 16,2 1 0-16,-2 2-5 0,0-2-3 0,0-1 7 16,0 0 2-16,0 1-5 0,0 1 2 15,0 0 2-15,0-1 0 0,-2 1 0 16,2 0 1-16,-2-1 5 0,2 2-1 15,-4-1 4-15,1 2-4 0,1 1-9 0,-2-2 0 16,0 0 1-16,0 0-1 0,-3 1-3 16,1 0 5-16,-2-1 4 0,2 2 2 0,-1 0-3 15,-2-2 0-15,1 3 1 0,-2 1-1 16,1-2 1-16,-2 3-2 0,3 0-1 16,-2 0 1-16,0 0 0 0,0 2 0 15,0-2 0-15,0 2-6 0,0 2-23 0,-1 1-64 16,0 2-114-16,1-2-152 0,-2 2-205 15,1 0-217-15,-1 0-92 0,0 0-1 16,-1 0 80-16,2-1 136 0,-1-3 191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8:14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15024 7103 128 0,'-2'0'236'16,"-1"-4"16"-16,1 3 6 0,1-1 4 16,-3 1 10-16,4-1 10 0,-2 0 1 0,0 2 0 15,2-1-10-15,-2 1-16 16,2 0-33-16,-1 1-26 0,-1 3-12 0,2 0-27 16,-1 3-16-16,-1 2-11 0,0 2 2 0,-1 3-3 15,2-1-1-15,1 4 14 0,-2-2 7 16,0 3 2-16,2 1-9 0,-1 0-13 15,-1 3-22-15,0 0-27 0,-1 1-20 16,1 1-16-16,0 1-9 0,0 1-9 0,-1 1-2 16,0 0-4-16,1 0-5 0,2 1-4 15,-1-1-5-15,1 0-1 0,0 0-1 16,1-3-4-16,-1-1 3 0,2 0-3 16,-2-4 1-16,2 0 0 0,-1-2-4 0,-1-2 0 15,3-2-2-15,-3-1-5 0,0-3-13 16,0 0-32-16,0-1-66 0,0-3-101 15,-3 0-158-15,3-1-173 0,0-4-162 0,0 0-83 16,0 0 7-16,0 0 68 0,0 0 145 16,0 0 168-16</inkml:trace>
  <inkml:trace contextRef="#ctx0" brushRef="#br0" timeOffset="1721">14980 8235 106 0,'-2'-4'144'0,"2"1"1"0,-2-1-1 15,2 1-4-15,-3 3-7 0,3 0-8 0,-1 0-7 16,1 3 3-16,0 1 4 0,0 0 8 16,0 4 8-16,0 0 7 0,0 2 4 15,0 3-5-15,0-1-8 0,0 8-8 16,0-3-10-16,0 4-15 0,1-1-14 0,-1 5-12 15,3-3-13-15,-3 1-17 0,2 2-9 16,2-1-6-16,-2-1-9 0,1 0-7 16,0-1-1-16,-1 1-3 0,0 0-2 0,-1 1-5 15,1-2-1-15,-1-1 0 0,-1 3-4 16,2-3-2-16,-2-2 1 0,2-1-2 16,-1-1 0-16,-1-4-1 0,2-1 2 15,-2 0 3-15,0-3 2 0,1-1 5 16,-1-1 15-16,0-2 16 0,0 0 17 0,-1-5 1 15,-1 4 0-15,2-1-1 0,-1-3-16 16,-1 0-20-16,0-3-16 0,2-1-3 16,-3 1-3-16,2-1-5 0,1-1 2 0,-2 0 2 15,2 0-4-15,0-1 2 0,0 0 3 16,0 2 2-16,0-1-1 0,0 2 0 16,0 0 6-16,0 1-6 0,0 0-2 0,0-1 1 15,0 1 0-15,0 2-2 0,0-1-1 16,0-1 5-16,0 2-2 0,0 0 2 15,-2 0 1-15,2 0 2 0,-1 0 1 16,-1-2 1-16,0 2 3 0,1 0 5 16,-3 0 10-16,0 0 5 0,0 0 10 0,0 0 5 15,0 0-1-15,-3 0-2 0,-2 0-7 16,3 0-5-16,-1 0-15 0,-3 0-4 16,1 0 0-16,1 0-8 0,0 0 0 0,-1 0-1 15,-2 0-1-15,1 0 3 0,1 0 0 16,-4 0 4-16,2-3 0 0,0 3 2 15,0 0 3-15,0-2-3 0,-3 2-2 16,3-2-1-16,-3 1 0 0,1 1-3 0,1-2 0 16,-1 2 0-16,1 0 5 0,-2 0-3 15,1 0-2-15,1 2-1 0,-1-2 1 16,0 1-2-16,1 1-3 0,2-2 0 0,-4 2 3 16,3-2 4-16,2 3-3 0,-4-3 3 15,2 2 6-15,1-2 3 0,-2 0-3 16,2 2 3-16,-1-1 3 0,0-1 2 15,2 2-5-15,-1 1 0 0,-2-1-4 0,2-1 1 16,-1 1 0-16,2 2 1 0,-1-1-3 16,0 0-1-16,1 0 11 0,1 0-3 15,0-1-2-15,1 0 2 0,-1 1 0 16,1 0 1-16,1-1-2 0,-1 2-4 16,1-1-4-16,0 0-4 0,0 0 1 0,-1 1-5 15,1-1-3-15,-2 2 5 0,3-1 1 16,-1 0-2-16,-1 0 5 0,0 0 1 15,1 0-2-15,-1-2-4 0,1 3-1 0,-1-2-1 16,-2 2-2-16,3-2-4 0,-2 1 0 16,0-1-1-16,-1 2 5 0,0-2 1 15,1 1-1-15,-1 1 5 0,1-2 3 0,0 2 1 16,0-3-4-16,1 3 0 0,0-3-9 16,-1 3 1-16,0-2 1 0,2 2 1 0,0-2-1 15,-1-1 0-15,3 2 10 16,-3-1-3-16,0 0 1 0,2-2-4 0,0 2 3 15,0 0 1-15,0 0-3 0,2 0 1 16,0-1-1-16,-3 1 1 0,4-3-3 16,-2 3-3-16,2-2 1 0,0 0 1 0,2-1 1 15,-1 2-1-15,-1-2 0 0,2 0 5 16,-2 0 0-16,2 0-7 0,0 0 3 16,0 0 2-16,0 0-2 0,0 0-4 0,0 0 0 15,0 0 2-15,0 0-3 0,0 0 2 16,0 0-1-16,0 0-7 0,0 0 4 15,0-2-3-15,0 2-15 0,0 0-3 16,0 0 0-16,0 0 0 0,0 0-6 0,0 0-11 16,0 0 1-16,0 0-5 0,0 2-6 15,0-2 1-15,0 0-2 0,0 0 4 16,0 1-7-16,0 1-7 0,-1-2-20 0,-1 2-32 16,2-1-36-16,-3-1-47 0,3 2-41 15,-2-2-45-15,1 0-36 0,-2 0-32 16,3-2-21-16,0 2-18 0,-1-3 18 15,-1 0 42-15,2 1 52 0</inkml:trace>
  <inkml:trace contextRef="#ctx0" brushRef="#br0" timeOffset="4695.37">14219 8943 18 0,'0'0'28'0,"0"0"-2"16,-1 0 0-16,-1 0 9 0,2 0 1 15,0 0 5-15,0 0 4 0,0-2 9 0,0 2 1 16,-2-1-2-16,2 1 4 0,-1-2 1 15,-1 2 3-15,1 0-1 0,-1 0 1 16,0 0-1-16,1 0-2 0,-1 0-2 0,-1 0-6 16,1 0-2-16,1 0 3 0,-1 0 4 15,1 0-1-15,-4 0-3 0,2 0 1 16,0 0 1-16,-2 0-1 0,2 0 3 0,0 0 8 16,-1 0 12-16,1 0 5 0,0 0 5 15,-3 0 5-15,3 0 2 0,-2 0-2 16,2 0-6-16,0 0-4 0,-2 0-5 15,0 2-7-15,-1-2 0 0,3 1-7 0,-2 1 4 16,0-2-1-16,0 1-2 0,0 2-2 16,0 0-5-16,0 0-2 0,-2 0-10 15,2 2-2-15,-1-1 1 0,-1 0 2 16,2 1 1-16,0-1 2 0,0 3 6 0,-1-2 1 16,1-1-5-16,-1 0-2 0,1 0-8 15,0 0-4-15,0-2-6 0,1 3-3 16,-1-2-5-16,-1 2-5 0,1-2 0 0,0 1-5 15,0-1-4-15,2 2-1 0,-2 0-1 16,0 2 2-16,0-2 2 0,0 0-2 16,0 2 1-16,2-2-1 0,-2 0 0 15,0 1-5-15,1-2-2 0,1 1 2 0,-1-1 1 16,1 1 2-16,2-1-1 0,-1 2-1 16,0-1 4-16,-1-3 2 0,2 3-2 15,-1-2-2-15,0 1 0 0,-1 1 5 16,0 2-3-16,0-2 1 0,0 3 2 0,1-1 1 15,-1-1-1-15,2 2-5 0,-1-1 1 16,0 1 1-16,-1-3-1 0,1 4 1 16,1-4 1-16,-1 2 0 0,1 0-3 15,-1 1-5-15,2-3 1 0,-3 3-1 0,3-4 1 16,-1 2-1-16,-1 0 6 0,2-1 1 16,-1-1-1-16,-1 2 1 0,2 1-7 15,-2-3 8-15,2 4-6 0,-1-3 3 16,-1 3-4-16,2-1-1 0,-1 1 3 0,1-1-7 15,-2 1 5-15,0-1-2 0,1-1 1 16,-1 1 1-16,2 0 4 0,-2 0-1 16,2 0-3-16,0-1 5 0,-1-1-2 0,1 1-5 15,-2 1-3-15,2 0 2 0,-1-1 2 16,1-1-3-16,0 4 3 0,0-4 0 16,0 2 4-16,0 1 0 0,0 0-1 15,0-1-2-15,0 1-1 0,1-1 5 0,-1 1-3 16,2 0 3-16,-1 1-5 0,-1 1-1 15,2-1 1-15,-2-1-6 0,0 0 6 16,0 0 1-16,2-1 5 0,-1 1 2 0,1-1-2 16,-2 1 2-16,2 1-1 0,-2-1 0 15,1 1 0-15,-1-1 0 0,2 3 2 16,-1-2 4-16,-1 0 2 0,2 1-2 16,0-1-4-16,-1 1-2 0,2 0 4 15,0 0-8-15,-1-1-3 0,1 0 3 0,-2 1-1 16,3 0 3-16,-1-1-6 0,0 1 7 15,0 0-6-15,-1-2-3 0,4 3 6 16,-1-2 1-16,0 1 2 0,-1 0-4 0,1 0 0 16,0-1 2-16,0 1-1 0,1-1 1 15,0 0 1-15,1 0 5 0,-1-2 6 16,1 3 2-16,-2-1 1 0,2-1-4 0,-1 1 5 16,2-1-1-16,0 1-2 0,-2-2-3 15,2 4 4-15,0-2-2 0,1 1-6 16,-1-1-3-16,1 1 3 0,-1 0-5 15,1-1-4-15,0 0 2 0,1 0 7 0,-1-2 1 16,1 0-3-16,-1 2 4 0,0-1 2 16,1 1-1-16,0-1-3 0,0-2 3 15,-1 2 2-15,2-1 4 0,0 1 1 16,-2-1-3-16,2 0-2 0,0 1-6 0,0-1 4 16,-1 0-3-16,1 0-6 0,-2-1 6 15,3 2 0-15,-2-1 5 0,2-1 2 16,-1 1 5-16,1 0 0 0,0 1-6 0,0-3 2 15,-1 2-4-15,0 0-1 0,2-1 7 16,-2 1 10-16,1-1 11 0,0-1 8 16,-3 1 12-16,4 0 1 0,-4-1-3 0,3 2-6 15,-2-4-6-15,0 2-7 0,1 0-8 16,-2-1-5-16,3-1-2 0,-3 2-5 16,2 0 0-16,0 2-3 0,-1-4-3 15,1 2-1-15,0-1-5 0,1 2 2 0,-1-1-2 16,2-1 0-16,0 0-1 0,-1 1-3 15,1-2 5-15,-2 1 3 0,4 1-1 16,-3-2 0-16,-1 1 1 0,3-1 4 0,-1-1-1 16,-2 1-6-16,1 1-1 0,0-3 4 15,0 1-4-15,-1 0-1 0,2 1 3 16,1-3 0-16,-1 0 0 0,1 2-1 16,0-2 2-16,0 1 1 0,-1 1-3 15,1-2 4-15,-1 0-3 0,0 0 3 0,1 0-6 16,-3 0 0-16,3 0 2 0,-3-2 3 15,3 1-2-15,-1-1-3 0,-2-1 2 16,3 1-2-16,-1 0-1 0,1-1-5 0,-1 0 2 16,3-1 1-16,-4 1-3 0,1 1 5 15,1 0-5-15,-1-1-1 0,1 1 0 0,1-1 0 16,-2 1 2-16,0-1-2 0,1-1 3 16,-1 1 0-16,1 1 2 0,-1 0-4 15,1-1 2-15,0 0-2 0,-1 0 0 16,1 1-3-16,-3 0 0 0,3 0 1 0,-1 1-2 15,-1-1 1-15,-2-1 2 0,2 0 2 16,1 0 0-16,0 3-2 0,-1-5 3 16,2 2 0-16,-2-2-4 0,1 1 1 15,-2 1 0-15,5-2-1 0,-5 1-3 0,0-1 3 16,3 3 3-16,-1-1-1 0,-1 0 1 16,1 0-2-16,0 0 0 0,-1 0 0 15,1 0-2-15,1 0 0 0,-1-1 1 16,1 1 3-16,-1-2 3 0,2 2-5 0,-2 0-1 15,0-4 0-15,3 2-1 0,-5 0 0 16,1-2 1-16,1 2 2 0,1-2-1 16,-3 2 0-16,1 0-2 0,1 0 0 0,-3-1 2 15,1 2 0-15,0-1-1 0,0 1-2 16,-1-1 5-16,2 1 0 0,-2-2-3 16,2-1 0-16,-4 2 1 0,2-2 5 15,-2 0-6-15,3-1-1 0,-2 0 0 0,0 0 3 16,0-2 2-16,-3 1-4 0,2-2-2 15,0 2 3-15,0-1 1 0,-2 2-2 0,2-1 0 16,-1 1 2-16,0 0 3 0,-1 0-2 16,1 0-2-16,-2-4 0 0,0 3 1 15,0-1-1-15,0 0 3 0,2-2 0 16,-2 1 1-16,1 0 0 0,-3-1-2 0,3 3-2 16,-3-1 1-16,2 1-2 0,-2 0 0 15,1 0-3-15,0 2 2 0,-2 0 2 16,3-1-3-16,-1-1 0 0,3-1 0 0,-4 1 2 15,0 1-4-15,0-3 0 0,0 1 7 16,1 0 1-16,-1-2 3 0,1 2-2 16,-1 1 1-16,1-1-1 0,-3 2-4 15,1-1-2-15,-1 2-3 0,1-1 4 0,0 1 0 16,-1 0-1-16,2-3 5 0,-1 1-1 16,0 1 0-16,-1-2-1 0,1 0 1 15,1-1 0-15,-3-1-3 0,1 2 0 16,-1-2 1-16,0 0 0 0,0-1-6 0,-1 2 3 15,1-1 2-15,-3-1-1 0,1 1 1 16,-1-1 1-16,1-1 7 0,-1 1-8 16,2 0-5-16,-3 1 4 0,3 2 1 15,-1-3-3-15,1 1 1 0,-3 2 4 0,1-2 4 16,-1 1 0-16,1 1 0 0,-1-2-4 16,1 0-1-16,0 1-1 0,-2-1 1 15,2 2-2-15,-4-3 0 0,2 1 3 0,-2-1 2 16,2 1 4-16,-1-1-6 0,-1 3 3 15,-2-2 3-15,1 0 3 0,2 2 2 16,-1 0-3-16,-2 0 4 0,1 0 0 0,-1 1-4 16,0 0-2-16,-3-1 0 15,3 0 0-15,-4 0 2 0,2 0-3 0,0-2-3 16,-2 1 0-16,1-1-3 0,-4-1 0 0,3 1-1 16,-2 0-2-16,0 0 0 0,0 0 1 15,-2 0 0-15,2 2 0 0,0-2 0 16,-3 0 2-16,2 2 1 0,-2 0 3 15,0-1 1-15,0 3 0 0,-4-4-2 0,4 5 1 16,-4-2 3-16,0 1-6 0,-1 3 4 16,2-1 2-16,-3 0 1 0,2 1-1 15,0 2 0-15,0-1 2 0,-2 0 0 16,2 2 0-16,-1-1 1 0,0 2 3 0,-1-1-1 16,3 0-4-16,-5 2-1 0,5 2 1 15,-1-2-1-15,0 3-1 0,3-1-3 16,0-1 1-16,2 1 3 0,1 2-5 15,1-1 3-15,-2-2-2 0,2 2 0 0,2-1-1 16,-1-2-2-16,1 1-1 0,4-1-1 16,-4-1-3-16,2 1 0 0,1-2-5 15,1 1-13-15,0-1-25 0,-1-1-55 0,1 0-88 16,1 1-124-16,1 1-161 0,1 0-155 16,0 1-142-16,0 0-48 0,2 0 36 15,0 2 94-15,0 3 152 0,1 1 159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3:3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15468 5641 122 0,'-5'-3'151'0,"4"1"-6"0,-3 1-3 15,1 0-2-15,0-1 5 0,1 1 4 16,-1-1 8-16,0 1 12 0,0 1 2 16,-1-2 8-16,2 2-1 0,-1 0-5 0,-1 0-1 15,1 0 2-15,2 0-5 0,-1 0-4 16,-1 0-10-16,-2 0-1 0,0 0-18 15,1 0-13-15,-1-1-11 0,0 1-13 0,-1-2-7 16,-1 2-15-16,2-1-13 0,-4-1-18 16,3 0-9-16,-1 1-7 0,-1 0-4 15,-1 0-8-15,1-1 0 0,-3 1-1 0,2-1-4 16,-1 0-6-16,2 1-1 0,-2-1 9 16,0 0 8-16,0-1 7 0,1-1 3 15,-1 3 5-15,1-3 7 0,-1 1-6 16,1 1-7-16,-1-1 5 0,2-1 3 0,-4 3-7 15,2-1-10-15,1 0 3 0,0-1-2 16,-3 3-9-16,1-2 1 0,0 1 4 16,2-1-2-16,-4 2-3 0,4-1 4 15,-1-1 1-15,-1-1-7 0,-2 2-4 0,2-1-2 16,0 1-2-16,0-2-3 0,-2 0-7 16,1 1 4-16,1 1-6 0,-2-3 0 15,1 3 1-15,-1 0 5 0,0 0 0 0,2-2 2 16,-1 3 12-16,0-2 3 0,1 0-2 15,-1 2-2-15,1 0 5 0,-2 0-6 16,2 0-3-16,0 0-5 0,-2 0 1 0,4 0-1 16,-1 0 5-16,-2 0-5 0,2 0 0 15,0 0 1-15,-2 0 0 0,2 2 2 16,-2 0-12-16,1-2 6 0,0 1-5 16,-2 1-1-16,2 0 6 0,0-1-3 0,-2 3 5 15,2-1-1-15,-1 0-1 0,2 0 5 16,1-2-7-16,-4 2 5 0,2-2-2 15,1 1 1-15,0 1 3 0,-2-3-14 16,3 2 6-16,-2-1-3 0,1 1 0 0,-1 1 2 16,0-2 10-16,0 0 8 0,0 2-6 15,2 1 0-15,-1-1-2 0,2-1-4 16,-3 1-9-16,3-1 12 0,0 0-9 16,-1-1 1-16,1 3 1 0,0-4 2 0,0 3 1 15,-3-1-7-15,3 0 6 0,0 1 2 16,-1 0 2-16,1-1-3 0,-2 0-3 15,1 1 0-15,-2 0 1 0,3 2 4 0,0-2-2 16,-3 1 0-16,3-1-1 0,0 2-2 16,-1-2-6-16,3 1-4 0,-4-1 6 0,3 0 0 15,-2 2 4-15,3-3-3 16,-1 3 3-16,-1-2-1 0,-1 1-1 0,1-1 10 16,0-1-1-16,0 0 4 0,-1 1 0 15,-1-1-1-15,2-1-5 0,-1 1-12 16,3 0 3-16,-1 1-1 0,-1 0 4 0,-1-1 1 15,3 1 2-15,-1 0 7 0,-1 0 0 16,2-1-1-16,-2 2-5 0,0-1-4 16,0 0 1-16,2 0-2 0,-2-1 5 0,0 1-6 15,2 2 5-15,-5-1 4 0,5-1-2 16,-1 1-1-16,-1 1-7 0,2-2 7 16,-2 1 1-16,0 2-8 0,0-3 3 0,2 1 4 15,-2-1 4-15,0 2-6 0,2-2-4 16,-2 1 3-16,0 1 0 0,0-2-3 15,2 1-2-15,-1-1 6 0,1 1 2 16,0 0 2-16,1 1-4 0,0-2-5 0,2 2 2 16,-2-1 3-16,2 3-3 0,-3-1 7 15,3-1 4-15,-2 2 4 0,2-1 5 16,-2 1-10-16,0-1-5 0,2 1-2 16,-3-2 3-16,3 2-1 0,-2 0-12 0,2 1 10 15,-2-3 2-15,2 2-4 0,-2-2-7 16,-1 3 4-16,5-2 3 0,-3 1 1 15,1 1 1-15,0-1 0 0,0 3 1 0,-1-1 4 16,1-2 2-16,2 1-6 0,-3 0 2 16,2 0 6-16,0 1-1 0,-1 0-6 15,1-2 1-15,-1 0-6 0,1 3-2 0,1-3-3 16,-2 1 4-16,1 1 4 0,0-2-2 16,-1 2 3-16,2-1 3 0,-1 0 1 15,0 1-11-15,2-1-1 0,-1 1 5 0,-2 1 2 16,3-2-2-16,-2 0 2 0,2 2 8 15,-1-2-2-15,-1 2-2 0,2-3-2 16,-1 2-1-16,-1 1 0 0,2-3-1 16,-2 2 2-16,2-1-1 0,-1 1-3 15,-1-1 2-15,2 0-1 0,-1 1 4 0,-1 1-2 16,2-3-1-16,-2 3 4 0,1-2 2 16,-1 0 2-16,2 2-5 0,-1-2-6 15,1 1 2-15,0 1-3 0,0-3-1 0,1 4-6 16,-1-2 5-16,2 1 11 0,-2-1-4 15,1 0 4-15,-1 1 0 0,2 0 0 16,-2 0-6-16,2-1-1 0,-1 2-1 16,-1-3 0-16,2 2 3 0,-1-2 0 0,-1 1-1 15,2-1 1-15,-2 1 0 0,2 1 2 16,-1-2 1-16,-1 0-2 0,0 2 6 16,2-1-7-16,-1 0 2 0,-1 2-3 0,2-1-3 15,-2 0 6-15,3 0-4 0,-2 0 3 16,3-1 1-16,-3 1 2 0,1 1 2 15,-1-2-2-15,1 0 4 0,3 3-2 0,-2-4-3 16,0 2-8-16,1-2 4 0,-3 0 2 16,3 1-2-16,0-1 0 0,-1 1-2 15,0 1 10-15,0-2-6 0,0 0 1 16,-1 1-1-16,3 0 0 0,-2-2-2 0,3 3-1 16,-1-1 1-16,-2 1-2 0,2 0 4 15,0-2 3-15,0 0 4 0,0 2-5 16,0 0 5-16,0-1-1 0,3 0 7 15,-3 0-4-15,1 0-4 0,2 0-1 0,-2-1-9 16,-1 1 0-16,2-2-6 0,0 1 5 16,0-1 8-16,-1 2 1 0,2 0 1 15,-2 0 1-15,4-1 1 0,-4 1-4 0,2 0-7 16,1 1 0-16,-1-2 5 0,0 1-1 16,0-1-3-16,1 2-1 0,-1-3 4 15,0 1 2-15,1-1-3 0,0 1 0 16,0-1 2-16,-1-1 11 0,1-1-5 0,-1 0-5 15,1 0 1-15,-1-1-1 0,-1 2 0 16,1-4-10-16,-1 3 6 0,-1-3 0 0,3 3 0 16,-1-3 3-16,0 1 0 0,0 0 0 15,1 1-1-15,-1-1 2 0,2 3 9 16,-1-1-4-16,1-1-3 0,-1 0-3 16,1 1-1-16,-1-3 0 0,-1 3-10 0,0-1 3 15,1 0 5-15,-1 0 3 0,1 0 3 16,0-1-2-16,-1 0 0 0,-2-1 3 15,2 3-4-15,1-5 0 0,-1 3 3 16,-1 0 1-16,-1 0-1 0,2 2-3 0,-2-2 0 16,2 1-2-16,0-1-4 0,1 2 2 15,-1-2-2-15,0 1 6 0,0 1 2 16,2-3 3-16,-2 3 1 0,0-2-3 16,-2 0-2-16,3-2-7 0,-1 2 2 0,-1-3-4 15,-1 4 2-15,3-1 3 0,-2-1 5 16,-1-1 4-16,2 1-2 0,1 0-1 15,-2 1 0-15,-1-3 0 0,2 2 1 0,0-2-1 16,0 1 0-16,-2-1 3 0,2 0-4 16,1 0 3-16,-1 0-5 0,2 0 6 15,1 2-3-15,-2-2-3 0,-1 1 0 16,3 1-1-16,0-2 0 0,-3 1-6 0,2 1-3 16,-1-2 4-16,1 1 4 0,0-1-2 15,-3 0 1-15,1 0-2 0,0-1 11 16,0 1-6-16,3-2 1 0,-3 1-2 15,0 1 1-15,3 0 4 0,-2 0-4 0,1 0 3 16,1 1 0-16,-2 1-1 0,1-2 1 16,2 1-1-16,-2 0 3 0,1-1 1 0,0 2-7 15,-1-2 2-15,-1 0-1 0,0 0-3 16,1 0-3-16,-2 0 1 0,1 0 5 16,-1-2 0-16,0 2 1 0,0-1 1 15,1 0 0-15,1-2-3 0,0 1-2 0,0 1 1 16,-1-1 4-16,0 1 7 0,2 1-3 15,-1-2 0-15,-1 2 0 0,4 0-4 16,-4-3-3-16,2 3-10 0,2-2 5 0,-2 2 4 16,0-3 0-16,2 1 2 0,-2 0 0 15,0 1 0-15,0-3 1 0,-1 1-2 16,0 1 1-16,2-1 4 0,-3-1-1 16,0 1-1-16,1 1 3 0,-2-1-3 15,4-1-2-15,-2 2-6 0,0 0 4 0,0-1-1 16,0 0-6-16,1 0 6 0,2 0 3 15,-2 0 3-15,0 0 0 0,1 0-2 0,0 0 6 16,0 0-4-16,-1 0-4 0,-1 3 3 16,1-5-4-16,-2 3 0 0,1-1 1 15,2 0-1-15,0 2 1 0,-3-2-3 0,2 3 3 16,0-4-2-16,-1 3 3 0,1-1 4 16,-2 1 3-16,4-3-3 0,-4 3 2 15,2-1-2-15,0 0 2 0,0-1-8 16,-1-2-4-16,1 2 3 0,-2-1 3 0,1 1 3 15,1-2-6-15,-3 2 8 0,0-1 2 16,0 1-1-16,3-2-8 0,-2 2 0 16,-1-2 1-16,3 2-2 0,-3-2-1 15,3 1-2-15,-2 0 0 0,1 0 6 0,-2 0-4 16,0-1 2-16,5 3 2 0,-5-3-4 16,1 3 3-16,0-4 1 0,1 1 4 15,0 1-1-15,0-1-2 0,-2 1 6 16,2-1-6-16,1 2-2 0,-1-2 1 0,-2 3-7 15,1-1 2-15,-1 1 0 0,1 1 7 16,-1 0-3-16,1-2 3 0,0 0 10 16,-3 1-9-16,5-1 5 0,-3-1-2 0,0 1-3 15,0 1-1-15,1 0-9 0,-1-3 11 16,0 3-2-16,0-3-4 0,0 1 2 16,-2 1-6-16,0-2 9 0,3 2-7 15,-4-1 0-15,3 1-1 0,-3 0 4 0,2 1 6 16,-1-1-2-16,0-1 0 0,2-1-3 15,0 3 1-15,-1-4 1 0,0 4-6 0,-1-3 2 16,-1-2 1-16,0 4 3 0,3-2 8 16,-2 1-4-16,-1-2-1 0,1 0-3 15,-1 1-1-15,0 1-4 0,2-1-6 16,-2-1 2-16,0 1 5 0,0-2 9 0,1 0 0 16,-1 0-4-16,0 0-7 0,-1 1 2 15,1-1 2-15,0 1-7 0,1-2 1 16,-1 1 2-16,1-1 6 0,1 1-2 15,-4 0-1-15,0-3 1 0,2 1 1 0,-2 2 2 16,2-2 4-16,-1 0 3 0,1 0-2 16,-2 1-6-16,0-1-4 0,1 0-3 15,-1 1 3-15,0 0-2 0,0 0 3 0,-1 1 0 16,2-1 3-16,-2 1-3 0,1-1-1 16,-1 0-4-16,1-1 1 0,0 2 1 15,0-1 1-15,1 1 3 0,-3 0-1 16,2-1 0-16,1 1 2 0,0-2 1 0,-3 1-2 15,1 1 5-15,1 0 2 0,-1-3 1 16,0 1-8-16,-1 1 6 0,1-2 5 16,-1 1-7-16,-1 0-6 0,0-1-3 15,0 0 6-15,0 2-5 0,0-3-11 0,0 1 5 16,-1 1 7-16,1-2 5 0,0 2-1 16,-2-1-8-16,2 0 15 0,-1-2-6 15,1 2-2-15,-4-2 0 0,3 0-1 0,-1 3 7 16,0-4-8-16,1 1 2 0,-1-2 3 15,-2 2-8-15,2 0 1 0,-1 0 2 16,0 0 1-16,-2 0-3 0,3 2 0 0,-1-2 5 16,0-2-6-16,0 2 1 0,-1-1 7 15,-1-1 4-15,2-1-6 0,-4 2-3 16,2-1 12-16,0 1-4 0,0 0-3 16,-2-4-2-16,2 3 0 0,0 1 3 0,-1 1-1 15,0-2 4-15,-4 1-6 0,2-1 2 16,0 1 0-16,-1-1-1 0,1 2-4 15,0 0 0-15,-2 0-5 0,1 0-1 0,0 2 6 16,-1-2 1-16,-2 1 1 0,2 0 4 16,0-1 4-16,-2 0 29 0,2 0 34 15,-3 2 13-15,1-2 10 0,-1 1 8 16,-1 1 10-16,2 0-23 0,-2 0-34 0,-1 0-17 16,0 1-9-16,0 0-13 0,0 2-8 15,0-1-7-15,0 1-5 0,-3-1-33 0,1-1-86 16,-1 4-97-16,-1-2-141 15,1 1-159-15,-2 4-159 0,1 0-103 0,-1 2 12 16,2 2 59-16,1 3 122 0,1 2 149 16</inkml:trace>
  <inkml:trace contextRef="#ctx0" brushRef="#br0" timeOffset="1272.59">15017 7204 43 0,'2'-1'112'0,"-2"-1"2"0,0 2-3 0,0-1 0 16,0-1-6-16,0 2-6 0,0 0-10 15,0 0 2-15,0 0-3 0,0 0-1 16,0 0 1-16,0 0 3 0,0 0 7 16,0 0 1-16,-2 0 8 0,2 0 6 0,0 0 14 15,0 0 7-15,0 0 4 0,0 0 8 16,0 0 11-16,0 2 7 0,0-1 3 0,0 1 1 15,0-1-1-15,0 2-3 0,0 0-19 16,2 0-10-16,-1 0-16 0,-1 3-9 16,0 1-14-16,0 0-8 0,0 2-6 15,0-1-11-15,0 1-7 0,0-1-6 0,0 0 1 16,0-1-13-16,0 1-1 0,0 1-3 16,-1-3-4-16,-1 6-4 0,2-1-6 15,-1-2 0-15,1 4-1 0,-2-1-2 16,0 1-3-16,2 0-4 0,-2 3-4 0,0-3 5 15,2 0-1-15,0 0 1 0,0-1 1 16,0 0-1-16,0-1 11 0,0-2-2 0,0 2 4 16,0 0-1-16,0-1 6 0,-2 1 3 15,2 2-6-15,-1-1-1 0,-1 0-11 16,2 1 0-16,-1 0-7 0,-1-3-1 16,2 0-7-16,0 2-5 0,0-5 3 15,0 1-6-15,0-1 1 0,0-1-3 0,0 0 3 16,0-2-1-16,0 1-2 0,0-2-17 15,0 0-48-15,0-2-67 0,0-1-110 16,0-1-143-16,0-2-139 0,0-2-119 0,2-1-67 16,-1 1 8-16,-1 0 75 0,3 2 130 15,-3 3 132-15</inkml:trace>
  <inkml:trace contextRef="#ctx0" brushRef="#br0" timeOffset="6130.49">15006 8390 116 0,'0'-5'113'0,"0"1"-8"16,0-1-6-16,0 0-4 0,2 2 2 15,-2-1 1-15,2 1 5 0,-2-2 9 0,0 0 9 16,2 4 12-16,-2 0 4 0,0 1 10 16,0 0 4-16,-2 0 7 0,2 0-1 15,0 1-3-15,0 0-3 0,0 3-14 16,0-1-16-16,0 0-22 0,-2 1-10 0,2 0-21 15,0 3-14-15,-2-1-8 0,2 2-7 16,0-1-6-16,0 2-12 0,0 1-2 16,0 0-5-16,0 0 6 0,0 3-3 0,0-1-1 15,0 2-5-15,0 1-1 0,0 0 9 16,0 1-13-16,0 1 1 0,0 1-3 16,0-2 0-16,0 1-3 0,0 0-5 15,0 0 7-15,0-2-4 0,0 0 1 0,0 0 0 16,0-2 1-16,0 1-4 0,0-3 0 15,0-1 2-15,0-1 2 0,0 0 2 16,0-2-1-16,0-2 2 0,0 2 0 16,0-4 3-16,0 1 7 0,0-1 19 0,0-1 13 15,0 1 8-15,0-3 6 0,0 2 2 16,0-2-9-16,0 0-20 0,0-2-12 16,0 2-6-16,0-3-9 0,0 3-4 0,0-2 1 15,0 2 4-15,0-2-3 0,0 1 0 16,0 1 0-16,0-2 0 0,0 0-2 15,0 2-4-15,-1 0 3 0,-1 0 3 16,1-3 3-16,-1 1-1 0,0 0 3 0,-1-1 2 16,2 1 2-16,-3 2-5 0,1-1 3 15,0-1 2-15,-1 2 2 0,0-2-1 16,-2-1-1-16,3 3-5 0,0-2-2 16,-4-1 6-16,2 2-6 0,-1-1 0 15,2 0-5-15,-3 0 5 0,-1 2 2 0,-1-2-11 16,3 1 4-16,-1 1-1 0,-1 0 8 0,2 0-1 15,-5 1 0-15,3 1 3 0,1-1 3 16,-2 0 6-16,1 1 2 0,-1 1 3 16,1-3 0-16,-2 2-2 0,2-1-2 15,0-1-8-15,-1 2-1 0,0-2-2 0,1 0 1 16,-1 3 0-16,0-3 2 0,0 2-1 16,-1 0-2-16,1-1-1 0,-1 1 4 15,2 1-1-15,-2-1-2 0,0 0 2 16,0 1-2-16,1-1-1 0,-2 0-5 0,1 1 0 15,0-3 1-15,-2 2-4 0,3-2 5 16,-2 0-3-16,1 3 3 0,2-3 0 16,0 2-1-16,-1-2-3 0,1 0-3 0,2 2 2 15,-4-1-2-15,4 1 1 0,0 1-1 16,-3-1 7-16,0-1 2 16,3 1-5-16,0 0 4 0,-3 0-5 0,3-1 0 15,-3 2 4-15,2 0-6 0,1 0 3 0,1 0-3 16,-2 0 0-16,0 0 2 0,2 0-7 15,-3-1 7-15,4 1-1 0,-5-1 2 16,2 1 1-16,-1 1-2 0,2-1-3 16,-4-1-4-16,2 1 5 0,0-3-4 0,0 4 3 15,-1-3-2-15,1 3 2 0,0-4 2 16,2 4 0-16,-2-1 0 0,0 0 2 16,3 0 2-16,-1 0-1 0,-2-2-3 0,2 2-4 15,-1 0 4-15,1 0-1 0,1-1-4 16,-2-1-1-16,0 1 7 0,1 1 3 15,-1-2-6-15,0 0 1 0,2 1 4 16,-3 1-1-16,2-1-4 0,-2 1-1 0,0 0 4 16,0-1-4-16,2 1 5 0,-1 1 0 15,-2-3 0-15,4 3 3 0,-3-1-5 16,3-1 0-16,-1 0-5 0,-2 1 7 16,2-1 0-16,1-2-2 0,0 0-3 15,-1 4 3-15,0-3 2 0,1 1-4 0,-1-1-1 16,-1 3 1-16,2-3 4 0,0 1-3 15,0 0-1-15,-2 1 2 0,2 0-2 16,1 2 3-16,-1-2 1 0,-1 1 2 0,1-1-3 16,0 2-1-16,0-2 3 0,-1 2-4 15,0 0 1-15,1 0 4 0,2 0-3 16,-2-1-1-16,2 1 2 0,-2 0-2 0,2-2 0 16,-2 2-8-16,1-2 9 0,-1 1 3 15,3-1-3-15,-1 2-1 0,0-2 1 16,0 1 5-16,0-1 0 0,-1 2-8 15,1-2-2-15,-1 1 4 0,-1-1 1 16,2 2 1-16,0-2-5 0,-1 2 0 0,0-3 0 16,0 3 3-16,1-3-2 0,-1 3-1 15,1-2 0-15,-1 2 10 0,1-2 1 16,0-1-5-16,1 0 0 0,-1 1 1 16,0 0 4-16,1-1 0 0,-1-1 2 0,0 1 6 15,-1 1-2-15,0-1 3 0,3 0-3 16,-2 3-6-16,-1-2-1 0,1 2-1 0,1 0-2 15,1 0-6-15,-1 0 3 0,-1-1-2 16,0 1 4-16,0 0-4 0,2 2 1 16,-1-2 2-16,0 1-3 0,1 0 0 15,-1-1-2-15,1 1 4 0,-3 0-1 0,1-1 5 16,3 2-5-16,-2-2-2 0,1-2 1 16,-1 2 2-16,-1-1 1 0,1-1-4 15,0 2 2-15,0-1 2 0,-1 0-2 16,1 0-2-16,1-1 0 0,-1 2 3 0,0-1 0 15,-1 0 3-15,2 1-4 0,-1 0-3 16,0 2 3-16,-1-1-3 0,2 1 4 16,-1-3-3-16,0 1 5 0,-2 2 1 0,3-1-2 15,-3-1-8-15,3 0 1 16,-1 1 3-16,0-1-3 0,-1 1 5 0,2-2-7 16,-1 1 4-16,0 0 0 0,-1 0 2 15,3-1 1-15,-1 1 1 0,-1 0 7 0,2 0 3 16,-2 2-4-16,-2-1-2 0,3-2 3 15,-1 2-7-15,0 0-1 0,1 0 4 16,-1 0-1-16,2 0 1 0,-2 0-3 0,2 1 0 16,-1-4-1-16,-1 2-5 0,1-1 5 15,-1-1-7-15,2 2 2 0,0 0 4 16,0 0-5-16,0-1 3 0,0 0 1 0,0 2 7 16,0-2-4-16,0 1-1 0,0 0 0 15,0 0-3-15,0 2-2 0,0-2-3 16,0-2 14-16,0 2-6 0,0 2-1 15,0-3 0-15,0 1 2 0,0-1 0 0,0 0-8 16,0 1 0-16,0 1 8 0,2-2 4 16,-1 1-1-16,1 1-3 0,-2-1 1 15,0 2 4-15,0-2-4 0,1 2-5 16,-1-2-1-16,2 2-2 0,-2-1 1 0,2-1 2 16,-2 2 3-16,1-1 4 0,-1-1-3 15,0 0 1-15,0 1 1 0,2-2-2 16,0 1 2-16,-2 0-6 0,1 0 3 0,1-1 4 15,0 1-5-15,0 0 0 0,0 0-1 16,-1 0 0-16,2-2 1 0,-1 2-1 16,0 1 5-16,1-1-1 0,0-1-2 15,-1 1 5-15,1-1 1 0,0 0-6 0,1-1-3 16,0 2-4-16,-1-1 2 0,0 1 2 16,0 0-1-16,0 0 4 0,2 0 3 0,-1 0 4 15,1-1 2-15,-1 1-2 16,0-1 2-16,0 2 1 0,1-2-1 0,-1 1-5 15,0 0-1-15,0-1-1 0,1 2-2 16,-1-3 1-16,1 1 1 0,0 1 10 0,0 2 18 16,1-4 9-16,0 4 11 0,-1-1 6 15,0-2 7-15,1 2-2 0,-1 0-16 16,1 0-7-16,-1 0-8 0,1-1-9 16,-1 0-3-16,2 0-6 0,0 2 2 0,-2-3-2 15,1 1 1-15,1 0 1 0,-1 0-2 16,2 0 2-16,-2 0 0 0,-1-2-1 15,1 0-3-15,3 2 1 0,-2-2 1 16,1 1 1-16,-1-1-5 0,-1 3 1 0,3-2 12 16,-1 1 14-16,0 0 15 0,0 0 6 15,1 2 9-15,-2-2-1 0,-1 2-9 16,2-2-12-16,1 0-20 0,-2-2-7 0,-1 3-8 16,1-1-4-16,0-1 4 0,0-1-2 15,-1 3 1-15,2-2-2 0,0 1 1 16,-2 0-1-16,2 0-2 0,-2-1-2 15,4 1 2-15,-4 0-1 0,2 0-1 0,-1 0 0 16,-3 0-2-16,4 0 0 0,-2-1-1 16,1 1 3-16,-1-1-1 0,-1-1 0 15,2 2 2-15,-2-2-2 0,0 1-2 16,0-1 2-16,0 2 0 0,2-3-1 0,-2 3 4 16,0-2 2-16,0 1 3 0,0 1-7 15,-1-2 6-15,2 2 0 0,-1-2-4 16,-2 1-2-16,2-1-2 0,0 0 2 0,-2 0-2 15,2 0-3-15,3 0 0 0,-4 0 4 16,1 0 3-16,0 0-1 0,0 2-2 16,2-3 3-16,-2 1 3 0,2 2-1 0,-1-3 0 15,1 3 0-15,-2-3-1 0,2 1-2 16,-1-1-4-16,1 0-2 0,-1 1 4 16,0-3 0-16,0 2 3 0,-1 1 0 0,2-1 2 15,-1 0 2-15,2-1-6 0,-2 2 0 16,1-2 0-16,-3 2 2 0,3-3 1 15,0 3 0-15,1-1 3 0,0-1 2 16,-1 2-1-16,0-1 0 0,1-1 2 0,0 1-2 16,0 0 1-16,0-2-4 0,-2 4 1 15,2-4 1-15,-1 1-5 0,0 1 2 16,1-1 1-16,-3-1 5 0,2 2-2 16,-2-1 1-16,0-1 0 0,0 2-2 0,0-2-1 15,3 1-3-15,-1 0-1 0,-2-1 3 16,2 2-4-16,-1-1 2 0,-1-1 2 15,3 2-2-15,1 0-1 0,-2-2-4 16,-1 1-2-16,2-1 3 0,0 0-2 0,-2 0 7 16,1 0-5-16,-1 0 3 0,1 0 3 15,2 0-1-15,-3-1-1 0,0 1-1 16,3-2 3-16,0 2-3 0,-1 0 3 0,0 0-2 16,-1 0-1-16,1 0-3 0,0 0 4 15,0 2-1-15,1-2-2 0,-2 1-1 16,1-1 1-16,3 0-1 0,-5 0 1 15,2 0 3-15,-1 2-2 0,-1-2 0 0,3 0 2 16,-1 0 0-16,-1 0-5 0,-1 0-3 16,1 0 3-16,-2 0 3 0,2 0-1 0,-1 0-3 15,1 0 3-15,0 0 1 0,0 0 1 16,-3 0 1-16,1 2-2 0,0 1 2 16,3-3 0-16,0 0 0 0,-4 0 1 15,3 0-3-15,0 0-1 0,0 0 2 0,-1 0-1 16,2 0-3-16,0 0 2 0,0 0-1 15,-2 0-1-15,2 0 0 0,-1 0 2 16,2 0 1-16,-3 0-4 0,2 0 5 16,-1 0-1-16,0 2 1 0,0 0-3 0,-1-2 1 15,2 0 3-15,-2 1-3 0,0-1-1 16,3 0 1-16,-3 0 1 0,0 0-2 16,3 0 1-16,0 0-2 0,-3-1-2 0,3 1 6 15,-1-2-1-15,2 0 3 0,-4 2-1 16,3 0-1-16,-2 0 1 0,-1 0-4 15,2 0 0-15,1 0 1 0,-2 0-7 16,-1 0 6-16,-1 0-1 0,2 0 2 0,0 0-1 16,-1-3 0-16,1 1 6 0,-1 2-1 15,-1-2-1-15,1 2-2 0,0-1 5 16,1-3-6-16,-1 3 2 0,2-1-4 16,-2 0 2-16,-1 0-3 0,3-1 1 0,0 0 2 15,1 0 0-15,-1 0 1 0,0 0-1 16,1 0 1-16,0 0-4 0,-1 0 2 0,1 0-1 15,-1 3-2-15,-2-3 4 16,1 2 0-16,-1-2 4 0,2 2 2 0,-4-1-2 16,4 0 1-16,-3-1-4 0,2 1-1 15,0 2-1-15,1-3-5 0,-1 3 0 0,-1-2 5 16,2 2-1-16,-2-3 1 0,0 3 2 16,-1-2-1-16,2 0 2 0,0 2-1 15,0-5 3-15,-1 5-5 0,2-2 0 16,-1 1 2-16,0-1-2 0,0 0-2 0,-1-1 1 15,0 2 1-15,0 0 0 0,-1-1 1 16,2-1 2-16,-3 2 0 0,1-1-2 16,0 2 0-16,-2-3 2 0,3 3-4 0,1-2-2 15,-3 2 2-15,1-1 4 0,0 0 2 16,1 1-4-16,-1-2 4 0,0 1-2 16,1 1-1-16,1-2 1 0,-3 2-1 15,2-3-1-15,-1 2 0 0,0-1 2 0,0-1-1 16,0 3-2-16,-2-3 0 0,3 2-1 15,-2-2 2-15,-2 3-2 0,1-1 0 16,1-1-1-16,0 2 2 0,0-2 5 16,-1 2-2-16,1-3 2 0,1 1-2 0,-2 2 3 15,4-3-4-15,-3 1-1 0,1 0-2 16,0 1-1-16,2-3 3 0,-3 1 0 16,1 1 2-16,-1 0 0 0,1-1 3 0,0 0-2 15,3 0-4-15,-4 0-2 0,1-1 3 16,0 1 3-16,0-2-3 0,1 2 0 15,-1-1-2-15,1 1 4 0,-1 0-1 0,0 1-3 16,0-2 0-16,0 1 1 0,0 0 3 16,0 0-1-16,1-1-3 0,-1 1 1 15,0 1 1-15,1-1 0 0,0-1 1 16,-1 1-1-16,0-1 1 0,0 1-1 0,1-2 0 16,-1 3-1-16,1 0 0 0,-1-1-1 15,0 0 2-15,0 0-1 0,0 0-1 16,0 2 0-16,0-2 1 0,2 1-1 0,-1-1-1 15,1 0 3-15,-2 0 0 0,2 3-1 16,-1-4 0-16,-1 1 0 0,2 2 0 16,2-3 1-16,-5 1 1 0,3 1 3 15,-1-1 1-15,0 1-2 0,-1-1 3 0,0-1 0 16,0 1 0-16,1 1-6 0,-1-1 1 16,1-1-1-16,-1 1-3 0,-1 1-3 15,1 0 0-15,0-1 6 0,-2 2 1 16,3-2 4-16,-1-1 0 0,-2 2-4 0,2-1 1 15,-2 0-2-15,2-2-2 0,-2 2-2 16,3-4 3-16,-3 1 5 0,2-1-4 16,-2 2 2-16,2 1-2 0,0-3 1 0,-2 1-1 15,3 0-1-15,-3 2 4 0,1-1-2 16,-1 1-2-16,0-2 1 0,0 1 0 16,1 0 0-16,-3 2-1 0,2-2 0 0,1 0 4 15,1 0 0-15,-3-2-1 0,1 0 2 16,1 0-8-16,-1 0 3 0,0 1 1 15,0 0-3-15,0-1 2 0,-1 1-2 16,1 0 3-16,1 2 0 0,-2-1-3 0,1 1 3 16,-1-1-2-16,0 2 0 0,2-1 5 15,-2-1 2-15,1-2-2 0,-1 2 1 16,-1-3-2-16,1 1-1 0,0-1-1 0,-1 0-1 16,-1 2 3-16,3-3-2 0,-3 2 3 15,0-1 0-15,0 1-3 0,-3 0 2 16,3-1-1-16,-1 1-5 0,-1 1 1 15,2-2 1-15,-2 1 3 0,2-1-1 0,-3 1-1 16,2-3 6-16,-1-2-1 0,0 2-3 16,-1 0-1-16,2-3-1 0,-3 2-1 15,1 0-2-15,1-1 2 0,-2-1-1 16,1 3 3-16,1 0 0 0,1 0 1 0,-2 1-1 16,-1 0 1-16,1-1 1 0,-2 0-1 15,2 1 1-15,-3-1 1 0,1 1 1 0,2 0-2 16,-2-2 1-16,2 1 3 0,-2-2 1 15,2 0 8-15,0 1 1 0,-3-1 3 16,3 2 1-16,-2-3 1 0,-2 4-1 16,3-4-5-16,-1 1-3 0,-1 2 0 0,1-1-3 15,0 1-2-15,0 0-3 0,-1 1-1 16,1-1-1-16,-1 0-2 0,0 0 0 16,-1 2 2-16,3-2 1 0,-3 2-3 0,0-2 1 15,0 1 0-15,1-1 0 0,-1 0-3 16,0-1 2-16,0 1 1 0,-1 1 3 15,0-2-2-15,-1 2-4 0,1 1 3 16,-1-4-1-16,0 4 0 0,-3-1-4 0,2-2 4 16,0 1 2-16,0 0-2 0,0-2-2 15,-2 0 1-15,2 1 1 0,-1-3-2 16,-3 2 1-16,3 0-1 0,1 0 2 16,-2 2 0-16,-1-2 3 0,-1 2-2 0,3 0-2 15,-3 1 3-15,0 0-2 0,-4 1-3 16,2-1-1-16,-1-1 0 0,-1 3 1 0,0-2-2 15,2 0 1-15,-5 1 3 16,2 1 2-16,0-1 1 0,-1 0 0 0,-1 3-1 16,2-2 5-16,-3 3 3 0,2-1 1 15,0 2 4-15,-2 1 1 0,0-1 3 0,2 1-2 16,-1 2-5-16,-1-1-3 0,2-1-3 16,1 2-1-16,0 0-6 0,1 0-2 15,-1 0 1-15,2 0-13 0,1-1-21 16,1-1-40-16,-2 2-79 0,2-2-116 0,0 2-166 15,3-1-173-15,2 0-160 0,-1 1-88 16,3 0 16-16,-1 0 78 0,-1 0 148 16,-1 2 173-16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6:3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15760 6957 170 0,'0'-1'196'0,"-1"-2"0"16,-1 3-8-16,2 0-20 0,0 0-14 16,0 0-18-16,0 0-18 0,0 0-3 15,0 0-4-15,3 0 5 0,-1 0 3 16,1 0 7-16,0 0 7 0,2 0 1 0,-2 0 4 16,0-3 3-16,0 3 0 0,2-1 3 15,-2 0 9-15,2 1-12 0,-2-2-12 16,3 2-11-16,1-1-13 0,-1-1-19 0,2 2-22 15,0-2-13-15,0 1-12 0,0-3-15 16,1 4-9-16,2-2-4 0,-1 1-9 16,-1-3-1-16,2 3-1 0,0 0-4 15,-1-2 4-15,2 1-7 0,-2-1 6 0,1 0 1 16,-2 2-1-16,-1-1 3 0,2-1-2 16,-1 2 5-16,3-2-7 0,-4 1-2 15,2 1 4-15,-2-1-1 0,2-1 3 16,1 2 1-16,-2-1 2 0,-1 2-3 0,3 0 2 15,-1 0-2-15,-2-3-4 0,0 3 1 16,1-2 1-16,-1 2 2 0,0 0-2 16,1-2 2-16,-1 2 2 0,0 0-2 0,0 0-2 15,1 0 3-15,-1 0-1 0,-1 2 1 16,-1-2-3-16,2 0-3 0,-2 2 3 16,-1-2 1-16,3 3 4 0,-3-3 1 15,2 0 3-15,-2 3 4 0,0-1-7 16,0-1-4-16,0 1-2 0,0-1-3 0,2 1 3 15,-2 1 15-15,0-2 15 0,0 1 10 16,-4 1 13-16,2 0 10 0,2 0 10 16,-1 0-9-16,0 0-4 0,1-1-3 0,-1 3-8 15,-2-3-4-15,1 2-13 0,0-1-5 16,-1 0 0-16,1 0 1 0,2 1 3 0,-4 0-2 16,2 1 14-16,1-2 13 0,-1 2 4 15,0-2 9-15,0 2 14 0,0-2-5 16,-1 1-10-16,4 2-8 0,-3-1-8 15,-1-1-13-15,-1 0-18 0,1 1 0 0,0-1-4 16,-1 3-10-16,-1-3-4 0,2 0-2 16,-1 3-3-16,-1-2 0 0,2 0 1 15,0-2 6-15,-1 2 0 0,-1 1 1 0,2-2 6 16,0 1 4-16,-2-1 6 0,0 1-5 16,0-1 0-16,0 1 5 0,0 0-1 15,0 0-7-15,0 2-4 0,0-2 1 16,0 2 3-16,0 0-9 0,0 0 0 0,0 1-1 15,0-1 5-15,0 1-2 0,0-1 0 16,0 0 5-16,0 1 2 0,0 0 6 16,0 0 2-16,0-3 9 0,0 3 8 15,0-2 1-15,0 0-3 0,0-2-2 0,0 4-8 16,0-2-7-16,-2 1-2 0,2 2-5 16,-2-1-7-16,2 0-4 0,0 0 1 15,0 0-2-15,-1 1-7 0,-1-2-1 16,2 0 5-16,0 0 2 0,0 2-2 0,0-1 2 15,0-1 5-15,0 3 7 0,2-2-4 16,-1-1-1-16,-1 2 7 0,0 0-3 16,2-1-4-16,0 1-1 0,-2-1 1 0,1 2-2 15,-1-1 0-15,0 0-1 0,0 1 5 16,2-1 1-16,-1 2 3 0,-1-2 3 16,0 2-3-16,0-2 4 0,0 1-4 0,3 0-5 15,-3 1 1-15,0-1 2 0,2 0 0 16,-2 2-2-16,1-2 1 0,-1 2 6 15,0-2-1-15,0 2-2 0,0-1 1 16,0 1 4-16,0 0 1 0,-1-1-5 0,1 0 2 16,0 1 1-16,0-1-3 0,0-2-1 15,-2 1-3-15,2 0-1 0,0-1-6 16,0-1-2-16,0 0 3 0,0-1-2 0,0 1 0 16,0-1 0-16,0-2-1 0,0 2-3 15,0-1-8-15,0-2-14 0,0 2-27 16,0-4-33-16,0 0-62 0,0-1-98 15,0-1-138-15,0-1-179 0,2-2-163 0,-2-1-116 16,0-1-17-16,1 1 59 0,2 1 121 16,-1 6 181-16</inkml:trace>
  <inkml:trace contextRef="#ctx0" brushRef="#br0" timeOffset="3153.99">16384 8313 7 0,'0'-7'118'0,"-1"0"13"0,-1 1 18 0,2-1 15 15,0 4 18-15,0-2 11 0,0 3 4 16,0 0-7-16,0 2-8 0,0-2-5 15,0 2-5-15,0 0-4 0,2 2-3 16,-1-1 4-16,-1 2 1 0,2 0-5 0,-2 2-7 16,2-1 1-16,-1 2-2 0,1 1-5 15,-1 3-5-15,-1-3-8 0,2 4-5 16,-2-1-3-16,2 0-17 0,-1 0 5 0,-1 3 2 16,0-1 0-16,0 2-15 0,0-2-18 15,2 1 1-15,0 1-24 0,-2-2-18 16,1 0-15-16,1 0-5 0,-1 1-7 15,-1-1-5-15,3-1 2 0,-1 2-1 0,-2 1 11 16,0-2 2-16,0 1 4 0,0 2 0 16,0 0-2-16,0 0-2 0,0 2-13 15,0-1-5-15,0 1-4 0,0-1-3 16,0 0 0-16,0-1-4 0,0-1 6 0,0 1 1 16,0-1-5-16,0-1-3 0,0 1 1 15,0-2 6-15,0 0-6 0,0 0-14 16,-2 1 5-16,-1-1 3 0,3 0 1 15,-1-2-3-15,-1 3 4 0,2-3 14 0,0 2-3 16,0 1-6-16,0-4 4 0,0 4 0 16,0-1-2-16,0-2 0 0,0 1 0 15,0 2 1-15,0-2-3 0,0 1-6 0,0-1 2 16,0 0 1-16,0 1 0 0,0-2 2 16,0 2-1-16,0-2 4 0,0 0-2 0,0 0 0 15,0 1 1-15,0-2-2 16,0 2-1-16,0-2 0 0,0 1-2 0,0 1-1 15,0 0 2-15,0-3 7 0,0 3-3 16,0-2 4-16,0-1 0 0,0 2 0 16,0-3-6-16,0 3-1 0,0-1-5 0,0-1-2 15,0 0 4-15,0 2 3 0,0-2 3 16,0 0-2-16,0 1 7 0,0 1 0 16,0-3-5-16,0 4-1 0,0-4-4 0,0 4 4 15,0-2 2-15,0-1-6 0,0 2 2 16,0-1-3-16,0-1 6 0,0 2-5 15,-1-3 3-15,1 2 1 0,-2 0 2 16,0-1-2-16,2 0-1 0,0 1 3 0,-1 1-3 16,-1-3 1-16,2 3-2 0,0-2 0 15,0 1-1-15,0-1 1 0,0 1-1 16,2 0-2-16,-1-1-2 0,-1 1 1 16,2-2 5-16,0 1-4 0,-2 0-3 0,1 1 3 15,-1 0 4-15,0-1 0 0,0 1-7 16,0-1 3-16,0 1 2 0,0 1-2 15,0-2-3-15,0 3 0 0,0-4-1 0,0 3-1 16,0-2-2-16,0 1-2 0,0-2-1 16,0 1 0-16,0 1 0 0,0-3-4 15,0 2 0-15,0 0-6 0,0-1-4 0,0 1-8 16,2 1-8-16,-2-1 5 0,1 1 0 16,-1 3-2-16,0-4 13 0,0 3 6 15,0-1 9-15,0 0 0 0,0 0 1 16,0 0 5-16,0 1-1 0,0-2 1 0,0 1-1 15,0-1 3-15,3 0 4 0,-3 1 4 16,0 2 1-16,0-3 1 0,0 3 0 16,0-1-1-16,0 1-5 0,0 0 0 0,2 0-8 15,-2 2 2-15,0 0-4 0,0-3 2 16,0 2-2-16,0-2 2 0,0 1 7 16,0-1-7-16,0-1 2 0,0 0-1 0,0 0 3 15,0-3 0-15,1 4 4 0,-1-3-1 16,0 2 3-16,0 0-3 0,0 2-3 15,0 0 1-15,0-3-9 0,0 0 3 16,0 2-3-16,0 1 0 0,0-2 6 0,0 2-3 16,2 0 4-16,-2-3 3 0,1 2-1 15,-1-2 0-15,0 0-1 0,0-1-2 16,0 1-1-16,0-1-1 0,0 4 2 16,0-4 7-16,0 0-6 0,0 3 5 15,0-2 1-15,0 1 0 0,0 2-2 0,0-2-9 16,0 0-2-16,0 1-5 0,0-1-3 15,2 0 0-15,-2-1 0 0,0 2 1 16,0 0 8-16,0-1 6 0,0-2 2 0,0 0 3 16,0 0-1-16,0 2 0 0,0-1 2 15,0 1 0-15,0 0 1 0,0-1-2 16,0 0 1-16,0-1 4 0,0 1-2 0,0 0-5 16,0-2 3-16,-2 4-3 0,1-3-3 15,-1 2 5-15,1-1 1 0,1 0 0 16,-2-2-3-16,-1 1 6 0,3 0 3 0,-1-1-5 15,-1 5-2-15,1-2-2 0,-1 2-4 16,0-1-3-16,-1 1-5 0,3-1 2 16,-2 0 0-16,1-2 2 0,-1 0 3 0,1-2 5 15,-1 1 1-15,2 0 2 0,-2-1 3 16,1-1 0-16,-1 2-2 0,2-2-1 16,-1 1 3-16,1 1-6 0,-2 0-2 15,-1-1 0-15,3 0 5 0,-3 2-1 16,3-1 0-16,-1-1 2 0,-1 1 5 0,0-1-2 15,1 0-2-15,-1 0-1 0,0-2-1 16,2 0-2-16,-3 0 1 0,2-3 2 16,-1 3-6-16,0-2 5 0,-1 0-4 0,2 0 3 15,-1 0-1-15,-1-1 2 0,0 1 6 16,0-2-1-16,0 1 3 0,-1 1 1 16,1-3-2-16,2 1-7 0,-3-1 7 0,1 2-9 15,-3-1-3-15,3-1 2 0,0 3-2 16,-2-3 6-16,0 2-6 0,2-1 10 15,-2-1 1-15,2 1 2 0,-1-1-2 16,0 0-6-16,1 0 7 0,0 0 6 0,-2 0 3 16,4 0-1-16,-3 0 8 0,-1 0 9 15,0 0 3-15,1 0-2 0,0-1-7 16,-3 1 2-16,2 0-3 0,0-1-1 16,0-1-11-16,0 2-3 0,0 0 9 0,-2-1 0 15,1 1 5-15,-1-2-7 0,0 2 4 16,1 0 0-16,-1 0-6 0,-1 0 0 15,1-1-6-15,0-1 0 0,2 2-1 16,-1-1-3-16,0 1-2 0,-2-2 0 0,2 1 3 16,-1 1 1-16,-1-2-1 0,2 1 0 15,-2 1 4-15,3-2 0 0,-1 1-3 16,-1-1 0-16,0 2-1 0,1-1 0 16,-1-1-4-16,2 2-3 0,-2-1 2 0,0-1-1 15,1 2 0-15,-1-1-1 0,1-1 0 16,-1 2 0-16,-1-1 1 0,-1-1 0 15,0 2 0-15,0-5 0 0,1 5 1 0,0-2-1 16,-1 1-1-16,0-1 1 0,3 0 1 16,0 2-1-16,-3 0 2 0,2 0-1 15,2 0 0-15,-1 0 0 0,1 2-4 16,-1 0 3-16,1-2-4 0,2 1-1 16,-2-1 2-16,2 2-1 0,-2-2 2 0,2 0 3 15,-3 2 1-15,1 1 3 0,2-3-3 16,-2 0 0-16,0 0-1 0,0 0 3 0,-2 2-2 15,4-1-4-15,0-1 2 0,-2 2 1 16,2-1 0-16,-1 1-5 0,1-1 3 16,0 2 3-16,0-1-1 0,-2-1-4 0,2 1 0 15,0-2 5-15,-2 1-4 0,2 1 2 16,-2-2 4-16,2 1 0 0,0 1 1 16,-2-2-5-16,2 1 1 0,0 1-1 15,-2-1-7-15,3 2 1 0,-1 0 2 0,0-2 2 16,0 4 1-16,0-1 2 0,-2-1 3 15,4 2-2-15,-1-1 1 0,1 2 4 16,-3-2-4-16,1 1 0 0,0 0-1 16,1 0 0-16,-1-1-2 0,1 1-4 0,1 1 1 15,-1 0 0-15,1 0 0 0,1 0-1 16,-2 1 3-16,-1 1 0 0,2 0 2 16,-1-1-1-16,0 0 1 0,-1 1 3 0,2-1-1 15,-1 1-1-15,0-1-1 0,1 1 0 16,-1-1 2-16,2 1-3 0,-1 0-2 15,1-1-1-15,-2 0 2 0,0 2-3 16,2 0 2-16,-1 0 3 0,1-2 1 0,0 2 3 16,-2 1 1-16,2 0-1 0,-1 2-5 15,-1-3-3-15,-1 2 3 0,3 1 0 16,-1 0-3-16,-1-2-4 0,2 2 5 16,-2 0 1-16,2-2-2 0,-3 3-1 0,2-1 3 15,-1-2 8-15,0 3 0 0,-1-4-2 16,2 2 2-16,-1 0-5 0,0-1-3 0,-1 1-3 15,1-1-2-15,2 3 2 0,-1-4-2 16,-1 2 5-16,2 0 1 0,-2-1-1 16,0 1-1-16,2-1 1 0,-2 0 3 0,2 2 0 15,-1-4-2-15,-1 1 0 0,2 2 7 16,-1-2-6-16,-1 0-2 0,0 1-3 16,2 0 2-16,-1-1 4 0,-1 1-9 15,2-2 4-15,-1 3 1 0,1-2 2 16,-2-1 0-16,0 4 0 0,2-3 2 0,-1-1 3 15,-1 3-1-15,2-2-4 0,-2 2 0 16,2-2-2-16,-1 1 2 0,-1 0-1 16,2 0 1-16,-2 0 1 0,0-1 1 0,2 0 2 15,-2 0-3-15,2 2-2 0,-1-3 1 16,-1 1 1-16,2 2-5 0,0-2 3 16,0 0 7-16,0 0-2 0,0 2-2 0,0-2 4 15,-1-1 8-15,1 4-1 0,0-4-2 16,0 3 2-16,0-2 7 0,0 1 0 15,1 0-3-15,-1 0 4 0,0 2-2 16,0-2 2-16,2 2 0 0,-1-3 3 0,-1 0 6 16,2 0 1-16,-2 2 3 0,2-3 2 15,-2 2 3-15,2-3-1 0,-2 0-3 0,0 1-2 16,0 0-1-16,0-1-5 16,0-1-7-16,0 0-7 0,0 0-3 15,0-1-1-15,0 2-7 0,-2-1 2 0,0-2 1 16,2 1 0-16,-2-2 0 0,2 1-2 0,-1 1 2 15,-1-3-4-15,2 1-15 0,-1-1-47 16,-3-2-81-16,3-2-96 0,-1-1-147 16,1 1-171-16,1-5-146 0,1 0-68 15,2-3 15-15,1 0 63 0,0 0 131 0,4 2 160 16</inkml:trace>
  <inkml:trace contextRef="#ctx0" brushRef="#br0" timeOffset="5963.19">15686 11848 51 0,'-2'-2'138'16,"-1"2"-12"-16,-1-3-13 0,0 3-16 0,1 3-7 15,0-2-9-15,1 0-1 0,-1 2 4 16,-2-1 6-16,2 0 4 0,-2-2 10 16,-1 3 11-16,-2-1 11 0,0-2 10 0,0 0 5 15,-1 0 8-15,0 0 3 0,-3-2-5 16,0-1-6-16,-1 3-9 0,1 0-15 16,-1-2-12-16,-1 0-15 0,1 1-16 0,0-1-13 15,-1 0-7-15,1-1 1 0,-4 3 5 16,4-4 10-16,-2 1 5 0,0 0 3 15,0 0-4-15,0-1-6 0,0 4-16 16,0-3-16-16,1 1-13 0,-2 1-6 16,1-1-9-16,0-1-5 0,0 0-2 0,0 0-4 15,-2 0 5-15,3 0-2 0,-4 0 4 16,4 1 4-16,-5 0 2 0,3-1 3 16,-1 0-5-16,-2 1-1 0,3 1 0 0,-1-1-6 15,1 0 0-15,-3-1 0 0,5 3 2 16,-2 0-1-16,0-2 4 0,0 0-1 15,2 2-1-15,-2-1-4 0,2-1-1 16,0 1 2-16,-1 1-1 0,2-4-1 0,0 4 3 16,-3 0 1-16,3-3 4 0,-1 3-2 15,3-1-3-15,-3 0-2 0,1 1-2 16,0 0 4-16,-1 0-5 0,2 0 0 0,-1 0 3 16,0 0 1-16,0 0-5 0,1 0-1 15,-1 0 5-15,-1 0 0 0,3 0 3 16,-3 1 1-16,1 0 3 0,2-1-2 15,-3 3-5-15,3-3-1 0,-5 0-1 0,3 3 1 16,-1-2 3-16,2-1 1 0,-3 1 1 16,3-1-2-16,-1 2 0 0,-1-1 1 15,4 1 0-15,-1 0 3 0,-3 1 1 16,3 1 1-16,-1-1 0 0,-1 1-3 0,-1 2-2 16,2 2-1-16,0-2-2 0,-4 1 4 15,3-2-4-15,-1 3 4 0,1-2-1 16,1 2-2-16,-1-1 1 0,2 0-7 0,-1-1 2 15,-1-1 1-15,0 3-3 0,0-2 0 16,1 2 1-16,-1-2 6 0,0 4-2 16,-1 0 0-16,2-1 3 0,-1 3 0 15,0-2-2-15,2 0 0 0,-1 1-2 0,2-1-1 16,-1 0 2-16,0 0-3 0,2 0 3 16,0-1 1-16,0 0-2 0,0 0 1 15,2-1-1-15,-2-1-1 0,3-1 0 16,-1 1-1-16,2 0 4 0,-3-2-2 0,3 2 2 15,0-1 2-15,0 1-1 0,0 1 1 16,0-1-2-16,0 1-1 0,0 0 7 16,-2 2-5-16,2 0-2 0,0-1-1 0,-1 1 0 15,1 0-1-15,-2-1-5 0,0 0 2 16,1 1 5-16,-2 0-1 0,0 2 3 16,2 1 3-16,-1-1-3 0,3 1 1 15,-3 0 0-15,-2 2-1 0,4-1-3 0,0-1 0 16,0 3 0-16,1-4-3 0,-2 3 1 15,1-3 3-15,2 0 1 0,0 1 0 16,-4 0-1-16,4 1 3 0,0 2-2 16,-1-2-2-16,0-1-1 0,3 1-1 0,-1 0-1 15,0 1 2-15,2-3-2 0,-1 3 2 16,1-2-2-16,0 2 3 0,0-2-1 16,0 1-3-16,1 0 3 0,-1-1-4 0,2-1 0 15,-2 0 1-15,2 0 1 0,-1 2 0 16,3-2 1-16,-2 1 2 0,1 1 0 15,0-2-1-15,1 3 1 0,1-3-2 16,-4 3-1-16,2-2-3 0,1 2 4 0,-1-2-3 16,1 1-1-16,-1 0 1 0,0-3 0 15,-1 3 2-15,1-2-1 0,1 2 1 16,-3-1 1-16,2-1 2 0,-1 2 0 16,3-2-1-16,-1 0 0 0,-1 1 1 0,1-1-3 15,-3 0 1-15,4-2-2 0,-2 3 0 16,2-3 1-16,-2 0-1 0,3 2 3 15,-3-2 2-15,2 0 1 0,0 0 4 16,1 1 0-16,-1 0 0 0,3 0-1 0,-2 1-3 16,2 0-1-16,0 0-1 0,1-2 1 15,1 2-1-15,-2 0 1 0,4-2 1 16,0 2-1-16,-1-2-1 0,1 0 0 0,0 0-2 16,1-2 0-16,-1-1 0 0,-1 1 2 15,5 0 1-15,-4-1 3 0,2 0 0 16,1-2 1-16,-1 0-2 0,-1 2-1 15,1-2 1-15,0-2-3 0,-1 4 0 0,2-3 0 16,0 1 1-16,2-3 1 0,0 3 0 16,-2-2-2-16,0 2 1 0,1-1 0 15,2-1 1-15,-2 0-2 0,2 1 1 16,-3-1-3-16,0-1 1 0,2 1 2 0,-2-1-1 16,1 0 4-16,1 1-1 0,-2 1 5 15,0-3-1-15,0 1-2 0,0 0 1 16,-2-2 0-16,1 1-1 0,-1-1 2 0,3 0 5 15,-5 0 9-15,0 0 6 0,3 0 7 16,1 0 2-16,-2 0 4 0,0-1-1 16,3 1-7-16,-2 0-6 0,2 0 0 15,0 0-1-15,1 1-3 0,3 1-1 0,-3-1 4 16,1 1 2-16,0 0 4 0,-1 0 5 16,1 1 14-16,-1-2 7 0,0-1 3 15,-1 2 5-15,1-1-5 0,-2-1 2 16,2-1-15-16,-2-1-2 0,0 2-2 0,1-1 0 15,0 1 2-15,-2-2 0 0,2 2 6 16,-2 0-3-16,0 0 0 0,-1 0-8 16,1 0-4-16,-1-1-8 0,0 1-5 0,-1-4 1 15,1 3-2-15,-1-1-1 0,1-1 3 16,-2-1 1-16,2-1 2 0,-2 2-6 16,1-1-6-16,0 1-3 0,-1-2-4 0,3 3-4 15,-3-3-3-15,3 2 4 0,-1 0-1 16,1-1 2-16,-1 2-3 0,1-1 1 15,0 0 1-15,1 0-2 0,0 0 2 16,1 0-4-16,0 2 1 0,-2-1 2 0,2 1-3 16,-2-1 0-16,3 1-1 0,-4 1 4 15,3-2-3-15,-2 0-2 0,2 2 5 16,-2-1 1-16,0 0 1 0,-1 0 1 0,1-2 1 16,-1 1 0-16,1 0 2 0,-3 1-4 15,2-3-2-15,1 4-1 0,-3-3 4 16,2 1 7-16,-2 0 6 0,0 2 15 15,0-1 8-15,-2-1 8 0,0 2 2 0,0-2-3 16,-1-1-10-16,1 3-10 0,-1-4-6 16,3 1-7-16,0 0-7 0,-1-1-3 15,1 1-1-15,-2-2-4 0,1 2-1 16,2-1 0-16,-2-2 0 0,-2 1 0 0,3 0 0 16,-2 2 2-16,1-2 2 0,-1 2-1 15,-1-1 2-15,0 1-2 0,3-2-1 16,-3 1-3-16,0 1 1 0,0-2-1 0,1 1-1 15,-1 0 0-15,0 0 2 0,1 1 0 16,-1-2 0-16,1 1 0 0,0-1 2 16,2 1-1-16,-1-3-2 0,-2 2 2 15,1-1-1-15,0-1 1 0,-1 2 1 0,2-2-1 16,-4-2 2-16,0 1-2 0,2 2 2 16,2-2-3-16,-6 1-1 0,3-2-4 0,-1 0 2 15,-1 0 2-15,2-1-1 0,0-2 2 16,-1 1 0-16,-1 0 4 0,0 0-1 15,0 0-1-15,1 0 2 0,-3 1-3 16,2-1 2-16,-2-1 1 0,4 2-5 0,-6-2 0 16,2 0-1-16,1-1 1 0,0 1 0 15,-1 1 0-15,-1-3 3 0,-1 2-1 16,1 2 3-16,0-2-2 0,-2 1-1 16,-2 1-3-16,0-1 1 0,1 2-1 0,-3-2-2 15,1 3 2-15,-1-2 1 0,1 1 2 16,0-1-2-16,-4 0 1 0,4-1 0 0,-2 1 0 15,2-2 0-15,-1 2 1 16,-1-2 0-16,2 0-2 0,-2 1 0 0,1-1 0 16,0 1 1-16,-3-1-3 0,1 0 3 15,1 0 1-15,1-1 1 0,-1 2 1 0,0-2-2 16,0 1 1-16,-2-2-1 0,0 1 0 16,1-1-2-16,-1 2 0 0,3-2 1 15,-4 1-1-15,2-1-1 0,-1 1 1 16,1 0 1-16,-2 1-3 0,3 0 0 0,-1-1 1 15,0 1 2-15,-3-1 2 0,2 0-2 16,-1 1 3-16,0 0 2 0,-1-1-1 16,1-2-3-16,-2 2-4 0,0-2 3 0,1 2 0 15,0-2-3-15,-1 1 1 0,-1-1-1 16,3 2 3-16,-1-1-2 0,0 3 1 16,-1-1 2-16,-1 0-1 0,0-1 0 15,1 1-1-15,1 2 1 0,-4-3 0 0,2 2-2 16,0-1 0-16,-2-2 3 0,0 1-1 15,0-1-3-15,-2 2 2 0,0 0-1 16,-2 0 4-16,2 2 4 0,-3-2 2 16,1 4 5-16,-2-1 1 0,2 2 0 0,-4-1-4 15,0 1-4-15,-1 0-1 0,0 2-5 16,-1-2-8-16,0 2-16 0,1 0-29 16,0-2-66-16,0 4-93 0,3 0-123 0,-1-1-159 15,1 2-151-15,3 0-132 0,-3-2-21 16,4 1 45-16,-2-4 100 0,1 3 152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3:3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15468 5641 122 0,'-5'-3'151'0,"4"1"-6"0,-3 1-3 15,1 0-2-15,0-1 5 0,1 1 4 16,-1-1 8-16,0 1 12 0,0 1 2 16,-1-2 8-16,2 2-1 0,-1 0-5 0,-1 0-1 15,1 0 2-15,2 0-5 0,-1 0-4 16,-1 0-10-16,-2 0-1 0,0 0-18 15,1 0-13-15,-1-1-11 0,0 1-13 0,-1-2-7 16,-1 2-15-16,2-1-13 0,-4-1-18 16,3 0-9-16,-1 1-7 0,-1 0-4 15,-1 0-8-15,1-1 0 0,-3 1-1 0,2-1-4 16,-1 0-6-16,2 1-1 0,-2-1 9 16,0 0 8-16,0-1 7 0,1-1 3 15,-1 3 5-15,1-3 7 0,-1 1-6 16,1 1-7-16,-1-1 5 0,2-1 3 0,-4 3-7 15,2-1-10-15,1 0 3 0,0-1-2 16,-3 3-9-16,1-2 1 0,0 1 4 16,2-1-2-16,-4 2-3 0,4-1 4 15,-1-1 1-15,-1-1-7 0,-2 2-4 0,2-1-2 16,0 1-2-16,0-2-3 0,-2 0-7 16,1 1 4-16,1 1-6 0,-2-3 0 15,1 3 1-15,-1 0 5 0,0 0 0 0,2-2 2 16,-1 3 12-16,0-2 3 0,1 0-2 15,-1 2-2-15,1 0 5 0,-2 0-6 16,2 0-3-16,0 0-5 0,-2 0 1 0,4 0-1 16,-1 0 5-16,-2 0-5 0,2 0 0 15,0 0 1-15,-2 0 0 0,2 2 2 16,-2 0-12-16,1-2 6 0,0 1-5 16,-2 1-1-16,2 0 6 0,0-1-3 0,-2 3 5 15,2-1-1-15,-1 0-1 0,2 0 5 16,1-2-7-16,-4 2 5 0,2-2-2 15,1 1 1-15,0 1 3 0,-2-3-14 16,3 2 6-16,-2-1-3 0,1 1 0 0,-1 1 2 16,0-2 10-16,0 0 8 0,0 2-6 15,2 1 0-15,-1-1-2 0,2-1-4 16,-3 1-9-16,3-1 12 0,0 0-9 16,-1-1 1-16,1 3 1 0,0-4 2 0,0 3 1 15,-3-1-7-15,3 0 6 0,0 1 2 16,-1 0 2-16,1-1-3 0,-2 0-3 15,1 1 0-15,-2 0 1 0,3 2 4 0,0-2-2 16,-3 1 0-16,3-1-1 0,0 2-2 16,-1-2-6-16,3 1-4 0,-4-1 6 0,3 0 0 15,-2 2 4-15,3-3-3 16,-1 3 3-16,-1-2-1 0,-1 1-1 0,1-1 10 16,0-1-1-16,0 0 4 0,-1 1 0 15,-1-1-1-15,2-1-5 0,-1 1-12 16,3 0 3-16,-1 1-1 0,-1 0 4 0,-1-1 1 15,3 1 2-15,-1 0 7 0,-1 0 0 16,2-1-1-16,-2 2-5 0,0-1-4 16,0 0 1-16,2 0-2 0,-2-1 5 0,0 1-6 15,2 2 5-15,-5-1 4 0,5-1-2 16,-1 1-1-16,-1 1-7 0,2-2 7 16,-2 1 1-16,0 2-8 0,0-3 3 0,2 1 4 15,-2-1 4-15,0 2-6 0,2-2-4 16,-2 1 3-16,0 1 0 0,0-2-3 15,2 1-2-15,-1-1 6 0,1 1 2 16,0 0 2-16,1 1-4 0,0-2-5 0,2 2 2 16,-2-1 3-16,2 3-3 0,-3-1 7 15,3-1 4-15,-2 2 4 0,2-1 5 16,-2 1-10-16,0-1-5 0,2 1-2 16,-3-2 3-16,3 2-1 0,-2 0-12 0,2 1 10 15,-2-3 2-15,2 2-4 0,-2-2-7 16,-1 3 4-16,5-2 3 0,-3 1 1 15,1 1 1-15,0-1 0 0,0 3 1 0,-1-1 4 16,1-2 2-16,2 1-6 0,-3 0 2 16,2 0 6-16,0 1-1 0,-1 0-6 15,1-2 1-15,-1 0-6 0,1 3-2 0,1-3-3 16,-2 1 4-16,1 1 4 0,0-2-2 16,-1 2 3-16,2-1 3 0,-1 0 1 15,0 1-11-15,2-1-1 0,-1 1 5 0,-2 1 2 16,3-2-2-16,-2 0 2 0,2 2 8 15,-1-2-2-15,-1 2-2 0,2-3-2 16,-1 2-1-16,-1 1 0 0,2-3-1 16,-2 2 2-16,2-1-1 0,-1 1-3 15,-1-1 2-15,2 0-1 0,-1 1 4 0,-1 1-2 16,2-3-1-16,-2 3 4 0,1-2 2 16,-1 0 2-16,2 2-5 0,-1-2-6 15,1 1 2-15,0 1-3 0,0-3-1 0,1 4-6 16,-1-2 5-16,2 1 11 0,-2-1-4 15,1 0 4-15,-1 1 0 0,2 0 0 16,-2 0-6-16,2-1-1 0,-1 2-1 16,-1-3 0-16,2 2 3 0,-1-2 0 0,-1 1-1 15,2-1 1-15,-2 1 0 0,2 1 2 16,-1-2 1-16,-1 0-2 0,0 2 6 16,2-1-7-16,-1 0 2 0,-1 2-3 0,2-1-3 15,-2 0 6-15,3 0-4 0,-2 0 3 16,3-1 1-16,-3 1 2 0,1 1 2 15,-1-2-2-15,1 0 4 0,3 3-2 0,-2-4-3 16,0 2-8-16,1-2 4 0,-3 0 2 16,3 1-2-16,0-1 0 0,-1 1-2 15,0 1 10-15,0-2-6 0,0 0 1 16,-1 1-1-16,3 0 0 0,-2-2-2 0,3 3-1 16,-1-1 1-16,-2 1-2 0,2 0 4 15,0-2 3-15,0 0 4 0,0 2-5 16,0 0 5-16,0-1-1 0,3 0 7 15,-3 0-4-15,1 0-4 0,2 0-1 0,-2-1-9 16,-1 1 0-16,2-2-6 0,0 1 5 16,0-1 8-16,-1 2 1 0,2 0 1 15,-2 0 1-15,4-1 1 0,-4 1-4 0,2 0-7 16,1 1 0-16,-1-2 5 0,0 1-1 16,0-1-3-16,1 2-1 0,-1-3 4 15,0 1 2-15,1-1-3 0,0 1 0 16,0-1 2-16,-1-1 11 0,1-1-5 0,-1 0-5 15,1 0 1-15,-1-1-1 0,-1 2 0 16,1-4-10-16,-1 3 6 0,-1-3 0 0,3 3 0 16,-1-3 3-16,0 1 0 0,0 0 0 15,1 1-1-15,-1-1 2 0,2 3 9 16,-1-1-4-16,1-1-3 0,-1 0-3 16,1 1-1-16,-1-3 0 0,-1 3-10 0,0-1 3 15,1 0 5-15,-1 0 3 0,1 0 3 16,0-1-2-16,-1 0 0 0,-2-1 3 15,2 3-4-15,1-5 0 0,-1 3 3 16,-1 0 1-16,-1 0-1 0,2 2-3 0,-2-2 0 16,2 1-2-16,0-1-4 0,1 2 2 15,-1-2-2-15,0 1 6 0,0 1 2 16,2-3 3-16,-2 3 1 0,0-2-3 16,-2 0-2-16,3-2-7 0,-1 2 2 0,-1-3-4 15,-1 4 2-15,3-1 3 0,-2-1 5 16,-1-1 4-16,2 1-2 0,1 0-1 15,-2 1 0-15,-1-3 0 0,2 2 1 0,0-2-1 16,0 1 0-16,-2-1 3 0,2 0-4 16,1 0 3-16,-1 0-5 0,2 0 6 15,1 2-3-15,-2-2-3 0,-1 1 0 16,3 1-1-16,0-2 0 0,-3 1-6 0,2 1-3 16,-1-2 4-16,1 1 4 0,0-1-2 15,-3 0 1-15,1 0-2 0,0-1 11 16,0 1-6-16,3-2 1 0,-3 1-2 15,0 1 1-15,3 0 4 0,-2 0-4 0,1 0 3 16,1 1 0-16,-2 1-1 0,1-2 1 16,2 1-1-16,-2 0 3 0,1-1 1 0,0 2-7 15,-1-2 2-15,-1 0-1 0,0 0-3 16,1 0-3-16,-2 0 1 0,1 0 5 16,-1-2 0-16,0 2 1 0,0-1 1 15,1 0 0-15,1-2-3 0,0 1-2 0,0 1 1 16,-1-1 4-16,0 1 7 0,2 1-3 15,-1-2 0-15,-1 2 0 0,4 0-4 16,-4-3-3-16,2 3-10 0,2-2 5 0,-2 2 4 16,0-3 0-16,2 1 2 0,-2 0 0 15,0 1 0-15,0-3 1 0,-1 1-2 16,0 1 1-16,2-1 4 0,-3-1-1 16,0 1-1-16,1 1 3 0,-2-1-3 15,4-1-2-15,-2 2-6 0,0 0 4 0,0-1-1 16,0 0-6-16,1 0 6 0,2 0 3 15,-2 0 3-15,0 0 0 0,1 0-2 0,0 0 6 16,0 0-4-16,-1 0-4 0,-1 3 3 16,1-5-4-16,-2 3 0 0,1-1 1 15,2 0-1-15,0 2 1 0,-3-2-3 0,2 3 3 16,0-4-2-16,-1 3 3 0,1-1 4 16,-2 1 3-16,4-3-3 0,-4 3 2 15,2-1-2-15,0 0 2 0,0-1-8 16,-1-2-4-16,1 2 3 0,-2-1 3 0,1 1 3 15,1-2-6-15,-3 2 8 0,0-1 2 16,0 1-1-16,3-2-8 0,-2 2 0 16,-1-2 1-16,3 2-2 0,-3-2-1 15,3 1-2-15,-2 0 0 0,1 0 6 0,-2 0-4 16,0-1 2-16,5 3 2 0,-5-3-4 16,1 3 3-16,0-4 1 0,1 1 4 15,0 1-1-15,0-1-2 0,-2 1 6 16,2-1-6-16,1 2-2 0,-1-2 1 0,-2 3-7 15,1-1 2-15,-1 1 0 0,1 1 7 16,-1 0-3-16,1-2 3 0,0 0 10 16,-3 1-9-16,5-1 5 0,-3-1-2 0,0 1-3 15,0 1-1-15,1 0-9 0,-1-3 11 16,0 3-2-16,0-3-4 0,0 1 2 16,-2 1-6-16,0-2 9 0,3 2-7 15,-4-1 0-15,3 1-1 0,-3 0 4 0,2 1 6 16,-1-1-2-16,0-1 0 0,2-1-3 15,0 3 1-15,-1-4 1 0,0 4-6 0,-1-3 2 16,-1-2 1-16,0 4 3 0,3-2 8 16,-2 1-4-16,-1-2-1 0,1 0-3 15,-1 1-1-15,0 1-4 0,2-1-6 16,-2-1 2-16,0 1 5 0,0-2 9 0,1 0 0 16,-1 0-4-16,0 0-7 0,-1 1 2 15,1-1 2-15,0 1-7 0,1-2 1 16,-1 1 2-16,1-1 6 0,1 1-2 15,-4 0-1-15,0-3 1 0,2 1 1 0,-2 2 2 16,2-2 4-16,-1 0 3 0,1 0-2 16,-2 1-6-16,0-1-4 0,1 0-3 15,-1 1 3-15,0 0-2 0,0 0 3 0,-1 1 0 16,2-1 3-16,-2 1-3 0,1-1-1 16,-1 0-4-16,1-1 1 0,0 2 1 15,0-1 1-15,1 1 3 0,-3 0-1 16,2-1 0-16,1 1 2 0,0-2 1 0,-3 1-2 15,1 1 5-15,1 0 2 0,-1-3 1 16,0 1-8-16,-1 1 6 0,1-2 5 16,-1 1-7-16,-1 0-6 0,0-1-3 15,0 0 6-15,0 2-5 0,0-3-11 0,0 1 5 16,-1 1 7-16,1-2 5 0,0 2-1 16,-2-1-8-16,2 0 15 0,-1-2-6 15,1 2-2-15,-4-2 0 0,3 0-1 0,-1 3 7 16,0-4-8-16,1 1 2 0,-1-2 3 15,-2 2-8-15,2 0 1 0,-1 0 2 16,0 0 1-16,-2 0-3 0,3 2 0 0,-1-2 5 16,0-2-6-16,0 2 1 0,-1-1 7 15,-1-1 4-15,2-1-6 0,-4 2-3 16,2-1 12-16,0 1-4 0,0 0-3 16,-2-4-2-16,2 3 0 0,0 1 3 0,-1 1-1 15,0-2 4-15,-4 1-6 0,2-1 2 16,0 1 0-16,-1-1-1 0,1 2-4 15,0 0 0-15,-2 0-5 0,1 0-1 0,0 2 6 16,-1-2 1-16,-2 1 1 0,2 0 4 16,0-1 4-16,-2 0 29 0,2 0 34 15,-3 2 13-15,1-2 10 0,-1 1 8 16,-1 1 10-16,2 0-23 0,-2 0-34 0,-1 0-17 16,0 1-9-16,0 0-13 0,0 2-8 15,0-1-7-15,0 1-5 0,-3-1-33 0,1-1-86 16,-1 4-97-16,-1-2-141 15,1 1-159-15,-2 4-159 0,1 0-103 0,-1 2 12 16,2 2 59-16,1 3 122 0,1 2 149 16</inkml:trace>
  <inkml:trace contextRef="#ctx0" brushRef="#br0" timeOffset="1272.58">15017 7204 43 0,'2'-1'112'0,"-2"-1"2"0,0 2-3 0,0-1 0 16,0-1-6-16,0 2-6 0,0 0-10 15,0 0 2-15,0 0-3 0,0 0-1 16,0 0 1-16,0 0 3 0,0 0 7 16,0 0 1-16,-2 0 8 0,2 0 6 0,0 0 14 15,0 0 7-15,0 0 4 0,0 0 8 16,0 0 11-16,0 2 7 0,0-1 3 0,0 1 1 15,0-1-1-15,0 2-3 0,0 0-19 16,2 0-10-16,-1 0-16 0,-1 3-9 16,0 1-14-16,0 0-8 0,0 2-6 15,0-1-11-15,0 1-7 0,0-1-6 0,0 0 1 16,0-1-13-16,0 1-1 0,0 1-3 16,-1-3-4-16,-1 6-4 0,2-1-6 15,-1-2 0-15,1 4-1 0,-2-1-2 16,0 1-3-16,2 0-4 0,-2 3-4 0,0-3 5 15,2 0-1-15,0 0 1 0,0-1 1 16,0 0-1-16,0-1 11 0,0-2-2 0,0 2 4 16,0 0-1-16,0-1 6 0,-2 1 3 15,2 2-6-15,-1-1-1 0,-1 0-11 16,2 1 0-16,-1 0-7 0,-1-3-1 16,2 0-7-16,0 2-5 0,0-5 3 15,0 1-6-15,0-1 1 0,0-1-3 0,0 0 3 16,0-2-1-16,0 1-2 0,0-2-17 15,0 0-48-15,0-2-67 0,0-1-110 16,0-1-143-16,0-2-139 0,0-2-119 0,2-1-67 16,-1 1 8-16,-1 0 75 0,3 2 130 15,-3 3 132-15</inkml:trace>
  <inkml:trace contextRef="#ctx0" brushRef="#br0" timeOffset="6130.49">15006 8390 116 0,'0'-5'113'0,"0"1"-8"16,0-1-6-16,0 0-4 0,2 2 2 15,-2-1 1-15,2 1 5 0,-2-2 9 0,0 0 9 16,2 4 12-16,-2 0 4 0,0 1 10 16,0 0 4-16,-2 0 7 0,2 0-1 15,0 1-3-15,0 0-3 0,0 3-14 16,0-1-16-16,0 0-22 0,-2 1-10 0,2 0-21 15,0 3-14-15,-2-1-8 0,2 2-7 16,0-1-6-16,0 2-12 0,0 1-2 16,0 0-5-16,0 0 6 0,0 3-3 0,0-1-1 15,0 2-5-15,0 1-1 0,0 0 9 16,0 1-13-16,0 1 1 0,0 1-3 16,0-2 0-16,0 1-3 0,0 0-5 15,0 0 7-15,0-2-4 0,0 0 1 0,0 0 0 16,0-2 1-16,0 1-4 0,0-3 0 15,0-1 2-15,0-1 2 0,0 0 2 16,0-2-1-16,0-2 2 0,0 2 0 16,0-4 3-16,0 1 7 0,0-1 19 0,0-1 13 15,0 1 8-15,0-3 6 0,0 2 2 16,0-2-9-16,0 0-20 0,0-2-12 16,0 2-6-16,0-3-9 0,0 3-4 0,0-2 1 15,0 2 4-15,0-2-3 0,0 1 0 16,0 1 0-16,0-2 0 0,0 0-2 15,0 2-4-15,-1 0 3 0,-1 0 3 16,1-3 3-16,-1 1-1 0,0 0 3 0,-1-1 2 16,2 1 2-16,-3 2-5 0,1-1 3 15,0-1 2-15,-1 2 2 0,0-2-1 16,-2-1-1-16,3 3-5 0,0-2-2 16,-4-1 6-16,2 2-6 0,-1-1 0 15,2 0-5-15,-3 0 5 0,-1 2 2 0,-1-2-11 16,3 1 4-16,-1 1-1 0,-1 0 8 0,2 0-1 15,-5 1 0-15,3 1 3 0,1-1 3 16,-2 0 6-16,1 1 2 0,-1 1 3 16,1-3 0-16,-2 2-2 0,2-1-2 15,0-1-8-15,-1 2-1 0,0-2-2 0,1 0 1 16,-1 3 0-16,0-3 2 0,0 2-1 16,-1 0-2-16,1-1-1 0,-1 1 4 15,2 1-1-15,-2-1-2 0,0 0 2 16,0 1-2-16,1-1-1 0,-2 0-5 0,1 1 0 15,0-3 1-15,-2 2-4 0,3-2 5 16,-2 0-3-16,1 3 3 0,2-3 0 16,0 2-1-16,-1-2-3 0,1 0-3 0,2 2 2 15,-4-1-2-15,4 1 1 0,0 1-1 16,-3-1 7-16,0-1 2 16,3 1-5-16,0 0 4 0,-3 0-5 0,3-1 0 15,-3 2 4-15,2 0-6 0,1 0 3 0,1 0-3 16,-2 0 0-16,0 0 2 0,2 0-7 15,-3-1 7-15,4 1-1 0,-5-1 2 16,2 1 1-16,-1 1-2 0,2-1-3 16,-4-1-4-16,2 1 5 0,0-3-4 0,0 4 3 15,-1-3-2-15,1 3 2 0,0-4 2 16,2 4 0-16,-2-1 0 0,0 0 2 16,3 0 2-16,-1 0-1 0,-2-2-3 0,2 2-4 15,-1 0 4-15,1 0-1 0,1-1-4 16,-2-1-1-16,0 1 7 0,1 1 3 15,-1-2-6-15,0 0 1 0,2 1 4 16,-3 1-1-16,2-1-4 0,-2 1-1 0,0 0 4 16,0-1-4-16,2 1 5 0,-1 1 0 15,-2-3 0-15,4 3 3 0,-3-1-5 16,3-1 0-16,-1 0-5 0,-2 1 7 16,2-1 0-16,1-2-2 0,0 0-3 15,-1 4 3-15,0-3 2 0,1 1-4 0,-1-1-1 16,-1 3 1-16,2-3 4 0,0 1-3 15,0 0-1-15,-2 1 2 0,2 0-2 16,1 2 3-16,-1-2 1 0,-1 1 2 0,1-1-3 16,0 2-1-16,0-2 3 0,-1 2-4 15,0 0 1-15,1 0 4 0,2 0-3 16,-2-1-1-16,2 1 2 0,-2 0-2 0,2-2 0 16,-2 2-8-16,1-2 9 0,-1 1 3 15,3-1-3-15,-1 2-1 0,0-2 1 16,0 1 5-16,0-1 0 0,-1 2-8 15,1-2-2-15,-1 1 4 0,-1-1 1 16,2 2 1-16,0-2-5 0,-1 2 0 0,0-3 0 16,0 3 3-16,1-3-2 0,-1 3-1 15,1-2 0-15,-1 2 10 0,1-2 1 16,0-1-5-16,1 0 0 0,-1 1 1 16,0 0 4-16,1-1 0 0,-1-1 2 0,0 1 6 15,-1 1-2-15,0-1 3 0,3 0-3 16,-2 3-6-16,-1-2-1 0,1 2-1 0,1 0-2 15,1 0-6-15,-1 0 3 0,-1-1-2 16,0 1 4-16,0 0-4 0,2 2 1 16,-1-2 2-16,0 1-3 0,1 0 0 15,-1-1-2-15,1 1 4 0,-3 0-1 0,1-1 5 16,3 2-5-16,-2-2-2 0,1-2 1 16,-1 2 2-16,-1-1 1 0,1-1-4 15,0 2 2-15,0-1 2 0,-1 0-2 16,1 0-2-16,1-1 0 0,-1 2 3 0,0-1 0 15,-1 0 3-15,2 1-4 0,-1 0-3 16,0 2 3-16,-1-1-3 0,2 1 4 16,-1-3-3-16,0 1 5 0,-2 2 1 0,3-1-2 15,-3-1-8-15,3 0 1 16,-1 1 3-16,0-1-3 0,-1 1 5 0,2-2-7 16,-1 1 4-16,0 0 0 0,-1 0 2 15,3-1 1-15,-1 1 1 0,-1 0 7 0,2 0 3 16,-2 2-4-16,-2-1-2 0,3-2 3 15,-1 2-7-15,0 0-1 0,1 0 4 16,-1 0-1-16,2 0 1 0,-2 0-3 0,2 1 0 16,-1-4-1-16,-1 2-5 0,1-1 5 15,-1-1-7-15,2 2 2 0,0 0 4 16,0 0-5-16,0-1 3 0,0 0 1 0,0 2 7 16,0-2-4-16,0 1-1 0,0 0 0 15,0 0-3-15,0 2-2 0,0-2-3 16,0-2 14-16,0 2-6 0,0 2-1 15,0-3 0-15,0 1 2 0,0-1 0 0,0 0-8 16,0 1 0-16,0 1 8 0,2-2 4 16,-1 1-1-16,1 1-3 0,-2-1 1 15,0 2 4-15,0-2-4 0,1 2-5 16,-1-2-1-16,2 2-2 0,-2-1 1 0,2-1 2 16,-2 2 3-16,1-1 4 0,-1-1-3 15,0 0 1-15,0 1 1 0,2-2-2 16,0 1 2-16,-2 0-6 0,1 0 3 0,1-1 4 15,0 1-5-15,0 0 0 0,0 0-1 16,-1 0 0-16,2-2 1 0,-1 2-1 16,0 1 5-16,1-1-1 0,0-1-2 15,-1 1 5-15,1-1 1 0,0 0-6 0,1-1-3 16,0 2-4-16,-1-1 2 0,0 1 2 16,0 0-1-16,0 0 4 0,2 0 3 0,-1 0 4 15,1-1 2-15,-1 1-2 16,0-1 2-16,0 2 1 0,1-2-1 0,-1 1-5 15,0 0-1-15,0-1-1 0,1 2-2 16,-1-3 1-16,1 1 1 0,0 1 10 0,0 2 18 16,1-4 9-16,0 4 11 0,-1-1 6 15,0-2 7-15,1 2-2 0,-1 0-16 16,1 0-7-16,-1 0-8 0,1-1-9 16,-1 0-3-16,2 0-6 0,0 2 2 0,-2-3-2 15,1 1 1-15,1 0 1 0,-1 0-2 16,2 0 2-16,-2 0 0 0,-1-2-1 15,1 0-3-15,3 2 1 0,-2-2 1 16,1 1 1-16,-1-1-5 0,-1 3 1 0,3-2 12 16,-1 1 14-16,0 0 15 0,0 0 6 15,1 2 9-15,-2-2-1 0,-1 2-9 16,2-2-12-16,1 0-20 0,-2-2-7 0,-1 3-8 16,1-1-4-16,0-1 4 0,0-1-2 15,-1 3 1-15,2-2-2 0,0 1 1 16,-2 0-1-16,2 0-2 0,-2-1-2 15,4 1 2-15,-4 0-1 0,2 0-1 0,-1 0 0 16,-3 0-2-16,4 0 0 0,-2-1-1 16,1 1 3-16,-1-1-1 0,-1-1 0 15,2 2 2-15,-2-2-2 0,0 1-2 16,0-1 2-16,0 2 0 0,2-3-1 0,-2 3 4 16,0-2 2-16,0 1 3 0,0 1-7 15,-1-2 6-15,2 2 0 0,-1-2-4 16,-2 1-2-16,2-1-2 0,0 0 2 0,-2 0-2 15,2 0-3-15,3 0 0 0,-4 0 4 16,1 0 3-16,0 0-1 0,0 2-2 16,2-3 3-16,-2 1 3 0,2 2-1 0,-1-3 0 15,1 3 0-15,-2-3-1 0,2 1-2 16,-1-1-4-16,1 0-2 0,-1 1 4 16,0-3 0-16,0 2 3 0,-1 1 0 0,2-1 2 15,-1 0 2-15,2-1-6 0,-2 2 0 16,1-2 0-16,-3 2 2 0,3-3 1 15,0 3 0-15,1-1 3 0,0-1 2 16,-1 2-1-16,0-1 0 0,1-1 2 0,0 1-2 16,0 0 1-16,0-2-4 0,-2 4 1 15,2-4 1-15,-1 1-5 0,0 1 2 16,1-1 1-16,-3-1 5 0,2 2-2 16,-2-1 1-16,0-1 0 0,0 2-2 0,0-2-1 15,3 1-3-15,-1 0-1 0,-2-1 3 16,2 2-4-16,-1-1 2 0,-1-1 2 15,3 2-2-15,1 0-1 0,-2-2-4 16,-1 1-2-16,2-1 3 0,0 0-2 0,-2 0 7 16,1 0-5-16,-1 0 3 0,1 0 3 15,2 0-1-15,-3-1-1 0,0 1-1 16,3-2 3-16,0 2-3 0,-1 0 3 0,0 0-2 16,-1 0-1-16,1 0-3 0,0 0 4 15,0 2-1-15,1-2-2 0,-2 1-1 16,1-1 1-16,3 0-1 0,-5 0 1 15,2 0 3-15,-1 2-2 0,-1-2 0 0,3 0 2 16,-1 0 0-16,-1 0-5 0,-1 0-3 16,1 0 3-16,-2 0 3 0,2 0-1 0,-1 0-3 15,1 0 3-15,0 0 1 0,0 0 1 16,-3 0 1-16,1 2-2 0,0 1 2 16,3-3 0-16,0 0 0 0,-4 0 1 15,3 0-3-15,0 0-1 0,0 0 2 0,-1 0-1 16,2 0-3-16,0 0 2 0,0 0-1 15,-2 0-1-15,2 0 0 0,-1 0 2 16,2 0 1-16,-3 0-4 0,2 0 5 16,-1 0-1-16,0 2 1 0,0 0-3 0,-1-2 1 15,2 0 3-15,-2 1-3 0,0-1-1 16,3 0 1-16,-3 0 1 0,0 0-2 16,3 0 1-16,0 0-2 0,-3-1-2 0,3 1 6 15,-1-2-1-15,2 0 3 0,-4 2-1 16,3 0-1-16,-2 0 1 0,-1 0-4 15,2 0 0-15,1 0 1 0,-2 0-7 16,-1 0 6-16,-1 0-1 0,2 0 2 0,0 0-1 16,-1-3 0-16,1 1 6 0,-1 2-1 15,-1-2-1-15,1 2-2 0,0-1 5 16,1-3-6-16,-1 3 2 0,2-1-4 16,-2 0 2-16,-1 0-3 0,3-1 1 0,0 0 2 15,1 0 0-15,-1 0 1 0,0 0-1 16,1 0 1-16,0 0-4 0,-1 0 2 0,1 0-1 15,-1 3-2-15,-2-3 4 16,1 2 0-16,-1-2 4 0,2 2 2 0,-4-1-2 16,4 0 1-16,-3-1-4 0,2 1-1 15,0 2-1-15,1-3-5 0,-1 3 0 0,-1-2 5 16,2 2-1-16,-2-3 1 0,0 3 2 16,-1-2-1-16,2 0 2 0,0 2-1 15,0-5 3-15,-1 5-5 0,2-2 0 16,-1 1 2-16,0-1-2 0,0 0-2 0,-1-1 1 15,0 2 1-15,0 0 0 0,-1-1 1 16,2-1 2-16,-3 2 0 0,1-1-2 16,0 2 0-16,-2-3 2 0,3 3-4 0,1-2-2 15,-3 2 2-15,1-1 4 0,0 0 2 16,1 1-4-16,-1-2 4 0,0 1-2 16,1 1-1-16,1-2 1 0,-3 2-1 15,2-3-1-15,-1 2 0 0,0-1 2 0,0-1-1 16,0 3-2-16,-2-3 0 0,3 2-1 15,-2-2 2-15,-2 3-2 0,1-1 0 16,1-1-1-16,0 2 2 0,0-2 5 16,-1 2-2-16,1-3 2 0,1 1-2 0,-2 2 3 15,4-3-4-15,-3 1-1 0,1 0-2 16,0 1-1-16,2-3 3 0,-3 1 0 16,1 1 2-16,-1 0 0 0,1-1 3 0,0 0-2 15,3 0-4-15,-4 0-2 0,1-1 3 16,0 1 3-16,0-2-3 0,1 2 0 15,-1-1-2-15,1 1 4 0,-1 0-1 0,0 1-3 16,0-2 0-16,0 1 1 0,0 0 3 16,0 0-1-16,1-1-3 0,-1 1 1 15,0 1 1-15,1-1 0 0,0-1 1 16,-1 1-1-16,0-1 1 0,0 1-1 0,1-2 0 16,-1 3-1-16,1 0 0 0,-1-1-1 15,0 0 2-15,0 0-1 0,0 0-1 16,0 2 0-16,0-2 1 0,2 1-1 0,-1-1-1 15,1 0 3-15,-2 0 0 0,2 3-1 16,-1-4 0-16,-1 1 0 0,2 2 0 16,2-3 1-16,-5 1 1 0,3 1 3 15,-1-1 1-15,0 1-2 0,-1-1 3 0,0-1 0 16,0 1 0-16,1 1-6 0,-1-1 1 16,1-1-1-16,-1 1-3 0,-1 1-3 15,1 0 0-15,0-1 6 0,-2 2 1 16,3-2 4-16,-1-1 0 0,-2 2-4 0,2-1 1 15,-2 0-2-15,2-2-2 0,-2 2-2 16,3-4 3-16,-3 1 5 0,2-1-4 16,-2 2 2-16,2 1-2 0,0-3 1 0,-2 1-1 15,3 0-1-15,-3 2 4 0,1-1-2 16,-1 1-2-16,0-2 1 0,0 1 0 16,1 0 0-16,-3 2-1 0,2-2 0 0,1 0 4 15,1 0 0-15,-3-2-1 0,1 0 2 16,1 0-8-16,-1 0 3 0,0 1 1 15,0 0-3-15,0-1 2 0,-1 1-2 16,1 0 3-16,1 2 0 0,-2-1-3 0,1 1 3 16,-1-1-2-16,0 2 0 0,2-1 5 15,-2-1 2-15,1-2-2 0,-1 2 1 16,-1-3-2-16,1 1-1 0,0-1-1 0,-1 0-1 16,-1 2 3-16,3-3-2 0,-3 2 3 15,0-1 0-15,0 1-3 0,-3 0 2 16,3-1-1-16,-1 1-5 0,-1 1 1 15,2-2 1-15,-2 1 3 0,2-1-1 0,-3 1-1 16,2-3 6-16,-1-2-1 0,0 2-3 16,-1 0-1-16,2-3-1 0,-3 2-1 15,1 0-2-15,1-1 2 0,-2-1-1 16,1 3 3-16,1 0 0 0,1 0 1 0,-2 1-1 16,-1 0 1-16,1-1 1 0,-2 0-1 15,2 1 1-15,-3-1 1 0,1 1 1 0,2 0-2 16,-2-2 1-16,2 1 3 0,-2-2 1 15,2 0 8-15,0 1 1 0,-3-1 3 16,3 2 1-16,-2-3 1 0,-2 4-1 16,3-4-5-16,-1 1-3 0,-1 2 0 0,1-1-3 15,0 1-2-15,0 0-3 0,-1 1-1 16,1-1-1-16,-1 0-2 0,0 0 0 16,-1 2 2-16,3-2 1 0,-3 2-3 0,0-2 1 15,0 1 0-15,1-1 0 0,-1 0-3 16,0-1 2-16,0 1 1 0,-1 1 3 15,0-2-2-15,-1 2-4 0,1 1 3 16,-1-4-1-16,0 4 0 0,-3-1-4 0,2-2 4 16,0 1 2-16,0 0-2 0,0-2-2 15,-2 0 1-15,2 1 1 0,-1-3-2 16,-3 2 1-16,3 0-1 0,1 0 2 16,-2 2 0-16,-1-2 3 0,-1 2-2 0,3 0-2 15,-3 1 3-15,0 0-2 0,-4 1-3 16,2-1-1-16,-1-1 0 0,-1 3 1 0,0-2-2 15,2 0 1-15,-5 1 3 16,2 1 2-16,0-1 1 0,-1 0 0 0,-1 3-1 16,2-2 5-16,-3 3 3 0,2-1 1 15,0 2 4-15,-2 1 1 0,0-1 3 0,2 1-2 16,-1 2-5-16,-1-1-3 0,2-1-3 16,1 2-1-16,0 0-6 0,1 0-2 15,-1 0 1-15,2 0-13 0,1-1-21 16,1-1-40-16,-2 2-79 0,2-2-116 0,0 2-166 15,3-1-173-15,2 0-160 0,-1 1-88 16,3 0 16-16,-1 0 78 0,-1 0 148 16,-1 2 173-16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8002 5776 6 0,'-4'-3'137'16,"2"0"-4"-16,-1 0-9 0,1 2-6 15,1 1-13-15,-1-1-17 0,-1-1-13 16,1 2-10-16,2-1 1 0,-1 1 2 16,-1 0 12-16,2 0 20 0,-1 0 17 0,-1 0 16 15,2 0 10-15,-2 0 7 0,1-2-2 16,-1 2-3-16,-1-2-2 0,-1 1-2 16,0 1 0-16,0-2 1 0,-1 2 7 0,-2-2 0 15,1 2-5-15,-2 0-6 0,2-3-13 16,-2 3-14-16,1-4-22 0,-2 1-16 15,1 1-7-15,0-3-3 0,-1 2-1 16,0-2 11-16,-1-1-4 0,-1 0 0 0,3 0 1 16,-2 2-7-16,2-2 7 0,-4-2-20 15,2 4 2-15,1-2 6 0,-4-1-15 16,2 3-2-16,-3-1-15 0,3 0-6 0,-2 0-5 16,-1 0-15-16,1 3 8 0,-1-4-3 15,0 1 3-15,0 1 12 0,1-1 19 16,-1 1 13-16,3-1-1 0,-2 1 7 15,-1 1 2-15,1-2-7 0,-1 2-11 16,1 1-4-16,-2-1-5 0,0-1-2 0,-2 3-13 16,3-1-6-16,-3 0-8 0,0-1-3 15,-1 3-3-15,-1-2-7 0,1 0 3 16,1-1 2-16,-1 1 6 0,0 1-4 0,1-1-3 16,0 0 5-16,0-1 0 0,1 3 12 15,2 0-10-15,0-2 4 0,-2 1 2 16,3 1-3-16,0-2-1 0,1 2-15 0,-1-1 6 15,1-1 2-15,1 2-3 0,-1-2 6 16,0 1-5-16,2 0 5 0,-1-1 1 16,0 2-3-16,3-1 2 0,-3 1-6 0,0 0 6 15,2 0 0-15,-4 0 1 0,4 0-1 16,-1 0 0-16,-2 0 1 0,-1 0-1 16,3 0-1-16,-2 0-2 0,1 0 5 0,-3 0 0 15,2 0-1-15,1 1-1 0,-1-1 2 16,1 2-2-16,-1-1-5 0,0-1-2 15,-1 1 0-15,-1 1 5 0,3-2 3 16,-3 3-1-16,1-3-3 0,2 2 1 16,-3-2 0-16,1 1 0 0,1 1-5 0,-1-2 3 15,0 3 4-15,1-2 7 0,0 0-2 16,0 1-4-16,1-1 2 0,1 1 4 16,-2 1-4-16,2-1-5 0,0 0-1 0,1-2 2 15,0 3-1-15,-1 1-4 0,1-3-4 16,-1 3 4-16,1-1 1 0,-2 1 1 15,1 1 2-15,-1-2-2 0,2 0 9 16,-1 2 1-16,2-2 2 0,-4 2-6 0,2-2-4 16,2-1 6-16,-1 2-6 0,-2-1-1 15,1 0-4-15,2 0 8 0,-3-2 1 16,3 0-2-16,0 1 3 0,-1 1 1 0,1-1 1 16,0-1-8-16,0 1 1 0,1 0-2 15,0 1-1-15,1-3 0 0,1 4 2 16,0-3 1-16,-1 1-4 0,1 0 4 15,-1 1 0-15,1 1-1 0,0-1 1 16,0 0-2-16,-2 0 2 0,2 1-4 0,2-1 1 16,-2 2 1-16,0-1 1 0,0 0 6 15,-2 1 1-15,2 1 2 0,0 0-1 0,-1 0-1 16,-1-2 0-16,0 3-8 0,2-2 1 16,-1 2 2-16,-1-1 0 0,1-2 1 15,-2 2-3-15,3-1 6 0,-1 1-1 16,-1 0-2-16,0-2 0 0,2 2-2 0,-1 0 5 15,1 1-3-15,-2-2-2 0,3 2 1 16,-2-2 0-16,1 2-1 0,0 1-4 16,0 0-1-16,-1-1 4 0,-2 1-2 0,4-1-2 15,-1-1 7-15,0 1-3 0,0 1 1 16,0 1 3-16,-1-1 3 0,0 2-4 16,1-1-5-16,0 2 4 0,0-1 0 15,-1 0-2-15,0 0-4 0,1-1 3 0,-1-1 7 16,-1 0-4-16,1 1 3 0,0 0-2 15,1-1 0-15,0 1 3 0,-1-1-3 16,3 1 0-16,-2-1 4 0,2 0 0 16,0-1 9-16,-2 2-8 0,4-3-4 0,-1 0-1 15,0 1-6-15,-1 0 1 0,2 1-5 16,-1-3 3-16,0 2 3 0,1 3 4 16,-1-3-2-16,-1 2-2 0,0 0 1 0,2 2-4 15,-1-2 2-15,2-1 2 0,-2 1 1 16,1 1 3-16,1-3 1 0,-2 2 3 15,2 0-3-15,-1-1-3 0,1 0 1 16,0 0 1-16,0-1-1 0,0 2 0 0,0-2 0 16,-2-1 2-16,2 1-1 0,0 1-5 15,0-1 0-15,0 1 1 0,0-1-3 0,0 1 4 16,0 0-4-16,2-1 7 0,-1 0-1 16,-1 1-1-16,2 1 2 0,-2-2-1 15,1 0 2-15,1 0-6 0,-2 0 4 16,2-1 4-16,-1 1 2 0,2 0-1 0,-3 1 1 15,3-1-4-15,-1 0-2 0,-1 1 3 16,1-1-1-16,1 1-1 0,0 1 0 16,1-2 8-16,-1 3-2 0,0-1-8 15,3 1-1-15,-3 0 2 0,2-1-3 0,-2 0 0 16,2 2-2-16,-2-4 5 0,2 2 5 16,-2-1-1-16,3-1-3 0,-3 1 0 15,2-1 1-15,0 1 0 0,-2-1-3 16,2 2 1-16,-2-2 0 0,3 1 0 0,-3-1 0 15,2 1-1-15,-2 0-2 0,2 0-2 16,0 0 2-16,1 1 1 0,-1-1 0 16,0-1 0-16,-1 0 0 0,3 0 1 0,-2 2-1 15,2-1 3-15,0-3-2 0,-1 2 1 16,-1-2 0-16,1 1 0 0,2 2 3 16,-2-2-6-16,-1 0 7 0,3 0-1 15,-3-2-1-15,2 1 1 0,0 2 1 0,1-1 2 16,-2 0-3-16,5 1 3 0,-3-2-2 15,0 1-3-15,1-1-1 0,-1 1-2 16,0 0-1-16,1 0-4 0,0 1 4 16,-1-1 1-16,0 1-1 0,0 0 1 0,1 0 2 15,-1 0 2-15,0 1 1 0,1-2 2 16,-1 0 1-16,2 0-1 0,-2 2-4 16,-1-2-2-16,1 1 0 0,-1-1-2 0,-1 0 4 15,3-2-1-15,-1 3 3 0,-1-2-3 16,-1 0 1-16,3 0-1 0,-1-2-4 15,-1 1 7-15,-1-1-1 0,3 2 1 0,-2-1-3 16,1-1 2-16,0 2-1 0,1-2-2 16,-1 1-5-16,0-1 5 0,1 1 1 15,1 1 4-15,-2 0-1 0,0 0-1 0,1-1 3 16,-1 2 0-16,0-4-3 0,0 3-3 16,0-2 4-16,-2 2 2 0,2-2-5 15,-3 1 2-15,2-1-7 0,0 0 4 16,-1-1-2-16,1-1 1 0,-1 1-1 0,3 1 2 15,-2-2 11-15,1 1-8 0,1 0-2 16,-1 2-1-16,0-1 1 0,0-1-1 16,3 1 0-16,-3 1 2 0,2-3 6 0,0 2-3 15,0 1 1-15,1-1 0 0,0-1-2 16,-1 2 0-16,-1-1-6 0,3-3 12 16,-2 2-2-16,1 1-4 0,0-1-3 15,0-1 0-15,-1 1 0 0,1-1-10 16,-2 1 3-16,5-2 5 0,-4 1 5 0,1 1 0 15,3-2-2-15,-1 1-3 0,-1 1-1 16,1-1-7-16,0 2 2 0,1-1 1 16,-1-1 1-16,1 1 3 0,-1 1 3 0,-1-3 11 15,1 1 3-15,0-1-3 0,-1 0 4 16,1-1-7-16,1 1 0 0,-1-2-2 0,2 2-12 16,-2 0 6-16,0 0-10 0,1 2 3 15,-1-2-2-15,4 3 2 0,-4-2 8 16,3 1-4-16,-2-1 9 0,2 2 1 15,-2-1 0-15,2-1-3 0,-2 1-3 16,0 0 2-16,2 0-3 0,-2-1 1 0,-1 1 0 16,2 0-3-16,-2-2 0 0,1 1-3 0,-1-1 5 15,0 2-1-15,1-1 1 0,0-1 1 16,0 0-1-16,-1 0 3 0,1 0-6 16,-1 0 1-16,1 0 1 0,-3 0 2 15,2-1 4-15,-1-1 0 0,0 1 6 16,-3-1-5-16,4 0-5 0,-4 1 0 0,2-1 0 15,-1 0 2-15,-1 0 1 0,2 1 1 16,-3-1-11-16,0-1 1 0,2 0 2 16,-1 0 0-16,-1 2-5 0,2-2 2 0,0 1 12 15,-2 1-4-15,2-1 0 0,1-1-6 16,-2 2 6-16,-2-1 1 0,3-1 2 16,0 0-2-16,-2 0-1 0,0 0-1 0,1 3-2 15,-1-3-1-15,1 1-2 0,-3 0 5 16,3-1 2-16,-3 0 11 0,1-1-4 15,1 0-4-15,1 1-4 0,-3-2-3 0,1 0-2 16,1 2-10-16,-1-3-1 0,0 0 8 16,1 1 9-16,-2-1 2 0,2-1 0 15,0 1-5-15,-2-1 8 0,1-1-3 16,-1 0-5-16,2 0 0 0,-2 1-1 0,2 0 7 16,-1-1-2-16,0-1-1 15,0 2-4-15,-1-4 1 0,1 2 0 0,-1 0-2 16,1 0-2-16,0 2 6 0,-1-2 0 15,2 0-6-15,-2 0-2 0,1 1 2 0,-1 0 2 16,-1-2-4-16,1 3 3 0,2-1 5 16,-2 1 1-16,1-1 2 0,-2 1-2 15,-1-1-1-15,2 1 0 0,-1-1 0 0,0 1 3 16,1-1-5-16,-1-1 4 0,2-1-6 16,0 2 2-16,-2 1 0 0,0-3 2 15,-2 2-3-15,2 0 0 0,-2 0 5 16,3-1-3-16,-1 1 3 0,-2-1-3 0,2 0 2 15,-2 0 1-15,0 1 0 0,0-1-1 16,1-2-2-16,0 3 3 0,-1-1-1 16,0-3-3-16,-1 2-1 0,1 0 1 0,0 0-3 15,2-1-3-15,-3-1 0 0,1 0-2 16,0 2-2-16,2-2 4 0,-2 1-1 16,0-1 0-16,0 1 1 0,-1-1 10 15,-1 2 2-15,3 0-4 0,-3-1 9 16,3 0-6-16,-1 0 0 0,1 1-5 0,-1-2-6 15,-1 0 3-15,-1-1-4 0,1 0 11 16,-2 1-4-16,0 0-1 0,0-1 8 0,0 1-5 16,0-1 2-16,0 1-1 0,0 2 4 15,0-1 0-15,0 1-4 0,-2 0 1 16,2-4-4-16,-1 4-1 0,-1-1-3 16,1-1-1-16,-4-1-2 0,4 1 0 0,-2-3-1 15,-1 2 3-15,1-1 3 0,0 3-3 16,0-1 5-16,-1-1 5 0,0-1 2 15,-2 3-2-15,1-3-6 0,-2 3 4 0,3-1-5 16,-1-1-6-16,0-1 3 0,-3-1 2 16,2 1 4-16,1-1-2 0,-3 1 5 15,-1-3 3-15,3 5-7 0,-2-2 8 16,0 2 22-16,-2 1 15 0,2-1 3 0,-1 3 6 16,-2 1 8-16,3-1-8 0,-2 1-20 15,1 1-15-15,0 1-3 0,0-2-3 16,1 3-8-16,1-2-5 0,-3 2-5 15,2-2-28-15,0 2-84 0,-1 0-102 0,-1-2-142 16,1 3-161-16,-2-2-155 0,1 2-105 16,-1-1 9-16,-3 1 64 0,3-1 124 15,-3 1 152-15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6:3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15760 6957 170 0,'0'-1'196'0,"-1"-2"0"16,-1 3-8-16,2 0-20 0,0 0-14 16,0 0-18-16,0 0-18 0,0 0-3 15,0 0-4-15,3 0 5 0,-1 0 3 16,1 0 7-16,0 0 7 0,2 0 1 0,-2 0 4 16,0-3 3-16,0 3 0 0,2-1 3 15,-2 0 9-15,2 1-12 0,-2-2-12 16,3 2-11-16,1-1-13 0,-1-1-19 0,2 2-22 15,0-2-13-15,0 1-12 0,0-3-15 16,1 4-9-16,2-2-4 0,-1 1-9 16,-1-3-1-16,2 3-1 0,0 0-4 15,-1-2 4-15,2 1-7 0,-2-1 6 0,1 0 1 16,-2 2-1-16,-1-1 3 0,2-1-2 16,-1 2 5-16,3-2-7 0,-4 1-2 15,2 1 4-15,-2-1-1 0,2-1 3 16,1 2 1-16,-2-1 2 0,-1 2-3 0,3 0 2 15,-1 0-2-15,-2-3-4 0,0 3 1 16,1-2 1-16,-1 2 2 0,0 0-2 16,1-2 2-16,-1 2 2 0,0 0-2 0,0 0-2 15,1 0 3-15,-1 0-1 0,-1 2 1 16,-1-2-3-16,2 0-3 0,-2 2 3 16,-1-2 1-16,3 3 4 0,-3-3 1 15,2 0 3-15,-2 3 4 0,0-1-7 16,0-1-4-16,0 1-2 0,0-1-3 0,2 1 3 15,-2 1 15-15,0-2 15 0,0 1 10 16,-4 1 13-16,2 0 10 0,2 0 10 16,-1 0-9-16,0 0-4 0,1-1-3 0,-1 3-8 15,-2-3-4-15,1 2-13 0,0-1-5 16,-1 0 0-16,1 0 1 0,2 1 3 0,-4 0-2 16,2 1 14-16,1-2 13 0,-1 2 4 15,0-2 9-15,0 2 14 0,0-2-5 16,-1 1-10-16,4 2-8 0,-3-1-8 15,-1-1-13-15,-1 0-18 0,1 1 0 0,0-1-4 16,-1 3-10-16,-1-3-4 0,2 0-2 16,-1 3-3-16,-1-2 0 0,2 0 1 15,0-2 6-15,-1 2 0 0,-1 1 1 0,2-2 6 16,0 1 4-16,-2-1 6 0,0 1-5 16,0-1 0-16,0 1 5 0,0 0-1 15,0 0-7-15,0 2-4 0,0-2 1 16,0 2 3-16,0 0-9 0,0 0 0 0,0 1-1 15,0-1 5-15,0 1-2 0,0-1 0 16,0 0 5-16,0 1 2 0,0 0 6 16,0 0 2-16,0-3 9 0,0 3 8 15,0-2 1-15,0 0-3 0,0-2-2 0,0 4-8 16,0-2-7-16,-2 1-2 0,2 2-5 16,-2-1-7-16,2 0-4 0,0 0 1 15,0 0-2-15,-1 1-7 0,-1-2-1 16,2 0 5-16,0 0 2 0,0 2-2 0,0-1 2 15,0-1 5-15,0 3 7 0,2-2-4 16,-1-1-1-16,-1 2 7 0,0 0-3 16,2-1-4-16,0 1-1 0,-2-1 1 0,1 2-2 15,-1-1 0-15,0 0-1 0,0 1 5 16,2-1 1-16,-1 2 3 0,-1-2 3 16,0 2-3-16,0-2 4 0,0 1-4 0,3 0-5 15,-3 1 1-15,0-1 2 0,2 0 0 16,-2 2-2-16,1-2 1 0,-1 2 6 15,0-2-1-15,0 2-2 0,0-1 1 16,0 1 4-16,0 0 1 0,-1-1-5 0,1 0 2 16,0 1 1-16,0-1-3 0,0-2-1 15,-2 1-3-15,2 0-1 0,0-1-6 16,0-1-2-16,0 0 3 0,0-1-2 0,0 1 0 16,0-1 0-16,0-2-1 0,0 2-3 15,0-1-8-15,0-2-14 0,0 2-27 16,0-4-33-16,0 0-62 0,0-1-98 15,0-1-138-15,0-1-179 0,2-2-163 0,-2-1-116 16,0-1-17-16,1 1 59 0,2 1 121 16,-1 6 181-16</inkml:trace>
  <inkml:trace contextRef="#ctx0" brushRef="#br0" timeOffset="3153.99">16384 8313 7 0,'0'-7'118'0,"-1"0"13"0,-1 1 18 0,2-1 15 15,0 4 18-15,0-2 11 0,0 3 4 16,0 0-7-16,0 2-8 0,0-2-5 15,0 2-5-15,0 0-4 0,2 2-3 16,-1-1 4-16,-1 2 1 0,2 0-5 0,-2 2-7 16,2-1 1-16,-1 2-2 0,1 1-5 15,-1 3-5-15,-1-3-8 0,2 4-5 16,-2-1-3-16,2 0-17 0,-1 0 5 0,-1 3 2 16,0-1 0-16,0 2-15 0,0-2-18 15,2 1 1-15,0 1-24 0,-2-2-18 16,1 0-15-16,1 0-5 0,-1 1-7 15,-1-1-5-15,3-1 2 0,-1 2-1 0,-2 1 11 16,0-2 2-16,0 1 4 0,0 2 0 16,0 0-2-16,0 0-2 0,0 2-13 15,0-1-5-15,0 1-4 0,0-1-3 16,0 0 0-16,0-1-4 0,0-1 6 0,0 1 1 16,0-1-5-16,0-1-3 0,0 1 1 15,0-2 6-15,0 0-6 0,0 0-14 16,-2 1 5-16,-1-1 3 0,3 0 1 15,-1-2-3-15,-1 3 4 0,2-3 14 0,0 2-3 16,0 1-6-16,0-4 4 0,0 4 0 16,0-1-2-16,0-2 0 0,0 1 0 15,0 2 1-15,0-2-3 0,0 1-6 0,0-1 2 16,0 0 1-16,0 1 0 0,0-2 2 16,0 2-1-16,0-2 4 0,0 0-2 0,0 0 0 15,0 1 1-15,0-2-2 16,0 2-1-16,0-2 0 0,0 1-2 0,0 1-1 15,0 0 2-15,0-3 7 0,0 3-3 16,0-2 4-16,0-1 0 0,0 2 0 16,0-3-6-16,0 3-1 0,0-1-5 0,0-1-2 15,0 0 4-15,0 2 3 0,0-2 3 16,0 0-2-16,0 1 7 0,0 1 0 16,0-3-5-16,0 4-1 0,0-4-4 0,0 4 4 15,0-2 2-15,0-1-6 0,0 2 2 16,0-1-3-16,0-1 6 0,0 2-5 15,-1-3 3-15,1 2 1 0,-2 0 2 16,0-1-2-16,2 0-1 0,0 1 3 0,-1 1-3 16,-1-3 1-16,2 3-2 0,0-2 0 15,0 1-1-15,0-1 1 0,0 1-1 16,2 0-2-16,-1-1-2 0,-1 1 1 16,2-2 5-16,0 1-4 0,-2 0-3 0,1 1 3 15,-1 0 4-15,0-1 0 0,0 1-7 16,0-1 3-16,0 1 2 0,0 1-2 15,0-2-3-15,0 3 0 0,0-4-1 0,0 3-1 16,0-2-2-16,0 1-2 0,0-2-1 16,0 1 0-16,0 1 0 0,0-3-4 15,0 2 0-15,0 0-6 0,0-1-4 0,0 1-8 16,2 1-8-16,-2-1 5 0,1 1 0 16,-1 3-2-16,0-4 13 0,0 3 6 15,0-1 9-15,0 0 0 0,0 0 1 16,0 0 5-16,0 1-1 0,0-2 1 0,0 1-1 15,0-1 3-15,3 0 4 0,-3 1 4 16,0 2 1-16,0-3 1 0,0 3 0 16,0-1-1-16,0 1-5 0,0 0 0 0,2 0-8 15,-2 2 2-15,0 0-4 0,0-3 2 16,0 2-2-16,0-2 2 0,0 1 7 16,0-1-7-16,0-1 2 0,0 0-1 0,0 0 3 15,0-3 0-15,1 4 4 0,-1-3-1 16,0 2 3-16,0 0-3 0,0 2-3 15,0 0 1-15,0-3-9 0,0 0 3 16,0 2-3-16,0 1 0 0,0-2 6 0,0 2-3 16,2 0 4-16,-2-3 3 0,1 2-1 15,-1-2 0-15,0 0-1 0,0-1-2 16,0 1-1-16,0-1-1 0,0 4 2 16,0-4 7-16,0 0-6 0,0 3 5 15,0-2 1-15,0 1 0 0,0 2-2 0,0-2-9 16,0 0-2-16,0 1-5 0,0-1-3 15,2 0 0-15,-2-1 0 0,0 2 1 16,0 0 8-16,0-1 6 0,0-2 2 0,0 0 3 16,0 0-1-16,0 2 0 0,0-1 2 15,0 1 0-15,0 0 1 0,0-1-2 16,0 0 1-16,0-1 4 0,0 1-2 0,0 0-5 16,0-2 3-16,-2 4-3 0,1-3-3 15,-1 2 5-15,1-1 1 0,1 0 0 16,-2-2-3-16,-1 1 6 0,3 0 3 0,-1-1-5 15,-1 5-2-15,1-2-2 0,-1 2-4 16,0-1-3-16,-1 1-5 0,3-1 2 16,-2 0 0-16,1-2 2 0,-1 0 3 0,1-2 5 15,-1 1 1-15,2 0 2 0,-2-1 3 16,1-1 0-16,-1 2-2 0,2-2-1 16,-1 1 3-16,1 1-6 0,-2 0-2 15,-1-1 0-15,3 0 5 0,-3 2-1 16,3-1 0-16,-1-1 2 0,-1 1 5 0,0-1-2 15,1 0-2-15,-1 0-1 0,0-2-1 16,2 0-2-16,-3 0 1 0,2-3 2 16,-1 3-6-16,0-2 5 0,-1 0-4 0,2 0 3 15,-1 0-1-15,-1-1 2 0,0 1 6 16,0-2-1-16,0 1 3 0,-1 1 1 16,1-3-2-16,2 1-7 0,-3-1 7 0,1 2-9 15,-3-1-3-15,3-1 2 0,0 3-2 16,-2-3 6-16,0 2-6 0,2-1 10 15,-2-1 1-15,2 1 2 0,-1-1-2 16,0 0-6-16,1 0 7 0,0 0 6 0,-2 0 3 16,4 0-1-16,-3 0 8 0,-1 0 9 15,0 0 3-15,1 0-2 0,0-1-7 16,-3 1 2-16,2 0-3 0,0-1-1 16,0-1-11-16,0 2-3 0,0 0 9 0,-2-1 0 15,1 1 5-15,-1-2-7 0,0 2 4 16,1 0 0-16,-1 0-6 0,-1 0 0 15,1-1-6-15,0-1 0 0,2 2-1 16,-1-1-3-16,0 1-2 0,-2-2 0 0,2 1 3 16,-1 1 1-16,-1-2-1 0,2 1 0 15,-2 1 4-15,3-2 0 0,-1 1-3 16,-1-1 0-16,0 2-1 0,1-1 0 16,-1-1-4-16,2 2-3 0,-2-1 2 0,0-1-1 15,1 2 0-15,-1-1-1 0,1-1 0 16,-1 2 0-16,-1-1 1 0,-1-1 0 15,0 2 0-15,0-5 0 0,1 5 1 0,0-2-1 16,-1 1-1-16,0-1 1 0,3 0 1 16,0 2-1-16,-3 0 2 0,2 0-1 15,2 0 0-15,-1 0 0 0,1 2-4 16,-1 0 3-16,1-2-4 0,2 1-1 16,-2-1 2-16,2 2-1 0,-2-2 2 0,2 0 3 15,-3 2 1-15,1 1 3 0,2-3-3 16,-2 0 0-16,0 0-1 0,0 0 3 0,-2 2-2 15,4-1-4-15,0-1 2 0,-2 2 1 16,2-1 0-16,-1 1-5 0,1-1 3 16,0 2 3-16,0-1-1 0,-2-1-4 0,2 1 0 15,0-2 5-15,-2 1-4 0,2 1 2 16,-2-2 4-16,2 1 0 0,0 1 1 16,-2-2-5-16,2 1 1 0,0 1-1 15,-2-1-7-15,3 2 1 0,-1 0 2 0,0-2 2 16,0 4 1-16,0-1 2 0,-2-1 3 15,4 2-2-15,-1-1 1 0,1 2 4 16,-3-2-4-16,1 1 0 0,0 0-1 16,1 0 0-16,-1-1-2 0,1 1-4 0,1 1 1 15,-1 0 0-15,1 0 0 0,1 0-1 16,-2 1 3-16,-1 1 0 0,2 0 2 16,-1-1-1-16,0 0 1 0,-1 1 3 0,2-1-1 15,-1 1-1-15,0-1-1 0,1 1 0 16,-1-1 2-16,2 1-3 0,-1 0-2 15,1-1-1-15,-2 0 2 0,0 2-3 16,2 0 2-16,-1 0 3 0,1-2 1 0,0 2 3 16,-2 1 1-16,2 0-1 0,-1 2-5 15,-1-3-3-15,-1 2 3 0,3 1 0 16,-1 0-3-16,-1-2-4 0,2 2 5 16,-2 0 1-16,2-2-2 0,-3 3-1 0,2-1 3 15,-1-2 8-15,0 3 0 0,-1-4-2 16,2 2 2-16,-1 0-5 0,0-1-3 0,-1 1-3 15,1-1-2-15,2 3 2 0,-1-4-2 16,-1 2 5-16,2 0 1 0,-2-1-1 16,0 1-1-16,2-1 1 0,-2 0 3 0,2 2 0 15,-1-4-2-15,-1 1 0 0,2 2 7 16,-1-2-6-16,-1 0-2 0,0 1-3 16,2 0 2-16,-1-1 4 0,-1 1-9 15,2-2 4-15,-1 3 1 0,1-2 2 16,-2-1 0-16,0 4 0 0,2-3 2 0,-1-1 3 15,-1 3-1-15,2-2-4 0,-2 2 0 16,2-2-2-16,-1 1 2 0,-1 0-1 16,2 0 1-16,-2 0 1 0,0-1 1 0,2 0 2 15,-2 0-3-15,2 2-2 0,-1-3 1 16,-1 1 1-16,2 2-5 0,0-2 3 16,0 0 7-16,0 0-2 0,0 2-2 0,0-2 4 15,-1-1 8-15,1 4-1 0,0-4-2 16,0 3 2-16,0-2 7 0,0 1 0 15,1 0-3-15,-1 0 4 0,0 2-2 16,0-2 2-16,2 2 0 0,-1-3 3 0,-1 0 6 16,2 0 1-16,-2 2 3 0,2-3 2 15,-2 2 3-15,2-3-1 0,-2 0-3 0,0 1-2 16,0 0-1-16,0-1-5 16,0-1-7-16,0 0-7 0,0 0-3 15,0-1-1-15,0 2-7 0,-2-1 2 0,0-2 1 16,2 1 0-16,-2-2 0 0,2 1-2 0,-1 1 2 15,-1-3-4-15,2 1-15 0,-1-1-47 16,-3-2-81-16,3-2-96 0,-1-1-147 16,1 1-171-16,1-5-146 0,1 0-68 15,2-3 15-15,1 0 63 0,0 0 131 0,4 2 160 16</inkml:trace>
  <inkml:trace contextRef="#ctx0" brushRef="#br0" timeOffset="5963.19">15686 11848 51 0,'-2'-2'138'16,"-1"2"-12"-16,-1-3-13 0,0 3-16 0,1 3-7 15,0-2-9-15,1 0-1 0,-1 2 4 16,-2-1 6-16,2 0 4 0,-2-2 10 16,-1 3 11-16,-2-1 11 0,0-2 10 0,0 0 5 15,-1 0 8-15,0 0 3 0,-3-2-5 16,0-1-6-16,-1 3-9 0,1 0-15 16,-1-2-12-16,-1 0-15 0,1 1-16 0,0-1-13 15,-1 0-7-15,1-1 1 0,-4 3 5 16,4-4 10-16,-2 1 5 0,0 0 3 15,0 0-4-15,0-1-6 0,0 4-16 16,0-3-16-16,1 1-13 0,-2 1-6 16,1-1-9-16,0-1-5 0,0 0-2 0,0 0-4 15,-2 0 5-15,3 0-2 0,-4 0 4 16,4 1 4-16,-5 0 2 0,3-1 3 16,-1 0-5-16,-2 1-1 0,3 1 0 0,-1-1-6 15,1 0 0-15,-3-1 0 0,5 3 2 16,-2 0-1-16,0-2 4 0,0 0-1 15,2 2-1-15,-2-1-4 0,2-1-1 16,0 1 2-16,-1 1-1 0,2-4-1 0,0 4 3 16,-3 0 1-16,3-3 4 0,-1 3-2 15,3-1-3-15,-3 0-2 0,1 1-2 16,0 0 4-16,-1 0-5 0,2 0 0 0,-1 0 3 16,0 0 1-16,0 0-5 0,1 0-1 15,-1 0 5-15,-1 0 0 0,3 0 3 16,-3 1 1-16,1 0 3 0,2-1-2 15,-3 3-5-15,3-3-1 0,-5 0-1 0,3 3 1 16,-1-2 3-16,2-1 1 0,-3 1 1 16,3-1-2-16,-1 2 0 0,-1-1 1 15,4 1 0-15,-1 0 3 0,-3 1 1 16,3 1 1-16,-1-1 0 0,-1 1-3 0,-1 2-2 16,2 2-1-16,0-2-2 0,-4 1 4 15,3-2-4-15,-1 3 4 0,1-2-1 16,1 2-2-16,-1-1 1 0,2 0-7 0,-1-1 2 15,-1-1 1-15,0 3-3 0,0-2 0 16,1 2 1-16,-1-2 6 0,0 4-2 16,-1 0 0-16,2-1 3 0,-1 3 0 15,0-2-2-15,2 0 0 0,-1 1-2 0,2-1-1 16,-1 0 2-16,0 0-3 0,2 0 3 16,0-1 1-16,0 0-2 0,0 0 1 15,2-1-1-15,-2-1-1 0,3-1 0 16,-1 1-1-16,2 0 4 0,-3-2-2 0,3 2 2 15,0-1 2-15,0 1-1 0,0 1 1 16,0-1-2-16,0 1-1 0,0 0 7 16,-2 2-5-16,2 0-2 0,0-1-1 0,-1 1 0 15,1 0-1-15,-2-1-5 0,0 0 2 16,1 1 5-16,-2 0-1 0,0 2 3 16,2 1 3-16,-1-1-3 0,3 1 1 15,-3 0 0-15,-2 2-1 0,4-1-3 0,0-1 0 16,0 3 0-16,1-4-3 0,-2 3 1 15,1-3 3-15,2 0 1 0,0 1 0 16,-4 0-1-16,4 1 3 0,0 2-2 16,-1-2-2-16,0-1-1 0,3 1-1 0,-1 0-1 15,0 1 2-15,2-3-2 0,-1 3 2 16,1-2-2-16,0 2 3 0,0-2-1 16,0 1-3-16,1 0 3 0,-1-1-4 0,2-1 0 15,-2 0 1-15,2 0 1 0,-1 2 0 16,3-2 1-16,-2 1 2 0,1 1 0 15,0-2-1-15,1 3 1 0,1-3-2 16,-4 3-1-16,2-2-3 0,1 2 4 0,-1-2-3 16,1 1-1-16,-1 0 1 0,0-3 0 15,-1 3 2-15,1-2-1 0,1 2 1 16,-3-1 1-16,2-1 2 0,-1 2 0 16,3-2-1-16,-1 0 0 0,-1 1 1 0,1-1-3 15,-3 0 1-15,4-2-2 0,-2 3 0 16,2-3 1-16,-2 0-1 0,3 2 3 15,-3-2 2-15,2 0 1 0,0 0 4 16,1 1 0-16,-1 0 0 0,3 0-1 0,-2 1-3 16,2 0-1-16,0 0-1 0,1-2 1 15,1 2-1-15,-2 0 1 0,4-2 1 16,0 2-1-16,-1-2-1 0,1 0 0 0,0 0-2 16,1-2 0-16,-1-1 0 0,-1 1 2 15,5 0 1-15,-4-1 3 0,2 0 0 16,1-2 1-16,-1 0-2 0,-1 2-1 15,1-2 1-15,0-2-3 0,-1 4 0 0,2-3 0 16,0 1 1-16,2-3 1 0,0 3 0 16,-2-2-2-16,0 2 1 0,1-1 0 15,2-1 1-15,-2 0-2 0,2 1 1 16,-3-1-3-16,0-1 1 0,2 1 2 0,-2-1-1 16,1 0 4-16,1 1-1 0,-2 1 5 15,0-3-1-15,0 1-2 0,0 0 1 16,-2-2 0-16,1 1-1 0,-1-1 2 0,3 0 5 15,-5 0 9-15,0 0 6 0,3 0 7 16,1 0 2-16,-2 0 4 0,0-1-1 16,3 1-7-16,-2 0-6 0,2 0 0 15,0 0-1-15,1 1-3 0,3 1-1 0,-3-1 4 16,1 1 2-16,0 0 4 0,-1 0 5 16,1 1 14-16,-1-2 7 0,0-1 3 15,-1 2 5-15,1-1-5 0,-2-1 2 16,2-1-15-16,-2-1-2 0,0 2-2 0,1-1 0 15,0 1 2-15,-2-2 0 0,2 2 6 16,-2 0-3-16,0 0 0 0,-1 0-8 16,1 0-4-16,-1-1-8 0,0 1-5 0,-1-4 1 15,1 3-2-15,-1-1-1 0,1-1 3 16,-2-1 1-16,2-1 2 0,-2 2-6 16,1-1-6-16,0 1-3 0,-1-2-4 0,3 3-4 15,-3-3-3-15,3 2 4 0,-1 0-1 16,1-1 2-16,-1 2-3 0,1-1 1 15,0 0 1-15,1 0-2 0,0 0 2 16,1 0-4-16,0 2 1 0,-2-1 2 0,2 1-3 16,-2-1 0-16,3 1-1 0,-4 1 4 15,3-2-3-15,-2 0-2 0,2 2 5 16,-2-1 1-16,0 0 1 0,-1 0 1 0,1-2 1 16,-1 1 0-16,1 0 2 0,-3 1-4 15,2-3-2-15,1 4-1 0,-3-3 4 16,2 1 7-16,-2 0 6 0,0 2 15 15,0-1 8-15,-2-1 8 0,0 2 2 0,0-2-3 16,-1-1-10-16,1 3-10 0,-1-4-6 16,3 1-7-16,0 0-7 0,-1-1-3 15,1 1-1-15,-2-2-4 0,1 2-1 16,2-1 0-16,-2-2 0 0,-2 1 0 0,3 0 0 16,-2 2 2-16,1-2 2 0,-1 2-1 15,-1-1 2-15,0 1-2 0,3-2-1 16,-3 1-3-16,0 1 1 0,0-2-1 0,1 1-1 15,-1 0 0-15,0 0 2 0,1 1 0 16,-1-2 0-16,1 1 0 0,0-1 2 16,2 1-1-16,-1-3-2 0,-2 2 2 15,1-1-1-15,0-1 1 0,-1 2 1 0,2-2-1 16,-4-2 2-16,0 1-2 0,2 2 2 16,2-2-3-16,-6 1-1 0,3-2-4 0,-1 0 2 15,-1 0 2-15,2-1-1 0,0-2 2 16,-1 1 0-16,-1 0 4 0,0 0-1 15,0 0-1-15,1 0 2 0,-3 1-3 16,2-1 2-16,-2-1 1 0,4 2-5 0,-6-2 0 16,2 0-1-16,1-1 1 0,0 1 0 15,-1 1 0-15,-1-3 3 0,-1 2-1 16,1 2 3-16,0-2-2 0,-2 1-1 16,-2 1-3-16,0-1 1 0,1 2-1 0,-3-2-2 15,1 3 2-15,-1-2 1 0,1 1 2 16,0-1-2-16,-4 0 1 0,4-1 0 0,-2 1 0 15,2-2 0-15,-1 2 1 16,-1-2 0-16,2 0-2 0,-2 1 0 0,1-1 0 16,0 1 1-16,-3-1-3 0,1 0 3 15,1 0 1-15,1-1 1 0,-1 2 1 0,0-2-2 16,0 1 1-16,-2-2-1 0,0 1 0 16,1-1-2-16,-1 2 0 0,3-2 1 15,-4 1-1-15,2-1-1 0,-1 1 1 16,1 0 1-16,-2 1-3 0,3 0 0 0,-1-1 1 15,0 1 2-15,-3-1 2 0,2 0-2 16,-1 1 3-16,0 0 2 0,-1-1-1 16,1-2-3-16,-2 2-4 0,0-2 3 0,1 2 0 15,0-2-3-15,-1 1 1 0,-1-1-1 16,3 2 3-16,-1-1-2 0,0 3 1 16,-1-1 2-16,-1 0-1 0,0-1 0 15,1 1-1-15,1 2 1 0,-4-3 0 0,2 2-2 16,0-1 0-16,-2-2 3 0,0 1-1 15,0-1-3-15,-2 2 2 0,0 0-1 16,-2 0 4-16,2 2 4 0,-3-2 2 16,1 4 5-16,-2-1 1 0,2 2 0 0,-4-1-4 15,0 1-4-15,-1 0-1 0,0 2-5 16,-1-2-8-16,0 2-16 0,1 0-29 16,0-2-66-16,0 4-93 0,3 0-123 0,-1-1-159 15,1 2-151-15,3 0-132 0,-3-2-21 16,4 1 45-16,-2-4 100 0,1 3 152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0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15811 12109 42 0,'-2'0'96'15,"2"2"4"-15,-2-2-1 0,2 0 0 16,0 1 6-16,0 1 11 0,0-2 11 16,0 1 9-16,0 0 7 0,2 3 5 0,-2-3-1 15,2-1-10-15,-1 2-5 0,-1-2 1 16,2 0 8-16,1 0 13 0,-1 0 14 15,1-2 15-15,0-1 8 0,0 0 0 0,3-1-8 16,-3-1-19-16,2-1-19 0,0 0-16 16,2-1-20-16,2-2-18 0,-3-1-12 15,2 0-8-15,2-2-10 0,1 0-13 16,0-1-7-16,-1 0-4 0,2-2-11 0,-1 1-8 16,1-1-3-16,0-1-2 0,-1 3 0 15,1-4-5-15,1 0 0 0,1 3 1 0,-3 0 3 16,2 1-5-16,1-1-4 0,-3-2 0 15,3 2 3-15,-2 1-2 0,2 0-6 16,-5-1 8-16,4 1 0 0,1-2 1 16,-3 4-3-16,3-3-2 0,-3 1 0 0,1-1-8 15,0-1 6-15,-1 4-1 0,1-3 3 16,0 4 3-16,-1-1-3 0,1-1 6 16,-2 2 0-16,-2-2-1 0,3 3-4 15,-1-2-3-15,-2 1 6 0,0-1-1 0,1 2-7 16,-1 1 2-16,1-4-1 0,2 2-1 15,-3 1-1-15,2 0-2 0,1 0-1 16,-3 2 0-16,1 0 6 0,-1-1 2 0,1 1 0 16,-1 0-1-16,2 0 5 0,1 2-2 15,-1-1-3-15,-2 0-3 0,1 0 2 16,0 0 4-16,1 0-3 0,-2 0 12 16,3 1 27-16,-2 1 21 0,1 0 13 0,-1 0 6 15,-1-1 7-15,0 2-6 0,1-2-23 16,-1 1-18-16,-3 1-14 0,0 1-7 15,2 0-6-15,-3 1-6 0,1 0-4 16,-4 1-10-16,2 0-46 0,-1 0-72 0,-2 1-114 16,2 0-167-16,-1 1-169 0,-1-2-126 15,0 0-28-15,0 0 32 0,0-2 94 16,5 0 155-16</inkml:trace>
  <inkml:trace contextRef="#ctx0" brushRef="#br0" timeOffset="4094.22">17251 10793 31 0,'-5'4'141'0,"0"-1"4"0,0 0 3 15,2-1 5-15,-2 0-2 0,1 1-3 0,1-3-3 16,1 3-2-16,-1-1-2 0,3-1 0 16,-2-1 5-16,2 2 9 0,2-1 6 15,0-1 5-15,1 0 8 0,0 0 4 0,6 0-3 16,-2-3-6-16,2 0-12 0,2 0-15 15,0-2-18-15,2-2-17 0,1-1-15 16,1-1-18-16,0 1-11 0,0-3-10 0,0-1-6 16,3 0-7-16,-1 1-6 0,0-3-8 15,-1 0-2-15,1-1-8 0,1 0-4 16,-2 1-4-16,-2-1-1 0,3 1-2 16,-4 0-2-16,3 1 2 0,-2-1-2 0,0 1 1 15,-1-1 1-15,1 2-2 0,-3 0 3 16,2-1-3-16,-1 2 3 0,0-2-4 15,-1 1-3-15,1 0-2 0,0-2 0 16,0 1 0-16,-1 2-1 0,-1-2-1 0,0 1 2 16,-1 1 1-16,-1 1 3 0,1-1 1 15,-3 2 2-15,2 0 0 0,0 1-2 16,0-1 2-16,-2-1 1 0,2 3-1 16,-1-1-3-16,1 1 0 0,-1-1 0 0,1 1-2 15,-1 1 0-15,-1 1-1 0,2-2-1 16,0 2 5-16,-2 0-1 0,2-2 1 15,0 2-3-15,-2-2 1 0,2-1 0 0,0 3-3 16,0-1 0-16,-4-2 0 0,5 1 2 16,-5-1-1-16,3 1 1 0,0 0 1 15,0-1 0-15,-1-1 0 0,-1 2 0 16,0 2 2-16,1-1-3 0,-2-1 1 0,0 3 2 16,1 0 1-16,-4-1-2 0,2 2 4 15,2-4 0-15,1 2-5 0,-3 0 1 16,2-3-1-16,-2 1-2 0,2 0-3 0,0 1 0 15,-2-1 8-15,3 0-4 0,-3 2-2 16,2 0 1-16,0 1 0 0,-2-1 2 16,0 3-5-16,-1-1 4 0,0-1 3 15,-1 3 0-15,-1-1-1 0,2 0 0 16,0-1-1-16,-1 3 0 0,-1-2 0 0,3 2 0 16,-2-2-1-16,-1 1-1 0,2 1-1 15,0 0 7-15,-2 0-3 0,1 0-1 16,-1 0 4-16,2 3-1 0,-1-1 0 0,-1 1-2 15,2-1 8-15,1 3 9 0,0 0 4 16,1 0 4-16,-1 0 1 0,0 1 0 16,1-1-5-16,0 2-9 0,0-1-6 15,0-2-1-15,0 2-4 0,1 1-3 0,0-3 2 16,3 1 5-16,-4 0 4 0,1 0 5 16,0 0 1-16,2 0 4 0,-2 0 0 15,2 1 3-15,-1-2-5 0,2 2-3 0,0 0 2 16,-2-2-1-16,2 3-5 0,0-4-3 15,3 2-2-15,-3 2-4 0,2-2-1 16,1 2-1-16,-3-2 1 0,1 0-3 16,1-2 3-16,1 3 4 0,-3-1-4 0,1-1-1 15,2 1-1-15,-1-1 1 0,-1 0 1 16,2 3 0-16,2-4 2 0,-1 2 0 16,0-1 2-16,-3-1-1 0,5 2-4 15,-1-3-1-15,-1 3 3 0,1-2-2 0,0 1-3 16,-1-1 4-16,1 2 2 0,1-2 0 15,-3 0 2-15,2 0 3 0,1-2 6 16,-1 0-7-16,1 3 4 0,1-3 2 0,-2-1-5 16,0 2 2-16,3-1 0 0,-3 1-3 15,1-1-5-15,-1 1-1 0,1-2 0 16,0 2-5-16,-3 0 0 0,3-1 1 0,-1 3 7 16,-1-3 0-16,1 1-2 0,0-2 0 15,-1 2 0-15,1 0 2 0,1-2-5 16,-2 0-5-16,1 0 2 0,0 0 3 15,0 0 0-15,1 0-2 0,-3 0-2 0,3 0 7 16,-1 0 1-16,0 0 0 0,-1 0-4 16,1 1 4-16,0 1 1 0,0-2-6 15,0 2-3-15,-1-1 3 0,1-1-3 0,0 2 0 16,-1-2 5-16,0 0 3 0,1-2 1 16,1 2 2-16,-3-1 1 0,0-1 1 15,2-1-7-15,-2 3-2 0,0-4 2 16,2 4-5-16,-4 0 5 0,4-2-4 0,-4 2 4 15,1-1 1-15,2 1-2 0,-2-2 0 16,0 0-2-16,0 2 2 0,2 0-1 16,-3-1 2-16,3-1 1 0,-2 2 3 15,0-1-1-15,2 0-3 0,-2 1 0 0,-1-2-1 16,2-1-7-16,0 2 3 0,2-2 2 16,-4-1 4-16,3 2-3 0,0-1 0 15,-1 0 4-15,-1-2-3 0,1 2 0 0,2-1 0 16,-4 1 0-16,3-2 0 0,0 2 1 15,0-2 3-15,-1 3-8 0,1-3 1 16,2 3 4-16,-5-3 4 0,2 3-3 16,2 1-2-16,-2-3 3 0,1 1-1 0,0 2-4 15,-1 0-1-15,1-1 2 0,-2-1-1 16,2 2 3-16,-2-1-2 0,1 1 6 16,0-1-14-16,-2 0-3 0,1 0 7 15,2 0-2-15,-3 1 10 0,0-1-6 0,-1-1 14 16,3 0 0-16,-1 0-6 0,-1 3-1 15,0-4-8-15,-1 1 5 0,0 0-4 0,3 0 4 16,-3-1 0-16,0 1 6 0,0 1-2 16,1-1-2-16,-1-1-2 0,1 4-4 15,0-5 1-15,-1 2-5 0,-2-2 0 16,1 1 5-16,2-1 4 0,-3-1 10 0,2 0 0 16,-1 0-3-16,2 0-6 0,-3-2-4 15,2-1-2-15,0 1-6 0,0-1 0 16,0 1 3-16,-2-1 5 0,2 0 3 15,1 0 4-15,-1 3-1 0,-1-2-3 0,-1-1-1 16,3 2 3-16,-1-1-5 0,-3 1-4 16,2 0 2-16,-1-1 3 0,2 1-5 15,-4-1-3-15,1 2 3 0,0-2 0 0,2-1-4 16,-2 1 2-16,0-1 6 0,-2 2 5 16,2 2-1-16,-1-3 8 0,-1 3-4 15,0 0-3-15,-1-1 2 0,-1 1-7 16,3 0-3-16,-2 0-8 0,0 0 9 0,-1 0 2 15,1 0-1-15,-1 1 2 0,-1-3 6 16,2 2-5-16,-2 0-2 0,2 0 2 16,-1-1-1-16,3 0 1 0,-4 0-3 15,1 0 2-15,2-1 6 0,-1 1-7 0,0-1-1 16,-1-2 6-16,3 4 0 0,-2-3 1 16,0 2-11-16,-2-1 5 0,1 1 3 0,-1-2-7 15,2 2 2-15,-1-1-1 0,-1 1 3 16,2-1-1-16,-2-2 2 0,2 2-7 15,-1-1-2-15,-1 1 4 0,0 1 5 16,0-1 7-16,0 1-5 0,0-2 2 0,0 1 8 16,0 0-4-16,0-1-5 15,0 1-4-15,0 0 1 0,0 0 2 0,0-1-6 16,0 1 0-16,0-1 4 0,0 0-5 16,0 2 2-16,0-3 3 0,-1-3 6 0,1 4 0 15,0-1 0-15,0-2 0 0,-2 2 1 16,2 0-3-16,-2 1-7 0,2-1 0 15,-1-1 3-15,-1 3 0 0,2-1 3 0,-1 1-1 16,1-1-4-16,-2 1 0 0,0-1-1 16,0 0-2-16,0-2-2 0,1 3 0 15,-3-3 7-15,3 1 4 0,-1 1-4 16,1-2 0-16,-3 0 1 0,3 2 0 0,-3 0-3 16,1-2-2-16,0 1 4 0,-3 2 3 15,3-1 0-15,-2 1-2 0,2-1 1 0,0 1 3 16,-4 1 1-16,2-1-6 0,0 1-2 15,-2 1 1-15,2 0-2 0,0-2-4 16,1 2-5-16,-1 1 4 0,-1-1 5 16,1 0-1-16,-1 0 1 0,-1-1 7 0,1 0-9 15,-2 2 5-15,2-1-1 0,-1-1 4 16,3 1-2-16,-6 0 0 0,4-2 15 16,0 2-8-16,-3-2-1 0,5 2-4 15,-4-2 1-15,2 2-1 0,-1 0-4 0,1 0-5 16,-2 0 4-16,0 0-1 0,2-1-3 15,-1 1 5-15,-2 0 1 0,1 0 5 16,2 0 1-16,-1 0-3 0,-2 1 6 0,1-3-6 16,-1 2-1-16,1 0 1 0,-2 0-4 15,2-1 2-15,0 2-1 0,-1-2 1 16,1-2-2-16,0 3 0 0,0-2 1 16,-1-1-1-16,1 3-3 0,-2-2-2 0,1 2 4 15,1-2 0-15,0 2 3 0,0 0-3 16,-3-1 2-16,3 0-2 0,-1 0 0 15,0 1-2-15,-3 0 0 0,4-3 6 16,-2 3-1-16,-2-4 0 0,3 4-1 0,-4-3-1 16,4 1 6-16,-1-1-3 0,-1 1 3 15,-2 1-3-15,4-1 2 0,-2 2-5 16,1 0-9-16,-1 1 3 0,0-2 0 16,0 1 1-16,1 0-1 0,-2 0 7 0,2-2 6 15,0 2-6-15,0 0-3 0,-1-1 3 16,0 0 3-16,1 0-1 0,-1 1-3 0,1 0 3 15,-2 0 2-15,3 1 3 0,-4 0-2 16,2-1-3-16,0 1 0 0,-2 1-2 16,2-1-1-16,-1-1-1 0,1 2-2 15,-1-2 0-15,2 0-2 0,-3 0 0 0,0 1 2 16,2 0 1-16,1-1 3 0,-2 0 2 16,2 2 3-16,1-2-5 0,-2 2 0 15,0-1 3-15,1 1-3 0,-1-1 0 0,0 1 0 16,0 1 2-16,-1-1 0 0,0 3-2 15,2-4-2-15,-3 3 2 0,1-1-3 16,2 0 2-16,0 2 3 0,-1-1-4 16,0-1-5-16,1 2 2 0,-1-1 3 15,1 1 1-15,0-1-5 0,0 1 4 0,-1-3 18 16,0 3-7-16,2 0-4 0,-4 0-2 16,4 0 0-16,0 0-3 0,-3 3-9 15,4-3 3-15,-2 2 1 0,1 0 3 0,1-1 0 16,-1 1 1-16,0 1 0 0,-1 1 2 15,0-1 1-15,0-1-1 0,-2 1 0 16,3 1 0-16,-4 1 2 0,2-2-3 16,-3 1 0-16,3 0-2 0,0-2 0 0,-5 3 0 15,5-2-2-15,-2 0 3 0,1 0-1 16,-1 0 2-16,0 0 2 0,0 0-2 16,0 0 1-16,0-1 0 0,-1 1-3 0,-1-1 2 15,1 3 0-15,1-2 3 0,1 1-1 16,-1-1-2-16,0 1 5 0,1-1-3 15,-1-1-2-15,0 2-1 0,1-3-3 16,-1 2 4-16,1-1-6 0,1 0 4 0,-2-1-4 16,0 2 5-16,2-1 0 0,-1 0 2 15,0 1-5-15,0 0 2 0,-1 2 4 0,0-2-2 16,-1 1 0-16,3 1-2 0,-1-2 8 16,1 2-9-16,-2-2 0 0,0 2 1 15,2 2-2-15,0-5 0 0,-1 3 0 16,0-3 5-16,2 3-1 0,-3-2-1 0,1 2-1 15,2-1 3-15,0 1-1 0,-4-1 0 16,4 1-1-16,-1-1 6 0,-1 2 0 16,-1-1 1-16,-1 0-4 0,4 0-4 15,-1 2 2-15,-1-2-4 0,2 2 9 0,2-2-6 16,-3 0 1-16,3 1 5 0,0 0-1 16,0-2-7-16,-1 1-3 0,3 0 2 15,-1 0 3-15,-1 0-1 0,1-1 2 0,0 2 2 16,1 1-4-16,-1-4 2 0,-2 6-1 15,1-4 0-15,2 3-1 0,-1-3 2 16,1 3-2-16,-1-2 0 0,0 0 0 16,2 0-1-16,-1 0-2 0,1 0 1 0,-1-1 5 15,3 0 2-15,-2-1-1 0,0 1 4 16,2 0 5-16,-2 0-4 0,0 0-1 16,-1 0-4-16,2 0 1 0,-1 1-3 15,2-2-4-15,-2 2-1 0,1-1 0 0,0 2 1 16,-1 1 0-16,2-3 3 0,0 4 0 15,0-2 1-15,0-1 6 0,1 1-8 0,0-1 0 16,-1 0 0-16,1 2-2 16,1-2 4-16,-1-1-4 0,-2 0 12 0,2 2-2 15,1 0-9-15,-1 1 3 0,1-3 2 16,-3 3-1-16,4-2-3 0,-1 1-4 0,-1-1 8 16,2 0 1-16,0-1-4 0,0 2-3 15,0-1 2-15,0 1 6 0,0 0-1 16,0-2-4-16,0 2 0 0,0 1 5 15,0 0-2-15,0 0-6 0,0-1 4 0,0 1 10 16,0 1-4-16,0-1-3 0,0-1 0 16,0 2-3-16,2 0-3 0,-1-2-4 15,-1 2 1-15,0-1 2 0,2-2 4 0,0 4 1 16,-1 0 0-16,1-1-1 0,-1 1 4 16,1-2-3-16,1 3-5 0,-2-2 7 15,2 2-2-15,-1-2-6 0,0-1 1 16,-1 4 1-16,3-3 4 0,0-1-1 0,0 1 2 15,-3 0 1-15,2 0 0 0,2-2-2 16,-2 2-3-16,0-2 0 0,0 1 1 16,1-1 4-16,-3 0 1 0,2 1 1 0,1-1 0 15,-1 1-5-15,0 1-8 0,3-2 1 16,-3 3-2-16,2-3-3 0,-2 2 4 16,2 0 5-16,-2-2 8 0,2 2-3 0,-1 0 2 15,1-1 4-15,-2 1-5 0,2-1-2 16,0-1 0-16,2 2-2 0,-2-1-1 15,2 0 2-15,-1 0 2 0,-1-1-4 16,3 1 4-16,1-1 3 0,-2 1-2 16,-1 1-4-16,2-1 4 0,0-1 3 0,0 0-4 15,-2 1 0-15,2-2 6 0,0 1 6 16,-2-1 5-16,2 1 3 0,0 0 4 16,0 1 0-16,-2-4-2 0,2 1-6 0,-1 2-7 15,0-1-4-15,1-2 1 0,0 1-2 16,-1-1-4-16,-1-1-38 0,2 2-66 15,-4-3-111-15,1 0-151 0,2 1-146 0,-2 0-152 16,0-3-42-16,-1-1 25 0,-4-2 87 16,-2-3 134-16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2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20106 9551 28 0,'0'-1'144'0,"0"1"1"0,-2-1-7 16,0 1-12-16,2-2-8 0,-1 1-11 0,-1 1-5 16,1-2-8-16,-3 1-3 0,3 1-3 15,-1 0-9-15,0-2-8 0,1 2-2 16,-1-1-3-16,2 1 8 0,-1 0 12 0,1-2 19 16,-2 2 22-16,0 0 30 0,0 0 30 15,0 0 23-15,2-1 13 0,-1 1 3 16,1 0-4-16,-2-2-19 0,0 2-22 15,2 0-22-15,0 0-22 0,0-2-22 0,0 2-24 16,0-1-23-16,0 1-17 0,2 0-16 16,1 0-8-16,3 0 6 0,0 0 33 0,4 1 25 15,1 1 14-15,0-2 7 0,2 2 12 16,1-1-12-16,-1-1-28 0,1 2-20 16,0-2-13-16,0 0-10 0,-1 0-16 0,0 0-3 15,2 1-13-15,-2 1-9 0,0-1-49 16,0 1-86-16,0 1-136 0,-3-2-181 15,3 2-161-15,1 0-141 0,-1 0-31 16,2 0 43-16,1-1 115 0,3-1 168 0</inkml:trace>
  <inkml:trace contextRef="#ctx0" brushRef="#br0" timeOffset="722.63">21338 9565 115 0,'-1'0'158'0,"1"0"8"0,0 0 4 0,0 0 8 16,0-1 12-16,-2 1 21 0,0 0 25 15,2-2 33-15,-1 2 25 0,-1-1 14 16,2-1-4-16,0 2-26 0,0 0-40 15,-1 0-42-15,1-1-24 0,1-1 2 0,2 2 7 16,4-1 16-16,-1-1 10 0,2 2 4 16,3-2-20-16,-1 1-39 0,4 0-39 0,-1 1-32 15,-1-3-23-15,4 1-18 0,-2 1-16 16,4-2-10-16,-4 3-5 0,3-2-8 16,-4 2-54-16,4 0-86 0,-4 0-132 15,1 0-173-15,1 0-158 0,0 0-148 0,0 0-31 16,0 0 38-16,0 0 111 0,0 0 160 15</inkml:trace>
  <inkml:trace contextRef="#ctx0" brushRef="#br0" timeOffset="2359.82">21953 9053 28 0,'0'0'87'0,"0"-2"1"0,0 0-4 0,0 1 1 15,0-3 0-15,0 3 0 0,0-1-4 16,0 0-2-16,0-1 2 0,0 3 4 16,0-2 0-16,0 1 2 0,0-1 5 15,0 2 5-15,-1-1 2 0,-1 1-3 16,2 0-1-16,-2 0-5 0,2 1-8 0,-3-1-10 15,2 0-8-15,-1 2-2 0,0-2 7 16,-1 1 12-16,2-1 10 0,-4 2 9 16,2-2 4-16,0 0 5 0,0 3-5 0,-2-3-9 15,0 1-7-15,-1 0-11 0,0 2-8 16,1-1-11-16,0 0-12 0,0-1-9 16,0 3-8-16,1-4-2 0,-2 3-9 0,-1-3-6 15,2 4-3-15,1-1-1 0,-1-1-6 16,0 2-2-16,-1 0 6 0,1 0-1 15,0 0 0-15,-1-2-3 0,1 3 2 16,0 1-1-16,-1-1-1 0,2-1 0 16,-3 1 3-16,2-2 6 0,0 2 10 0,1 2 11 15,-4-2 11-15,3-2 6 0,0 2 3 16,1-1 0-16,-1 1-3 0,-1 0-14 16,1 1-11-16,0-2-6 0,-1 2-4 0,1 0-5 15,0 0-4-15,-1 0 5 0,2 0-2 16,0-2 0-16,-1 3 1 0,1-2-3 15,-1 2 1-15,-1-2-3 0,1-1 2 16,2 1 1-16,0 0-3 0,-1 0-5 0,1-1 1 16,0 1-1-16,1-2 7 0,-1 1-8 15,2 1 1-15,-2-2 4 0,1 2-3 16,1 0 0-16,-3-2-7 0,3 1 9 0,-2-1 0 16,-1 2-2-16,1-1 0 0,2 1 0 15,-3 2 5-15,1-2-6 0,-1 1-4 16,1 0 5-16,1-1 1 0,-1 1 2 15,1-2-7-15,1 1 2 0,-3 0 3 0,3 0 3 16,-1-1-7-16,1 1 4 0,-3 0 2 16,3 0 0-16,1-3 2 0,-4 3-6 15,4 1 5-15,-1-4-4 0,-2 3 3 16,3-2-2-16,-1 2-3 0,1-2 2 0,-4 1 0 16,3-1-4-16,-1 2-1 0,2 0 5 15,0-2-2-15,-1 2 1 0,1-1 1 16,-2-1 3-16,0 4 11 0,2-5-10 0,-1 3 2 15,-1-2-5-15,2 2-1 0,0-2 0 16,-2 1-10-16,2-1 9 0,-1 2-2 16,1-1 3-16,0-1 1 0,-2 2 0 15,2-2 0-15,0 0 0 0,0 0-1 0,0-1-1 16,0 1 3-16,0 1 1 0,-1-3-4 16,1 1 0-16,-2 0 1 0,0 1 1 15,2-1 3-15,-1 1-3 0,1 1 2 0,0-1 2 16,0-1-1-16,0 1-3 0,0 1-3 15,0-1-3-15,0-1 1 0,0 1-3 16,0 0 3-16,0 0 3 0,0 0-4 16,0 0 8-16,0 0-3 0,0 0 0 0,0 0 0 15,0 0 0-15,0 0-3 0,0-1-4 16,0 0 4-16,0 1 0 0,0-1 0 16,0 0 0-16,0-1 6 0,0 3-3 0,0-4 0 15,0 3-5-15,0-3 6 0,0 4 1 16,0-3 1-16,0 1 4 0,0 0 0 15,0-2-1-15,0 0-8 0,0 3 0 0,0-3 0 16,0 0 0-16,0 2-1 0,1-2 1 16,-1 2 2-16,2-1 0 0,-2-1 2 15,0 2-2-15,0 0 0 0,0-2 5 16,0 0-3-16,0 0-2 0,0 0 2 0,0 1 1 16,0-1-1-16,0 0 0 0,0 0-2 15,0 0 0-15,0 0-2 0,0 0 0 16,0 0-1-16,0 0-3 0,0 0 3 15,0 0 5-15,0 0-1 0,0 0 1 0,0 0 0 16,0 0 3-16,0 0 1 0,0 0-6 16,0 0 0-16,0 0 0 0,0 0-1 15,0 0 0-15,0 0 0 0,0 0-2 16,0 0 3-16,2 0-2 0,-2 2-1 0,1-2-13 16,-1 0-28-16,2 1-42 0,-1-1-63 15,-1 0-73-15,2 0-76 0,-2 0-62 16,2 0-42-16,-1 0-29 0,3-3-15 0,-3 0 34 15,2-2 55-15,1 0 61 0</inkml:trace>
  <inkml:trace contextRef="#ctx0" brushRef="#br0" timeOffset="7933.63">21742 9237 79 0,'-4'-2'115'0,"4"-1"-10"0,-1 3-8 15,1 0-7-15,-2 0-2 0,0 0-2 16,1 0 0-16,-1 0 4 0,2 0 0 16,-1 0-2-16,1 0-7 0,-2 0-3 15,0 0-4-15,2 0-1 0,-3 3 0 0,2-1 2 16,-4 1 5-16,2 0 11 0,0 0 6 15,0 1 7-15,-2 1 6 0,2-1 7 16,-2 2-2-16,-1 0-5 0,1 1-4 16,2-2-12-16,0 2-13 0,-1 0-21 0,1-1-10 15,2 1-15-15,-3-1-10 0,1 2-5 16,-1-2-7-16,1 0 2 0,-1 2-1 16,1 1 2-16,2-4 0 0,-3 2 2 0,3 1 3 15,-1 0 4-15,1-1 6 0,-3 1 1 16,4 1 7-16,-1 0 4 0,-1 0 5 15,2-1 1-15,-2-1-2 0,2 2-1 16,0 0-6-16,-2-2-7 0,2 2-6 0,0 0-7 16,0 0-5-16,0 2-5 0,0-2-1 15,0 1 0-15,0 1 0 0,0-1-1 16,2 0 4-16,-2 1 1 0,2-2-1 16,-2 1 4-16,2-1-5 0,-1 1 2 0,3-2 1 15,-3 0-3-15,1 1-1 0,1-1-2 16,0-1 4-16,0 1-4 0,1 0-2 15,-1-1 2-15,1 0 2 0,-1 1 3 0,1 1 6 16,-3 0 6-16,2-2 6 0,-1 2 1 0,1-2 0 16,0 0 3-16,-1 0-5 15,1 0-6-15,3-2-5 0,-3 0-4 0,1-2-4 16,-1 1-9-16,0 1-2 0,0-2 0 16,1 0 3-16,-1 0 4 0,3 0 0 0,-3-1 0 15,2 2 10-15,-2 0 30 0,2-1 20 16,0 1 3-16,-2 1 8 0,3-2 2 15,-3 1-2-15,2-1-31 0,-2 2-17 16,0-1-9-16,2-1-3 0,-2-1-4 0,5 1-1 16,-5 1 1-16,2-1-4 0,-2-1 4 15,0 1-1-15,2 0 3 0,0 0-1 16,0 2 4-16,0-2 7 0,0 1 14 16,0-1 5-16,-2 0 5 0,2 0 3 0,-2 1-3 15,3-1-5-15,-2 1-14 0,0-1-9 16,0 2 0-16,0-1-2 0,0-1-6 15,2 2-4-15,0-3 1 0,-1 5 2 0,0-3-4 16,-1 0 0-16,1 1-3 0,0-1 1 16,3 1-3-16,-2-1-3 0,0 2-2 15,-1-3-2-15,2 1 4 0,0-1 2 16,0 2 4-16,-3-1-3 0,5 1-1 0,-5 0-2 16,4 0-1-16,-2-1-1 0,-1 1-3 15,2-1 8-15,-3 0 1 0,2 2 4 16,1-1 1-16,-2-2 2 0,-1 1-1 15,1 1-3-15,3-1 0 0,-3-1-4 0,-1 1 0 16,1 0-1-16,3-1 0 0,0 2 0 0,-3-1 0 16,1-1-3-16,-1 2 4 15,0-3 0-15,-1 3 2 0,4 0 1 0,-3-3 1 16,0 1 1-16,-1 0-2 0,0 0 0 16,1 0 0-16,-1 0-2 0,1 0-4 15,-1-2 3-15,1 3 1 0,3-1 2 16,-3 0-1-16,3 0-1 0,-2-2 2 0,1 2-1 15,-3 0 0-15,5 0-1 0,-4-1 0 16,2 3-4-16,-1-1-1 0,1-3 4 0,0 3-3 16,-1 1 3-16,3-2-4 0,-5-1 7 15,5 1 3-15,-2 0-3 0,-1 1 0 16,2-1-1-16,1 0 4 0,-4 0 2 16,2-1-5-16,-1 1 0 0,1-1-1 0,-1 2 2 15,0-3-1-15,0 2 3 0,1-1 5 16,-1-1 2-16,3 1-1 0,-2 0 1 15,-1 0-1-15,2-1-6 0,1 3-3 16,-2-3 0-16,-1 1-1 0,2-2 4 0,0 2-1 16,0 1-2-16,-2-3-3 0,2 0-1 15,0 0 0-15,-2 2-5 0,2-2 3 16,0 0 4-16,1 0-5 0,0-2 0 16,-3 2 0-16,0 0 2 0,4 0-1 0,-2 0 2 15,-2-3-1-15,0 3 1 0,4-2-3 16,-4 2 2-16,0 0-2 0,2 0-1 15,2 0-2-15,-4 0 3 0,0 0 4 0,1 0-2 16,-1 0 0-16,2 0-2 0,-2 0 4 16,1 0-2-16,-2 0-2 0,-1 0-1 15,2 0 1-15,-1 0-1 0,0 0 1 16,1 0-1-16,-1 0 1 0,1 2 0 0,-1 1 3 16,0-3-4-16,0 0 3 0,-1 0-2 15,1 2-2-15,3 0-3 0,-4-2 2 0,1 1 6 16,0 1-2-16,2-2 3 0,-3 2 0 15,1-2 2-15,0 0-2 0,-2 3-2 16,2-3 0-16,-1 0-3 0,1 2 0 16,3-2 1-16,-3 2-4 0,-1-1-1 0,1-1 2 15,0 2 1-15,0 0 0 0,2-2 1 16,-2 1 4-16,0-1-1 0,0 2 4 16,0-1-4-16,-2-1 2 0,0 1-2 15,3 2-2-15,-1-3 2 0,0 0-5 0,-1 0 4 16,1 2-1-16,-1-1 2 0,1-1-2 15,0 2 2-15,0-1-2 0,0-1 0 16,0 2-3-16,1-2 3 0,0 0 1 0,-1 0-1 16,1 1 0-16,-1-1 1 0,2 2 3 15,0-2-3-15,0 1-1 0,1 1-3 16,-2-2 1-16,1 0 0 0,-2 0 3 16,2 1-1-16,-1 0 0 0,1-1 0 0,-1 2 3 15,-2-2 0-15,1 0-4 0,2 0 0 16,-3 0 1-16,1 0 0 0,1 0 0 15,1 0 0-15,-3 0 2 0,1 0-1 16,0 0-1-16,0 0 0 0,1 0 1 0,-1 0-1 16,-1 0-1-16,1 0 0 0,2 0 1 15,-2 0-3-15,0 0 0 0,0-2-1 0,2 2 1 16,-2 0 2-16,-1 0-3 0,2 0 9 16,1 0-4-16,-2 0 6 0,-1 0-3 15,3 0 0-15,-1 0 0 0,2 0-4 16,-3 0 3-16,3 0-5 0,-4 0 2 0,1 0 0 15,3 0-2-15,-3 0 2 0,-1-1-3 16,1 1 3-16,0 0 3 0,3 0-3 16,-2 0 0-16,0-1 4 0,-1 1 0 15,2 0-3-15,-1 0 0 0,-2 0 0 0,3 0 0 16,-1 0-5-16,-1 0-2 0,1 0 6 16,-1 0-3-16,0 0 2 0,-1 0 3 15,1-2-1-15,0 1 2 0,3 1-3 0,-4-2 0 16,1 2 1-16,2-1 1 0,-2-1-1 15,-1 2-1-15,2-1 1 0,1-1 1 16,-1 2 1-16,1-1-4 0,-1-1 1 0,1 2 1 16,-2 0-3-16,2 0-1 0,-1-3 1 15,2 2 2-15,-2 1 0 0,1-1-1 16,1-1 1-16,-2 2 0 0,2 0 0 16,0 0 0-16,-4 0-1 0,3-1 5 0,0 1-4 15,-2-2 2-15,0 0-2 0,1 2-1 16,-1-1 1-16,2-1-5 0,0 2 4 15,0-2-1-15,-3 2 2 0,3 0 0 0,0-3 1 16,0 3 1-16,-2 0-2 0,0-2-2 16,-1 0 6-16,1 1-2 0,3 1-2 15,-4-2-2-15,1 0 2 0,0 2 1 16,0 0-4-16,0-5 1 0,1 5 6 0,-1-2-1 16,-1 1-3-16,1-3 1 0,2 3 0 15,-3-1 0-15,2 0-5 0,-1 0 2 16,2 1 3-16,-3-2-1 0,1 0-2 0,1-1 3 15,-1 2-1-15,0-1-1 0,0 1-1 16,1-1 1-16,-1 0 3 0,1 0-3 16,-1 0 3-16,-2 1-1 0,2-1 0 15,-1-1 0-15,0 1-1 0,1 1 0 0,0-1 0 16,0-1 3-16,0-1 0 0,0 2-2 16,0-1 0-16,0 1 0 0,0-2 0 15,0 3 0-15,2-3-2 0,-2 1-1 16,-1 0 2-16,1 0-1 0,1 1-2 0,-1-1 1 15,0 1 1-15,0-2 1 0,-1 3-1 16,1-3-6-16,1 0 4 0,-1 3 3 0,-2-3 3 16,2 2-3-16,0-1 1 15,0-1 6-15,0 0-1 0,0 0-6 0,2 1-2 16,-2-2 2-16,-1 1 0 0,0 1-1 16,2 1 1-16,-3-3-1 0,2 3 4 0,-2-2-2 15,2 0-1-15,-4 0 3 0,2 0-2 16,2 3 1-16,0-3-1 0,-2 3 4 15,0-3-5-15,0 2 0 0,2-2 1 16,-2 1-1-16,1 1-2 0,-1-2 1 0,-2 0 1 16,4 1 3-16,-2 0-3 0,0-1 1 15,0 2-2-15,0-4-4 0,1 2 2 16,-1 0-2-16,0 2 3 0,0-2 1 16,2 1 0-16,-4-3 0 0,2 1-1 0,1 0 0 15,-1 0 3-15,0 1 0 0,0 0 2 16,2-1-2-16,-2-1 2 0,3 2 0 15,-3-3-8-15,2 1 2 0,-1 0-2 0,0-1 3 16,0 0 0-16,0 1 1 0,1-1 6 16,-1-1-3-16,1 3-1 0,0-1 0 15,0-1 0-15,0 1-1 0,1-3-2 16,-1 1 0-16,-1 2 1 0,1-2 0 0,2 0 1 16,-3 0 0-16,2 2 3 0,-1-1-2 15,2 1-1-15,-4 0 0 0,2 0 0 0,-2-1 1 16,0 3-2-16,1-1 2 0,0 0-1 15,-3 1 1-15,2-1-3 0,-3 0 1 16,2 1 0-16,0-2 3 0,-2 2 2 16,1 0-3-16,-1-2 6 0,0 2-8 0,0-2 0 15,0 2-2-15,0-3 0 0,0 2 3 16,0-1-2-16,0-1 5 0,0 1 0 16,0 0-2-16,0 0-1 0,0 2-4 15,0-3 4-15,0 1 0 0,0 0-1 0,0 1 2 16,0 0-2-16,0 0 0 0,0-2-4 15,2 3 1-15,-2-3 3 0,0 3-2 16,0-4 3-16,0 4 3 0,0-2-2 0,-2-1 2 16,2 3-3-16,-1-1-1 0,1 0 0 15,-2 0 1-15,0 1 1 0,2 0 0 0,0-3-1 16,0 3 2-16,0-4-1 16,0 2-1-16,0-1 0 0,-1 1 0 0,1-1 1 15,0 0-1-15,-2-2 2 0,2 2-2 16,-1 1 0-16,-1-3 1 0,0 1-3 15,2 1 1-15,0 1 1 0,0-2 0 0,-2 3 0 16,2-1-1-16,-2 1 1 0,0 0 1 16,2-1-1-16,-1 0 0 0,-1 2 0 15,2-3 0-15,-1 1-1 0,1 0-1 0,-2-1-1 16,0 1 2-16,2 1 0 0,-1-1 1 16,-1 1 3-16,2-1 2 0,-1 2-1 15,1-2-2-15,-2 4-2 0,0-2-1 16,2-2 0-16,-1 2-4 0,-1-1 3 0,1 0-2 15,-3 0 3-15,3-2 1 0,-2 3 2 16,0-3 3-16,0 1-5 0,-1-2 0 16,1 2 0-16,0 1 0 0,0-1 0 15,0 2-1-15,-1 0-1 0,3 0 2 0,-4-1-1 16,2-1 0-16,0 2-1 0,0 0-1 16,0 0 5-16,-1-2-1 0,-1 2 0 15,2-2 0-15,-3-1 1 0,3 3 0 0,-2-3-1 16,2 2 0-16,-2-1-1 0,0 0 2 15,1 1-3-15,-4-1-2 0,3 0 0 16,-1 0 0-16,-1 0 2 0,3 2-7 16,-4 0 5-16,2-1 1 0,-2-1 1 0,0 2-2 15,0 0 2-15,2-1 8 0,-2 1 1 16,1-2-2-16,-2 2-1 0,3 0-1 0,-2-2-1 16,0 4-3-16,-2-4-1 15,2 2 1-15,-1 0-1 0,0 2 2 0,1-2-2 16,0 1 0-16,-1-1-3 0,0-1 4 15,1 3-5-15,0-1 0 0,-2 1 3 0,2-2 1 16,-4 2 0-16,4-2 1 0,-2 3 1 16,1-3 1-16,1 3-3 0,-2-3 0 15,2 0 1-15,0 0 0 0,-1 0 1 16,0 3 0-16,1-2-3 0,0 0 1 0,-1 0 0 16,1 1-1-16,0-1-1 0,2-1 2 15,-3 2 4-15,1-1 0 0,0 1-3 16,1 0-1-16,-2 1-1 0,-1-3 0 15,2 1 1-15,-1 1-2 0,3-2 2 0,-1 3 3 16,-1-3 1-16,-1 2-2 0,3-1 1 16,-1 1 4-16,1 0-6 0,-1 0 3 15,-2-1-2-15,3 3 0 0,-1-2-2 0,1 0-5 16,-1 0 5-16,0 2-6 0,1-1 4 16,-1 1 1-16,1-3 1 0,-2 3 0 15,3 0-3-15,-1 0 7 0,0-2-5 16,-2 1 6-16,2 0 0 0,-2-1-1 0,1 3 0 15,1-2 0-15,-3-1-3 0,1 3-1 16,-1-2-2-16,0 2 1 0,1 0 3 0,0 0-1 16,0 0 2-16,-1 0-7 15,3 2 3-15,-2-2-2 0,1 0 3 0,-2 3-2 16,3-1 0-16,-2-2 1 0,0 0 1 16,-2 0 1-16,2 0 0 0,-1 0-2 0,-2 0 1 15,1 0 2-15,1 2-1 0,-4-1 1 16,2-1-1-16,1 2 3 0,0 0-2 15,0-2 2-15,-1 1-1 0,0 1-1 16,1-1 0-16,-1 0-2 0,1 0 0 0,0-1-1 16,0 2-1-16,1 0 1 0,-1-2 1 15,1 1 2-15,0 1-2 0,-1-1-3 16,0 1 2-16,0-1 1 0,-2 1-1 16,3-1-1-16,-2 1 1 0,1-1 4 0,-1 0-3 15,0 1-2-15,2 0-1 0,-3-2-1 16,0 1 0-16,2 1 1 0,1-2 3 0,-2 1-1 15,0 1 1-15,-1-2 2 0,2 3 1 16,-1-3-3-16,-2 1-1 0,2 0 1 16,0 1-2-16,-2 1 2 0,2-1-1 15,-1-1 2-15,1 1-1 0,-1 0 1 0,0 1 2 16,2 1-4-16,1-1 2 0,-4-1-1 16,4 3 1-16,-4-5 0 0,4 3-5 15,-1-1 3-15,-4 0 0 0,4-1 2 0,-1 2-1 16,-1-2 1-16,1 0 1 0,-2 1 1 15,4 1-6-15,-3-1 2 0,0-1 0 16,1 2-2-16,-1 0 3 0,0 0 1 16,1 0 1-16,-1 0 0 0,-1 0-1 0,0-1 1 15,-1 1 0-15,1-1-2 0,-3 1 3 16,2 1-2-16,-2-1-2 0,2-1 1 16,-2 1-1-16,4-1-1 0,-6 0-2 15,6 1 5-15,-2-1 1 0,1-2-2 0,1 5 0 16,0-3-4-16,2 1 2 0,2 0-1 15,-4 0-1-15,6-1 1 0,-2 0-1 16,-1 1 4-16,0 0 1 0,0 2-2 0,1-2 1 16,-1 1-6-16,1-1 5 0,1 2 0 15,-2 0 0-15,3 0-2 0,-2 2 1 0,1 0 7 16,1-2 2-16,-2 3-2 16,0 0-4-16,3-1 3 0,-1 1-3 0,-2-1 0 15,4 1-5-15,-3 2 3 0,1 0 2 16,-1-1 0-16,0-1 2 0,0 2-2 15,3 0-2-15,-1 0-4 0,0-2-14 0,0 2-17 16,-1 0-28-16,0-1-39 0,1 1-53 16,2 0-53-16,-2-1-51 0,2-2-70 15,-3 3-85-15,3-3-70 0,1 1-52 0,0-1-53 16,2 0-17-16,2-2 44 16,0 0 88-16,1 0 99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3:3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15468 5641 122 0,'-5'-3'151'0,"4"1"-6"0,-3 1-3 15,1 0-2-15,0-1 5 0,1 1 4 16,-1-1 8-16,0 1 12 0,0 1 2 16,-1-2 8-16,2 2-1 0,-1 0-5 0,-1 0-1 15,1 0 2-15,2 0-5 0,-1 0-4 16,-1 0-10-16,-2 0-1 0,0 0-18 15,1 0-13-15,-1-1-11 0,0 1-13 0,-1-2-7 16,-1 2-15-16,2-1-13 0,-4-1-18 16,3 0-9-16,-1 1-7 0,-1 0-4 15,-1 0-8-15,1-1 0 0,-3 1-1 0,2-1-4 16,-1 0-6-16,2 1-1 0,-2-1 9 16,0 0 8-16,0-1 7 0,1-1 3 15,-1 3 5-15,1-3 7 0,-1 1-6 16,1 1-7-16,-1-1 5 0,2-1 3 0,-4 3-7 15,2-1-10-15,1 0 3 0,0-1-2 16,-3 3-9-16,1-2 1 0,0 1 4 16,2-1-2-16,-4 2-3 0,4-1 4 15,-1-1 1-15,-1-1-7 0,-2 2-4 0,2-1-2 16,0 1-2-16,0-2-3 0,-2 0-7 16,1 1 4-16,1 1-6 0,-2-3 0 15,1 3 1-15,-1 0 5 0,0 0 0 0,2-2 2 16,-1 3 12-16,0-2 3 0,1 0-2 15,-1 2-2-15,1 0 5 0,-2 0-6 16,2 0-3-16,0 0-5 0,-2 0 1 0,4 0-1 16,-1 0 5-16,-2 0-5 0,2 0 0 15,0 0 1-15,-2 0 0 0,2 2 2 16,-2 0-12-16,1-2 6 0,0 1-5 16,-2 1-1-16,2 0 6 0,0-1-3 0,-2 3 5 15,2-1-1-15,-1 0-1 0,2 0 5 16,1-2-7-16,-4 2 5 0,2-2-2 15,1 1 1-15,0 1 3 0,-2-3-14 16,3 2 6-16,-2-1-3 0,1 1 0 0,-1 1 2 16,0-2 10-16,0 0 8 0,0 2-6 15,2 1 0-15,-1-1-2 0,2-1-4 16,-3 1-9-16,3-1 12 0,0 0-9 16,-1-1 1-16,1 3 1 0,0-4 2 0,0 3 1 15,-3-1-7-15,3 0 6 0,0 1 2 16,-1 0 2-16,1-1-3 0,-2 0-3 15,1 1 0-15,-2 0 1 0,3 2 4 0,0-2-2 16,-3 1 0-16,3-1-1 0,0 2-2 16,-1-2-6-16,3 1-4 0,-4-1 6 0,3 0 0 15,-2 2 4-15,3-3-3 16,-1 3 3-16,-1-2-1 0,-1 1-1 0,1-1 10 16,0-1-1-16,0 0 4 0,-1 1 0 15,-1-1-1-15,2-1-5 0,-1 1-12 16,3 0 3-16,-1 1-1 0,-1 0 4 0,-1-1 1 15,3 1 2-15,-1 0 7 0,-1 0 0 16,2-1-1-16,-2 2-5 0,0-1-4 16,0 0 1-16,2 0-2 0,-2-1 5 0,0 1-6 15,2 2 5-15,-5-1 4 0,5-1-2 16,-1 1-1-16,-1 1-7 0,2-2 7 16,-2 1 1-16,0 2-8 0,0-3 3 0,2 1 4 15,-2-1 4-15,0 2-6 0,2-2-4 16,-2 1 3-16,0 1 0 0,0-2-3 15,2 1-2-15,-1-1 6 0,1 1 2 16,0 0 2-16,1 1-4 0,0-2-5 0,2 2 2 16,-2-1 3-16,2 3-3 0,-3-1 7 15,3-1 4-15,-2 2 4 0,2-1 5 16,-2 1-10-16,0-1-5 0,2 1-2 16,-3-2 3-16,3 2-1 0,-2 0-12 0,2 1 10 15,-2-3 2-15,2 2-4 0,-2-2-7 16,-1 3 4-16,5-2 3 0,-3 1 1 15,1 1 1-15,0-1 0 0,0 3 1 0,-1-1 4 16,1-2 2-16,2 1-6 0,-3 0 2 16,2 0 6-16,0 1-1 0,-1 0-6 15,1-2 1-15,-1 0-6 0,1 3-2 0,1-3-3 16,-2 1 4-16,1 1 4 0,0-2-2 16,-1 2 3-16,2-1 3 0,-1 0 1 15,0 1-11-15,2-1-1 0,-1 1 5 0,-2 1 2 16,3-2-2-16,-2 0 2 0,2 2 8 15,-1-2-2-15,-1 2-2 0,2-3-2 16,-1 2-1-16,-1 1 0 0,2-3-1 16,-2 2 2-16,2-1-1 0,-1 1-3 15,-1-1 2-15,2 0-1 0,-1 1 4 0,-1 1-2 16,2-3-1-16,-2 3 4 0,1-2 2 16,-1 0 2-16,2 2-5 0,-1-2-6 15,1 1 2-15,0 1-3 0,0-3-1 0,1 4-6 16,-1-2 5-16,2 1 11 0,-2-1-4 15,1 0 4-15,-1 1 0 0,2 0 0 16,-2 0-6-16,2-1-1 0,-1 2-1 16,-1-3 0-16,2 2 3 0,-1-2 0 0,-1 1-1 15,2-1 1-15,-2 1 0 0,2 1 2 16,-1-2 1-16,-1 0-2 0,0 2 6 16,2-1-7-16,-1 0 2 0,-1 2-3 0,2-1-3 15,-2 0 6-15,3 0-4 0,-2 0 3 16,3-1 1-16,-3 1 2 0,1 1 2 15,-1-2-2-15,1 0 4 0,3 3-2 0,-2-4-3 16,0 2-8-16,1-2 4 0,-3 0 2 16,3 1-2-16,0-1 0 0,-1 1-2 15,0 1 10-15,0-2-6 0,0 0 1 16,-1 1-1-16,3 0 0 0,-2-2-2 0,3 3-1 16,-1-1 1-16,-2 1-2 0,2 0 4 15,0-2 3-15,0 0 4 0,0 2-5 16,0 0 5-16,0-1-1 0,3 0 7 15,-3 0-4-15,1 0-4 0,2 0-1 0,-2-1-9 16,-1 1 0-16,2-2-6 0,0 1 5 16,0-1 8-16,-1 2 1 0,2 0 1 15,-2 0 1-15,4-1 1 0,-4 1-4 0,2 0-7 16,1 1 0-16,-1-2 5 0,0 1-1 16,0-1-3-16,1 2-1 0,-1-3 4 15,0 1 2-15,1-1-3 0,0 1 0 16,0-1 2-16,-1-1 11 0,1-1-5 0,-1 0-5 15,1 0 1-15,-1-1-1 0,-1 2 0 16,1-4-10-16,-1 3 6 0,-1-3 0 0,3 3 0 16,-1-3 3-16,0 1 0 0,0 0 0 15,1 1-1-15,-1-1 2 0,2 3 9 16,-1-1-4-16,1-1-3 0,-1 0-3 16,1 1-1-16,-1-3 0 0,-1 3-10 0,0-1 3 15,1 0 5-15,-1 0 3 0,1 0 3 16,0-1-2-16,-1 0 0 0,-2-1 3 15,2 3-4-15,1-5 0 0,-1 3 3 16,-1 0 1-16,-1 0-1 0,2 2-3 0,-2-2 0 16,2 1-2-16,0-1-4 0,1 2 2 15,-1-2-2-15,0 1 6 0,0 1 2 16,2-3 3-16,-2 3 1 0,0-2-3 16,-2 0-2-16,3-2-7 0,-1 2 2 0,-1-3-4 15,-1 4 2-15,3-1 3 0,-2-1 5 16,-1-1 4-16,2 1-2 0,1 0-1 15,-2 1 0-15,-1-3 0 0,2 2 1 0,0-2-1 16,0 1 0-16,-2-1 3 0,2 0-4 16,1 0 3-16,-1 0-5 0,2 0 6 15,1 2-3-15,-2-2-3 0,-1 1 0 16,3 1-1-16,0-2 0 0,-3 1-6 0,2 1-3 16,-1-2 4-16,1 1 4 0,0-1-2 15,-3 0 1-15,1 0-2 0,0-1 11 16,0 1-6-16,3-2 1 0,-3 1-2 15,0 1 1-15,3 0 4 0,-2 0-4 0,1 0 3 16,1 1 0-16,-2 1-1 0,1-2 1 16,2 1-1-16,-2 0 3 0,1-1 1 0,0 2-7 15,-1-2 2-15,-1 0-1 0,0 0-3 16,1 0-3-16,-2 0 1 0,1 0 5 16,-1-2 0-16,0 2 1 0,0-1 1 15,1 0 0-15,1-2-3 0,0 1-2 0,0 1 1 16,-1-1 4-16,0 1 7 0,2 1-3 15,-1-2 0-15,-1 2 0 0,4 0-4 16,-4-3-3-16,2 3-10 0,2-2 5 0,-2 2 4 16,0-3 0-16,2 1 2 0,-2 0 0 15,0 1 0-15,0-3 1 0,-1 1-2 16,0 1 1-16,2-1 4 0,-3-1-1 16,0 1-1-16,1 1 3 0,-2-1-3 15,4-1-2-15,-2 2-6 0,0 0 4 0,0-1-1 16,0 0-6-16,1 0 6 0,2 0 3 15,-2 0 3-15,0 0 0 0,1 0-2 0,0 0 6 16,0 0-4-16,-1 0-4 0,-1 3 3 16,1-5-4-16,-2 3 0 0,1-1 1 15,2 0-1-15,0 2 1 0,-3-2-3 0,2 3 3 16,0-4-2-16,-1 3 3 0,1-1 4 16,-2 1 3-16,4-3-3 0,-4 3 2 15,2-1-2-15,0 0 2 0,0-1-8 16,-1-2-4-16,1 2 3 0,-2-1 3 0,1 1 3 15,1-2-6-15,-3 2 8 0,0-1 2 16,0 1-1-16,3-2-8 0,-2 2 0 16,-1-2 1-16,3 2-2 0,-3-2-1 15,3 1-2-15,-2 0 0 0,1 0 6 0,-2 0-4 16,0-1 2-16,5 3 2 0,-5-3-4 16,1 3 3-16,0-4 1 0,1 1 4 15,0 1-1-15,0-1-2 0,-2 1 6 16,2-1-6-16,1 2-2 0,-1-2 1 0,-2 3-7 15,1-1 2-15,-1 1 0 0,1 1 7 16,-1 0-3-16,1-2 3 0,0 0 10 16,-3 1-9-16,5-1 5 0,-3-1-2 0,0 1-3 15,0 1-1-15,1 0-9 0,-1-3 11 16,0 3-2-16,0-3-4 0,0 1 2 16,-2 1-6-16,0-2 9 0,3 2-7 15,-4-1 0-15,3 1-1 0,-3 0 4 0,2 1 6 16,-1-1-2-16,0-1 0 0,2-1-3 15,0 3 1-15,-1-4 1 0,0 4-6 0,-1-3 2 16,-1-2 1-16,0 4 3 0,3-2 8 16,-2 1-4-16,-1-2-1 0,1 0-3 15,-1 1-1-15,0 1-4 0,2-1-6 16,-2-1 2-16,0 1 5 0,0-2 9 0,1 0 0 16,-1 0-4-16,0 0-7 0,-1 1 2 15,1-1 2-15,0 1-7 0,1-2 1 16,-1 1 2-16,1-1 6 0,1 1-2 15,-4 0-1-15,0-3 1 0,2 1 1 0,-2 2 2 16,2-2 4-16,-1 0 3 0,1 0-2 16,-2 1-6-16,0-1-4 0,1 0-3 15,-1 1 3-15,0 0-2 0,0 0 3 0,-1 1 0 16,2-1 3-16,-2 1-3 0,1-1-1 16,-1 0-4-16,1-1 1 0,0 2 1 15,0-1 1-15,1 1 3 0,-3 0-1 16,2-1 0-16,1 1 2 0,0-2 1 0,-3 1-2 15,1 1 5-15,1 0 2 0,-1-3 1 16,0 1-8-16,-1 1 6 0,1-2 5 16,-1 1-7-16,-1 0-6 0,0-1-3 15,0 0 6-15,0 2-5 0,0-3-11 0,0 1 5 16,-1 1 7-16,1-2 5 0,0 2-1 16,-2-1-8-16,2 0 15 0,-1-2-6 15,1 2-2-15,-4-2 0 0,3 0-1 0,-1 3 7 16,0-4-8-16,1 1 2 0,-1-2 3 15,-2 2-8-15,2 0 1 0,-1 0 2 16,0 0 1-16,-2 0-3 0,3 2 0 0,-1-2 5 16,0-2-6-16,0 2 1 0,-1-1 7 15,-1-1 4-15,2-1-6 0,-4 2-3 16,2-1 12-16,0 1-4 0,0 0-3 16,-2-4-2-16,2 3 0 0,0 1 3 0,-1 1-1 15,0-2 4-15,-4 1-6 0,2-1 2 16,0 1 0-16,-1-1-1 0,1 2-4 15,0 0 0-15,-2 0-5 0,1 0-1 0,0 2 6 16,-1-2 1-16,-2 1 1 0,2 0 4 16,0-1 4-16,-2 0 29 0,2 0 34 15,-3 2 13-15,1-2 10 0,-1 1 8 16,-1 1 10-16,2 0-23 0,-2 0-34 0,-1 0-17 16,0 1-9-16,0 0-13 0,0 2-8 15,0-1-7-15,0 1-5 0,-3-1-33 0,1-1-86 16,-1 4-97-16,-1-2-141 15,1 1-159-15,-2 4-159 0,1 0-103 0,-1 2 12 16,2 2 59-16,1 3 122 0,1 2 149 16</inkml:trace>
  <inkml:trace contextRef="#ctx0" brushRef="#br0" timeOffset="1272.58">15017 7204 43 0,'2'-1'112'0,"-2"-1"2"0,0 2-3 0,0-1 0 16,0-1-6-16,0 2-6 0,0 0-10 15,0 0 2-15,0 0-3 0,0 0-1 16,0 0 1-16,0 0 3 0,0 0 7 16,0 0 1-16,-2 0 8 0,2 0 6 0,0 0 14 15,0 0 7-15,0 0 4 0,0 0 8 16,0 0 11-16,0 2 7 0,0-1 3 0,0 1 1 15,0-1-1-15,0 2-3 0,0 0-19 16,2 0-10-16,-1 0-16 0,-1 3-9 16,0 1-14-16,0 0-8 0,0 2-6 15,0-1-11-15,0 1-7 0,0-1-6 0,0 0 1 16,0-1-13-16,0 1-1 0,0 1-3 16,-1-3-4-16,-1 6-4 0,2-1-6 15,-1-2 0-15,1 4-1 0,-2-1-2 16,0 1-3-16,2 0-4 0,-2 3-4 0,0-3 5 15,2 0-1-15,0 0 1 0,0-1 1 16,0 0-1-16,0-1 11 0,0-2-2 0,0 2 4 16,0 0-1-16,0-1 6 0,-2 1 3 15,2 2-6-15,-1-1-1 0,-1 0-11 16,2 1 0-16,-1 0-7 0,-1-3-1 16,2 0-7-16,0 2-5 0,0-5 3 15,0 1-6-15,0-1 1 0,0-1-3 0,0 0 3 16,0-2-1-16,0 1-2 0,0-2-17 15,0 0-48-15,0-2-67 0,0-1-110 16,0-1-143-16,0-2-139 0,0-2-119 0,2-1-67 16,-1 1 8-16,-1 0 75 0,3 2 130 15,-3 3 132-15</inkml:trace>
  <inkml:trace contextRef="#ctx0" brushRef="#br0" timeOffset="6130.49">15006 8390 116 0,'0'-5'113'0,"0"1"-8"16,0-1-6-16,0 0-4 0,2 2 2 15,-2-1 1-15,2 1 5 0,-2-2 9 0,0 0 9 16,2 4 12-16,-2 0 4 0,0 1 10 16,0 0 4-16,-2 0 7 0,2 0-1 15,0 1-3-15,0 0-3 0,0 3-14 16,0-1-16-16,0 0-22 0,-2 1-10 0,2 0-21 15,0 3-14-15,-2-1-8 0,2 2-7 16,0-1-6-16,0 2-12 0,0 1-2 16,0 0-5-16,0 0 6 0,0 3-3 0,0-1-1 15,0 2-5-15,0 1-1 0,0 0 9 16,0 1-13-16,0 1 1 0,0 1-3 16,0-2 0-16,0 1-3 0,0 0-5 15,0 0 7-15,0-2-4 0,0 0 1 0,0 0 0 16,0-2 1-16,0 1-4 0,0-3 0 15,0-1 2-15,0-1 2 0,0 0 2 16,0-2-1-16,0-2 2 0,0 2 0 16,0-4 3-16,0 1 7 0,0-1 19 0,0-1 13 15,0 1 8-15,0-3 6 0,0 2 2 16,0-2-9-16,0 0-20 0,0-2-12 16,0 2-6-16,0-3-9 0,0 3-4 0,0-2 1 15,0 2 4-15,0-2-3 0,0 1 0 16,0 1 0-16,0-2 0 0,0 0-2 15,0 2-4-15,-1 0 3 0,-1 0 3 16,1-3 3-16,-1 1-1 0,0 0 3 0,-1-1 2 16,2 1 2-16,-3 2-5 0,1-1 3 15,0-1 2-15,-1 2 2 0,0-2-1 16,-2-1-1-16,3 3-5 0,0-2-2 16,-4-1 6-16,2 2-6 0,-1-1 0 15,2 0-5-15,-3 0 5 0,-1 2 2 0,-1-2-11 16,3 1 4-16,-1 1-1 0,-1 0 8 0,2 0-1 15,-5 1 0-15,3 1 3 0,1-1 3 16,-2 0 6-16,1 1 2 0,-1 1 3 16,1-3 0-16,-2 2-2 0,2-1-2 15,0-1-8-15,-1 2-1 0,0-2-2 0,1 0 1 16,-1 3 0-16,0-3 2 0,0 2-1 16,-1 0-2-16,1-1-1 0,-1 1 4 15,2 1-1-15,-2-1-2 0,0 0 2 16,0 1-2-16,1-1-1 0,-2 0-5 0,1 1 0 15,0-3 1-15,-2 2-4 0,3-2 5 16,-2 0-3-16,1 3 3 0,2-3 0 16,0 2-1-16,-1-2-3 0,1 0-3 0,2 2 2 15,-4-1-2-15,4 1 1 0,0 1-1 16,-3-1 7-16,0-1 2 16,3 1-5-16,0 0 4 0,-3 0-5 0,3-1 0 15,-3 2 4-15,2 0-6 0,1 0 3 0,1 0-3 16,-2 0 0-16,0 0 2 0,2 0-7 15,-3-1 7-15,4 1-1 0,-5-1 2 16,2 1 1-16,-1 1-2 0,2-1-3 16,-4-1-4-16,2 1 5 0,0-3-4 0,0 4 3 15,-1-3-2-15,1 3 2 0,0-4 2 16,2 4 0-16,-2-1 0 0,0 0 2 16,3 0 2-16,-1 0-1 0,-2-2-3 0,2 2-4 15,-1 0 4-15,1 0-1 0,1-1-4 16,-2-1-1-16,0 1 7 0,1 1 3 15,-1-2-6-15,0 0 1 0,2 1 4 16,-3 1-1-16,2-1-4 0,-2 1-1 0,0 0 4 16,0-1-4-16,2 1 5 0,-1 1 0 15,-2-3 0-15,4 3 3 0,-3-1-5 16,3-1 0-16,-1 0-5 0,-2 1 7 16,2-1 0-16,1-2-2 0,0 0-3 15,-1 4 3-15,0-3 2 0,1 1-4 0,-1-1-1 16,-1 3 1-16,2-3 4 0,0 1-3 15,0 0-1-15,-2 1 2 0,2 0-2 16,1 2 3-16,-1-2 1 0,-1 1 2 0,1-1-3 16,0 2-1-16,0-2 3 0,-1 2-4 15,0 0 1-15,1 0 4 0,2 0-3 16,-2-1-1-16,2 1 2 0,-2 0-2 0,2-2 0 16,-2 2-8-16,1-2 9 0,-1 1 3 15,3-1-3-15,-1 2-1 0,0-2 1 16,0 1 5-16,0-1 0 0,-1 2-8 15,1-2-2-15,-1 1 4 0,-1-1 1 16,2 2 1-16,0-2-5 0,-1 2 0 0,0-3 0 16,0 3 3-16,1-3-2 0,-1 3-1 15,1-2 0-15,-1 2 10 0,1-2 1 16,0-1-5-16,1 0 0 0,-1 1 1 16,0 0 4-16,1-1 0 0,-1-1 2 0,0 1 6 15,-1 1-2-15,0-1 3 0,3 0-3 16,-2 3-6-16,-1-2-1 0,1 2-1 0,1 0-2 15,1 0-6-15,-1 0 3 0,-1-1-2 16,0 1 4-16,0 0-4 0,2 2 1 16,-1-2 2-16,0 1-3 0,1 0 0 15,-1-1-2-15,1 1 4 0,-3 0-1 0,1-1 5 16,3 2-5-16,-2-2-2 0,1-2 1 16,-1 2 2-16,-1-1 1 0,1-1-4 15,0 2 2-15,0-1 2 0,-1 0-2 16,1 0-2-16,1-1 0 0,-1 2 3 0,0-1 0 15,-1 0 3-15,2 1-4 0,-1 0-3 16,0 2 3-16,-1-1-3 0,2 1 4 16,-1-3-3-16,0 1 5 0,-2 2 1 0,3-1-2 15,-3-1-8-15,3 0 1 16,-1 1 3-16,0-1-3 0,-1 1 5 0,2-2-7 16,-1 1 4-16,0 0 0 0,-1 0 2 15,3-1 1-15,-1 1 1 0,-1 0 7 0,2 0 3 16,-2 2-4-16,-2-1-2 0,3-2 3 15,-1 2-7-15,0 0-1 0,1 0 4 16,-1 0-1-16,2 0 1 0,-2 0-3 0,2 1 0 16,-1-4-1-16,-1 2-5 0,1-1 5 15,-1-1-7-15,2 2 2 0,0 0 4 16,0 0-5-16,0-1 3 0,0 0 1 0,0 2 7 16,0-2-4-16,0 1-1 0,0 0 0 15,0 0-3-15,0 2-2 0,0-2-3 16,0-2 14-16,0 2-6 0,0 2-1 15,0-3 0-15,0 1 2 0,0-1 0 0,0 0-8 16,0 1 0-16,0 1 8 0,2-2 4 16,-1 1-1-16,1 1-3 0,-2-1 1 15,0 2 4-15,0-2-4 0,1 2-5 16,-1-2-1-16,2 2-2 0,-2-1 1 0,2-1 2 16,-2 2 3-16,1-1 4 0,-1-1-3 15,0 0 1-15,0 1 1 0,2-2-2 16,0 1 2-16,-2 0-6 0,1 0 3 0,1-1 4 15,0 1-5-15,0 0 0 0,0 0-1 16,-1 0 0-16,2-2 1 0,-1 2-1 16,0 1 5-16,1-1-1 0,0-1-2 15,-1 1 5-15,1-1 1 0,0 0-6 0,1-1-3 16,0 2-4-16,-1-1 2 0,0 1 2 16,0 0-1-16,0 0 4 0,2 0 3 0,-1 0 4 15,1-1 2-15,-1 1-2 16,0-1 2-16,0 2 1 0,1-2-1 0,-1 1-5 15,0 0-1-15,0-1-1 0,1 2-2 16,-1-3 1-16,1 1 1 0,0 1 10 0,0 2 18 16,1-4 9-16,0 4 11 0,-1-1 6 15,0-2 7-15,1 2-2 0,-1 0-16 16,1 0-7-16,-1 0-8 0,1-1-9 16,-1 0-3-16,2 0-6 0,0 2 2 0,-2-3-2 15,1 1 1-15,1 0 1 0,-1 0-2 16,2 0 2-16,-2 0 0 0,-1-2-1 15,1 0-3-15,3 2 1 0,-2-2 1 16,1 1 1-16,-1-1-5 0,-1 3 1 0,3-2 12 16,-1 1 14-16,0 0 15 0,0 0 6 15,1 2 9-15,-2-2-1 0,-1 2-9 16,2-2-12-16,1 0-20 0,-2-2-7 0,-1 3-8 16,1-1-4-16,0-1 4 0,0-1-2 15,-1 3 1-15,2-2-2 0,0 1 1 16,-2 0-1-16,2 0-2 0,-2-1-2 15,4 1 2-15,-4 0-1 0,2 0-1 0,-1 0 0 16,-3 0-2-16,4 0 0 0,-2-1-1 16,1 1 3-16,-1-1-1 0,-1-1 0 15,2 2 2-15,-2-2-2 0,0 1-2 16,0-1 2-16,0 2 0 0,2-3-1 0,-2 3 4 16,0-2 2-16,0 1 3 0,0 1-7 15,-1-2 6-15,2 2 0 0,-1-2-4 16,-2 1-2-16,2-1-2 0,0 0 2 0,-2 0-2 15,2 0-3-15,3 0 0 0,-4 0 4 16,1 0 3-16,0 0-1 0,0 2-2 16,2-3 3-16,-2 1 3 0,2 2-1 0,-1-3 0 15,1 3 0-15,-2-3-1 0,2 1-2 16,-1-1-4-16,1 0-2 0,-1 1 4 16,0-3 0-16,0 2 3 0,-1 1 0 0,2-1 2 15,-1 0 2-15,2-1-6 0,-2 2 0 16,1-2 0-16,-3 2 2 0,3-3 1 15,0 3 0-15,1-1 3 0,0-1 2 16,-1 2-1-16,0-1 0 0,1-1 2 0,0 1-2 16,0 0 1-16,0-2-4 0,-2 4 1 15,2-4 1-15,-1 1-5 0,0 1 2 16,1-1 1-16,-3-1 5 0,2 2-2 16,-2-1 1-16,0-1 0 0,0 2-2 0,0-2-1 15,3 1-3-15,-1 0-1 0,-2-1 3 16,2 2-4-16,-1-1 2 0,-1-1 2 15,3 2-2-15,1 0-1 0,-2-2-4 16,-1 1-2-16,2-1 3 0,0 0-2 0,-2 0 7 16,1 0-5-16,-1 0 3 0,1 0 3 15,2 0-1-15,-3-1-1 0,0 1-1 16,3-2 3-16,0 2-3 0,-1 0 3 0,0 0-2 16,-1 0-1-16,1 0-3 0,0 0 4 15,0 2-1-15,1-2-2 0,-2 1-1 16,1-1 1-16,3 0-1 0,-5 0 1 15,2 0 3-15,-1 2-2 0,-1-2 0 0,3 0 2 16,-1 0 0-16,-1 0-5 0,-1 0-3 16,1 0 3-16,-2 0 3 0,2 0-1 0,-1 0-3 15,1 0 3-15,0 0 1 0,0 0 1 16,-3 0 1-16,1 2-2 0,0 1 2 16,3-3 0-16,0 0 0 0,-4 0 1 15,3 0-3-15,0 0-1 0,0 0 2 0,-1 0-1 16,2 0-3-16,0 0 2 0,0 0-1 15,-2 0-1-15,2 0 0 0,-1 0 2 16,2 0 1-16,-3 0-4 0,2 0 5 16,-1 0-1-16,0 2 1 0,0 0-3 0,-1-2 1 15,2 0 3-15,-2 1-3 0,0-1-1 16,3 0 1-16,-3 0 1 0,0 0-2 16,3 0 1-16,0 0-2 0,-3-1-2 0,3 1 6 15,-1-2-1-15,2 0 3 0,-4 2-1 16,3 0-1-16,-2 0 1 0,-1 0-4 15,2 0 0-15,1 0 1 0,-2 0-7 16,-1 0 6-16,-1 0-1 0,2 0 2 0,0 0-1 16,-1-3 0-16,1 1 6 0,-1 2-1 15,-1-2-1-15,1 2-2 0,0-1 5 16,1-3-6-16,-1 3 2 0,2-1-4 16,-2 0 2-16,-1 0-3 0,3-1 1 0,0 0 2 15,1 0 0-15,-1 0 1 0,0 0-1 16,1 0 1-16,0 0-4 0,-1 0 2 0,1 0-1 15,-1 3-2-15,-2-3 4 16,1 2 0-16,-1-2 4 0,2 2 2 0,-4-1-2 16,4 0 1-16,-3-1-4 0,2 1-1 15,0 2-1-15,1-3-5 0,-1 3 0 0,-1-2 5 16,2 2-1-16,-2-3 1 0,0 3 2 16,-1-2-1-16,2 0 2 0,0 2-1 15,0-5 3-15,-1 5-5 0,2-2 0 16,-1 1 2-16,0-1-2 0,0 0-2 0,-1-1 1 15,0 2 1-15,0 0 0 0,-1-1 1 16,2-1 2-16,-3 2 0 0,1-1-2 16,0 2 0-16,-2-3 2 0,3 3-4 0,1-2-2 15,-3 2 2-15,1-1 4 0,0 0 2 16,1 1-4-16,-1-2 4 0,0 1-2 16,1 1-1-16,1-2 1 0,-3 2-1 15,2-3-1-15,-1 2 0 0,0-1 2 0,0-1-1 16,0 3-2-16,-2-3 0 0,3 2-1 15,-2-2 2-15,-2 3-2 0,1-1 0 16,1-1-1-16,0 2 2 0,0-2 5 16,-1 2-2-16,1-3 2 0,1 1-2 0,-2 2 3 15,4-3-4-15,-3 1-1 0,1 0-2 16,0 1-1-16,2-3 3 0,-3 1 0 16,1 1 2-16,-1 0 0 0,1-1 3 0,0 0-2 15,3 0-4-15,-4 0-2 0,1-1 3 16,0 1 3-16,0-2-3 0,1 2 0 15,-1-1-2-15,1 1 4 0,-1 0-1 0,0 1-3 16,0-2 0-16,0 1 1 0,0 0 3 16,0 0-1-16,1-1-3 0,-1 1 1 15,0 1 1-15,1-1 0 0,0-1 1 16,-1 1-1-16,0-1 1 0,0 1-1 0,1-2 0 16,-1 3-1-16,1 0 0 0,-1-1-1 15,0 0 2-15,0 0-1 0,0 0-1 16,0 2 0-16,0-2 1 0,2 1-1 0,-1-1-1 15,1 0 3-15,-2 0 0 0,2 3-1 16,-1-4 0-16,-1 1 0 0,2 2 0 16,2-3 1-16,-5 1 1 0,3 1 3 15,-1-1 1-15,0 1-2 0,-1-1 3 0,0-1 0 16,0 1 0-16,1 1-6 0,-1-1 1 16,1-1-1-16,-1 1-3 0,-1 1-3 15,1 0 0-15,0-1 6 0,-2 2 1 16,3-2 4-16,-1-1 0 0,-2 2-4 0,2-1 1 15,-2 0-2-15,2-2-2 0,-2 2-2 16,3-4 3-16,-3 1 5 0,2-1-4 16,-2 2 2-16,2 1-2 0,0-3 1 0,-2 1-1 15,3 0-1-15,-3 2 4 0,1-1-2 16,-1 1-2-16,0-2 1 0,0 1 0 16,1 0 0-16,-3 2-1 0,2-2 0 0,1 0 4 15,1 0 0-15,-3-2-1 0,1 0 2 16,1 0-8-16,-1 0 3 0,0 1 1 15,0 0-3-15,0-1 2 0,-1 1-2 16,1 0 3-16,1 2 0 0,-2-1-3 0,1 1 3 16,-1-1-2-16,0 2 0 0,2-1 5 15,-2-1 2-15,1-2-2 0,-1 2 1 16,-1-3-2-16,1 1-1 0,0-1-1 0,-1 0-1 16,-1 2 3-16,3-3-2 0,-3 2 3 15,0-1 0-15,0 1-3 0,-3 0 2 16,3-1-1-16,-1 1-5 0,-1 1 1 15,2-2 1-15,-2 1 3 0,2-1-1 0,-3 1-1 16,2-3 6-16,-1-2-1 0,0 2-3 16,-1 0-1-16,2-3-1 0,-3 2-1 15,1 0-2-15,1-1 2 0,-2-1-1 16,1 3 3-16,1 0 0 0,1 0 1 0,-2 1-1 16,-1 0 1-16,1-1 1 0,-2 0-1 15,2 1 1-15,-3-1 1 0,1 1 1 0,2 0-2 16,-2-2 1-16,2 1 3 0,-2-2 1 15,2 0 8-15,0 1 1 0,-3-1 3 16,3 2 1-16,-2-3 1 0,-2 4-1 16,3-4-5-16,-1 1-3 0,-1 2 0 0,1-1-3 15,0 1-2-15,0 0-3 0,-1 1-1 16,1-1-1-16,-1 0-2 0,0 0 0 16,-1 2 2-16,3-2 1 0,-3 2-3 0,0-2 1 15,0 1 0-15,1-1 0 0,-1 0-3 16,0-1 2-16,0 1 1 0,-1 1 3 15,0-2-2-15,-1 2-4 0,1 1 3 16,-1-4-1-16,0 4 0 0,-3-1-4 0,2-2 4 16,0 1 2-16,0 0-2 0,0-2-2 15,-2 0 1-15,2 1 1 0,-1-3-2 16,-3 2 1-16,3 0-1 0,1 0 2 16,-2 2 0-16,-1-2 3 0,-1 2-2 0,3 0-2 15,-3 1 3-15,0 0-2 0,-4 1-3 16,2-1-1-16,-1-1 0 0,-1 3 1 0,0-2-2 15,2 0 1-15,-5 1 3 16,2 1 2-16,0-1 1 0,-1 0 0 0,-1 3-1 16,2-2 5-16,-3 3 3 0,2-1 1 15,0 2 4-15,-2 1 1 0,0-1 3 0,2 1-2 16,-1 2-5-16,-1-1-3 0,2-1-3 16,1 2-1-16,0 0-6 0,1 0-2 15,-1 0 1-15,2 0-13 0,1-1-21 16,1-1-40-16,-2 2-79 0,2-2-116 0,0 2-166 15,3-1-173-15,2 0-160 0,-1 1-88 16,3 0 16-16,-1 0 78 0,-1 0 148 16,-1 2 173-16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6:3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15760 6957 170 0,'0'-1'196'0,"-1"-2"0"16,-1 3-8-16,2 0-20 0,0 0-14 16,0 0-18-16,0 0-18 0,0 0-3 15,0 0-4-15,3 0 5 0,-1 0 3 16,1 0 7-16,0 0 7 0,2 0 1 0,-2 0 4 16,0-3 3-16,0 3 0 0,2-1 3 15,-2 0 9-15,2 1-12 0,-2-2-12 16,3 2-11-16,1-1-13 0,-1-1-19 0,2 2-22 15,0-2-13-15,0 1-12 0,0-3-15 16,1 4-9-16,2-2-4 0,-1 1-9 16,-1-3-1-16,2 3-1 0,0 0-4 15,-1-2 4-15,2 1-7 0,-2-1 6 0,1 0 1 16,-2 2-1-16,-1-1 3 0,2-1-2 16,-1 2 5-16,3-2-7 0,-4 1-2 15,2 1 4-15,-2-1-1 0,2-1 3 16,1 2 1-16,-2-1 2 0,-1 2-3 0,3 0 2 15,-1 0-2-15,-2-3-4 0,0 3 1 16,1-2 1-16,-1 2 2 0,0 0-2 16,1-2 2-16,-1 2 2 0,0 0-2 0,0 0-2 15,1 0 3-15,-1 0-1 0,-1 2 1 16,-1-2-3-16,2 0-3 0,-2 2 3 16,-1-2 1-16,3 3 4 0,-3-3 1 15,2 0 3-15,-2 3 4 0,0-1-7 16,0-1-4-16,0 1-2 0,0-1-3 0,2 1 3 15,-2 1 15-15,0-2 15 0,0 1 10 16,-4 1 13-16,2 0 10 0,2 0 10 16,-1 0-9-16,0 0-4 0,1-1-3 0,-1 3-8 15,-2-3-4-15,1 2-13 0,0-1-5 16,-1 0 0-16,1 0 1 0,2 1 3 0,-4 0-2 16,2 1 14-16,1-2 13 0,-1 2 4 15,0-2 9-15,0 2 14 0,0-2-5 16,-1 1-10-16,4 2-8 0,-3-1-8 15,-1-1-13-15,-1 0-18 0,1 1 0 0,0-1-4 16,-1 3-10-16,-1-3-4 0,2 0-2 16,-1 3-3-16,-1-2 0 0,2 0 1 15,0-2 6-15,-1 2 0 0,-1 1 1 0,2-2 6 16,0 1 4-16,-2-1 6 0,0 1-5 16,0-1 0-16,0 1 5 0,0 0-1 15,0 0-7-15,0 2-4 0,0-2 1 16,0 2 3-16,0 0-9 0,0 0 0 0,0 1-1 15,0-1 5-15,0 1-2 0,0-1 0 16,0 0 5-16,0 1 2 0,0 0 6 16,0 0 2-16,0-3 9 0,0 3 8 15,0-2 1-15,0 0-3 0,0-2-2 0,0 4-8 16,0-2-7-16,-2 1-2 0,2 2-5 16,-2-1-7-16,2 0-4 0,0 0 1 15,0 0-2-15,-1 1-7 0,-1-2-1 16,2 0 5-16,0 0 2 0,0 2-2 0,0-1 2 15,0-1 5-15,0 3 7 0,2-2-4 16,-1-1-1-16,-1 2 7 0,0 0-3 16,2-1-4-16,0 1-1 0,-2-1 1 0,1 2-2 15,-1-1 0-15,0 0-1 0,0 1 5 16,2-1 1-16,-1 2 3 0,-1-2 3 16,0 2-3-16,0-2 4 0,0 1-4 0,3 0-5 15,-3 1 1-15,0-1 2 0,2 0 0 16,-2 2-2-16,1-2 1 0,-1 2 6 15,0-2-1-15,0 2-2 0,0-1 1 16,0 1 4-16,0 0 1 0,-1-1-5 0,1 0 2 16,0 1 1-16,0-1-3 0,0-2-1 15,-2 1-3-15,2 0-1 0,0-1-6 16,0-1-2-16,0 0 3 0,0-1-2 0,0 1 0 16,0-1 0-16,0-2-1 0,0 2-3 15,0-1-8-15,0-2-14 0,0 2-27 16,0-4-33-16,0 0-62 0,0-1-98 15,0-1-138-15,0-1-179 0,2-2-163 0,-2-1-116 16,0-1-17-16,1 1 59 0,2 1 121 16,-1 6 181-16</inkml:trace>
  <inkml:trace contextRef="#ctx0" brushRef="#br0" timeOffset="3153.99">16384 8313 7 0,'0'-7'118'0,"-1"0"13"0,-1 1 18 0,2-1 15 15,0 4 18-15,0-2 11 0,0 3 4 16,0 0-7-16,0 2-8 0,0-2-5 15,0 2-5-15,0 0-4 0,2 2-3 16,-1-1 4-16,-1 2 1 0,2 0-5 0,-2 2-7 16,2-1 1-16,-1 2-2 0,1 1-5 15,-1 3-5-15,-1-3-8 0,2 4-5 16,-2-1-3-16,2 0-17 0,-1 0 5 0,-1 3 2 16,0-1 0-16,0 2-15 0,0-2-18 15,2 1 1-15,0 1-24 0,-2-2-18 16,1 0-15-16,1 0-5 0,-1 1-7 15,-1-1-5-15,3-1 2 0,-1 2-1 0,-2 1 11 16,0-2 2-16,0 1 4 0,0 2 0 16,0 0-2-16,0 0-2 0,0 2-13 15,0-1-5-15,0 1-4 0,0-1-3 16,0 0 0-16,0-1-4 0,0-1 6 0,0 1 1 16,0-1-5-16,0-1-3 0,0 1 1 15,0-2 6-15,0 0-6 0,0 0-14 16,-2 1 5-16,-1-1 3 0,3 0 1 15,-1-2-3-15,-1 3 4 0,2-3 14 0,0 2-3 16,0 1-6-16,0-4 4 0,0 4 0 16,0-1-2-16,0-2 0 0,0 1 0 15,0 2 1-15,0-2-3 0,0 1-6 0,0-1 2 16,0 0 1-16,0 1 0 0,0-2 2 16,0 2-1-16,0-2 4 0,0 0-2 0,0 0 0 15,0 1 1-15,0-2-2 16,0 2-1-16,0-2 0 0,0 1-2 0,0 1-1 15,0 0 2-15,0-3 7 0,0 3-3 16,0-2 4-16,0-1 0 0,0 2 0 16,0-3-6-16,0 3-1 0,0-1-5 0,0-1-2 15,0 0 4-15,0 2 3 0,0-2 3 16,0 0-2-16,0 1 7 0,0 1 0 16,0-3-5-16,0 4-1 0,0-4-4 0,0 4 4 15,0-2 2-15,0-1-6 0,0 2 2 16,0-1-3-16,0-1 6 0,0 2-5 15,-1-3 3-15,1 2 1 0,-2 0 2 16,0-1-2-16,2 0-1 0,0 1 3 0,-1 1-3 16,-1-3 1-16,2 3-2 0,0-2 0 15,0 1-1-15,0-1 1 0,0 1-1 16,2 0-2-16,-1-1-2 0,-1 1 1 16,2-2 5-16,0 1-4 0,-2 0-3 0,1 1 3 15,-1 0 4-15,0-1 0 0,0 1-7 16,0-1 3-16,0 1 2 0,0 1-2 15,0-2-3-15,0 3 0 0,0-4-1 0,0 3-1 16,0-2-2-16,0 1-2 0,0-2-1 16,0 1 0-16,0 1 0 0,0-3-4 15,0 2 0-15,0 0-6 0,0-1-4 0,0 1-8 16,2 1-8-16,-2-1 5 0,1 1 0 16,-1 3-2-16,0-4 13 0,0 3 6 15,0-1 9-15,0 0 0 0,0 0 1 16,0 0 5-16,0 1-1 0,0-2 1 0,0 1-1 15,0-1 3-15,3 0 4 0,-3 1 4 16,0 2 1-16,0-3 1 0,0 3 0 16,0-1-1-16,0 1-5 0,0 0 0 0,2 0-8 15,-2 2 2-15,0 0-4 0,0-3 2 16,0 2-2-16,0-2 2 0,0 1 7 16,0-1-7-16,0-1 2 0,0 0-1 0,0 0 3 15,0-3 0-15,1 4 4 0,-1-3-1 16,0 2 3-16,0 0-3 0,0 2-3 15,0 0 1-15,0-3-9 0,0 0 3 16,0 2-3-16,0 1 0 0,0-2 6 0,0 2-3 16,2 0 4-16,-2-3 3 0,1 2-1 15,-1-2 0-15,0 0-1 0,0-1-2 16,0 1-1-16,0-1-1 0,0 4 2 16,0-4 7-16,0 0-6 0,0 3 5 15,0-2 1-15,0 1 0 0,0 2-2 0,0-2-9 16,0 0-2-16,0 1-5 0,0-1-3 15,2 0 0-15,-2-1 0 0,0 2 1 16,0 0 8-16,0-1 6 0,0-2 2 0,0 0 3 16,0 0-1-16,0 2 0 0,0-1 2 15,0 1 0-15,0 0 1 0,0-1-2 16,0 0 1-16,0-1 4 0,0 1-2 0,0 0-5 16,0-2 3-16,-2 4-3 0,1-3-3 15,-1 2 5-15,1-1 1 0,1 0 0 16,-2-2-3-16,-1 1 6 0,3 0 3 0,-1-1-5 15,-1 5-2-15,1-2-2 0,-1 2-4 16,0-1-3-16,-1 1-5 0,3-1 2 16,-2 0 0-16,1-2 2 0,-1 0 3 0,1-2 5 15,-1 1 1-15,2 0 2 0,-2-1 3 16,1-1 0-16,-1 2-2 0,2-2-1 16,-1 1 3-16,1 1-6 0,-2 0-2 15,-1-1 0-15,3 0 5 0,-3 2-1 16,3-1 0-16,-1-1 2 0,-1 1 5 0,0-1-2 15,1 0-2-15,-1 0-1 0,0-2-1 16,2 0-2-16,-3 0 1 0,2-3 2 16,-1 3-6-16,0-2 5 0,-1 0-4 0,2 0 3 15,-1 0-1-15,-1-1 2 0,0 1 6 16,0-2-1-16,0 1 3 0,-1 1 1 16,1-3-2-16,2 1-7 0,-3-1 7 0,1 2-9 15,-3-1-3-15,3-1 2 0,0 3-2 16,-2-3 6-16,0 2-6 0,2-1 10 15,-2-1 1-15,2 1 2 0,-1-1-2 16,0 0-6-16,1 0 7 0,0 0 6 0,-2 0 3 16,4 0-1-16,-3 0 8 0,-1 0 9 15,0 0 3-15,1 0-2 0,0-1-7 16,-3 1 2-16,2 0-3 0,0-1-1 16,0-1-11-16,0 2-3 0,0 0 9 0,-2-1 0 15,1 1 5-15,-1-2-7 0,0 2 4 16,1 0 0-16,-1 0-6 0,-1 0 0 15,1-1-6-15,0-1 0 0,2 2-1 16,-1-1-3-16,0 1-2 0,-2-2 0 0,2 1 3 16,-1 1 1-16,-1-2-1 0,2 1 0 15,-2 1 4-15,3-2 0 0,-1 1-3 16,-1-1 0-16,0 2-1 0,1-1 0 16,-1-1-4-16,2 2-3 0,-2-1 2 0,0-1-1 15,1 2 0-15,-1-1-1 0,1-1 0 16,-1 2 0-16,-1-1 1 0,-1-1 0 15,0 2 0-15,0-5 0 0,1 5 1 0,0-2-1 16,-1 1-1-16,0-1 1 0,3 0 1 16,0 2-1-16,-3 0 2 0,2 0-1 15,2 0 0-15,-1 0 0 0,1 2-4 16,-1 0 3-16,1-2-4 0,2 1-1 16,-2-1 2-16,2 2-1 0,-2-2 2 0,2 0 3 15,-3 2 1-15,1 1 3 0,2-3-3 16,-2 0 0-16,0 0-1 0,0 0 3 0,-2 2-2 15,4-1-4-15,0-1 2 0,-2 2 1 16,2-1 0-16,-1 1-5 0,1-1 3 16,0 2 3-16,0-1-1 0,-2-1-4 0,2 1 0 15,0-2 5-15,-2 1-4 0,2 1 2 16,-2-2 4-16,2 1 0 0,0 1 1 16,-2-2-5-16,2 1 1 0,0 1-1 15,-2-1-7-15,3 2 1 0,-1 0 2 0,0-2 2 16,0 4 1-16,0-1 2 0,-2-1 3 15,4 2-2-15,-1-1 1 0,1 2 4 16,-3-2-4-16,1 1 0 0,0 0-1 16,1 0 0-16,-1-1-2 0,1 1-4 0,1 1 1 15,-1 0 0-15,1 0 0 0,1 0-1 16,-2 1 3-16,-1 1 0 0,2 0 2 16,-1-1-1-16,0 0 1 0,-1 1 3 0,2-1-1 15,-1 1-1-15,0-1-1 0,1 1 0 16,-1-1 2-16,2 1-3 0,-1 0-2 15,1-1-1-15,-2 0 2 0,0 2-3 16,2 0 2-16,-1 0 3 0,1-2 1 0,0 2 3 16,-2 1 1-16,2 0-1 0,-1 2-5 15,-1-3-3-15,-1 2 3 0,3 1 0 16,-1 0-3-16,-1-2-4 0,2 2 5 16,-2 0 1-16,2-2-2 0,-3 3-1 0,2-1 3 15,-1-2 8-15,0 3 0 0,-1-4-2 16,2 2 2-16,-1 0-5 0,0-1-3 0,-1 1-3 15,1-1-2-15,2 3 2 0,-1-4-2 16,-1 2 5-16,2 0 1 0,-2-1-1 16,0 1-1-16,2-1 1 0,-2 0 3 0,2 2 0 15,-1-4-2-15,-1 1 0 0,2 2 7 16,-1-2-6-16,-1 0-2 0,0 1-3 16,2 0 2-16,-1-1 4 0,-1 1-9 15,2-2 4-15,-1 3 1 0,1-2 2 16,-2-1 0-16,0 4 0 0,2-3 2 0,-1-1 3 15,-1 3-1-15,2-2-4 0,-2 2 0 16,2-2-2-16,-1 1 2 0,-1 0-1 16,2 0 1-16,-2 0 1 0,0-1 1 0,2 0 2 15,-2 0-3-15,2 2-2 0,-1-3 1 16,-1 1 1-16,2 2-5 0,0-2 3 16,0 0 7-16,0 0-2 0,0 2-2 0,0-2 4 15,-1-1 8-15,1 4-1 0,0-4-2 16,0 3 2-16,0-2 7 0,0 1 0 15,1 0-3-15,-1 0 4 0,0 2-2 16,0-2 2-16,2 2 0 0,-1-3 3 0,-1 0 6 16,2 0 1-16,-2 2 3 0,2-3 2 15,-2 2 3-15,2-3-1 0,-2 0-3 0,0 1-2 16,0 0-1-16,0-1-5 16,0-1-7-16,0 0-7 0,0 0-3 15,0-1-1-15,0 2-7 0,-2-1 2 0,0-2 1 16,2 1 0-16,-2-2 0 0,2 1-2 0,-1 1 2 15,-1-3-4-15,2 1-15 0,-1-1-47 16,-3-2-81-16,3-2-96 0,-1-1-147 16,1 1-171-16,1-5-146 0,1 0-68 15,2-3 15-15,1 0 63 0,0 0 131 0,4 2 160 16</inkml:trace>
  <inkml:trace contextRef="#ctx0" brushRef="#br0" timeOffset="5963.19">15686 11848 51 0,'-2'-2'138'16,"-1"2"-12"-16,-1-3-13 0,0 3-16 0,1 3-7 15,0-2-9-15,1 0-1 0,-1 2 4 16,-2-1 6-16,2 0 4 0,-2-2 10 16,-1 3 11-16,-2-1 11 0,0-2 10 0,0 0 5 15,-1 0 8-15,0 0 3 0,-3-2-5 16,0-1-6-16,-1 3-9 0,1 0-15 16,-1-2-12-16,-1 0-15 0,1 1-16 0,0-1-13 15,-1 0-7-15,1-1 1 0,-4 3 5 16,4-4 10-16,-2 1 5 0,0 0 3 15,0 0-4-15,0-1-6 0,0 4-16 16,0-3-16-16,1 1-13 0,-2 1-6 16,1-1-9-16,0-1-5 0,0 0-2 0,0 0-4 15,-2 0 5-15,3 0-2 0,-4 0 4 16,4 1 4-16,-5 0 2 0,3-1 3 16,-1 0-5-16,-2 1-1 0,3 1 0 0,-1-1-6 15,1 0 0-15,-3-1 0 0,5 3 2 16,-2 0-1-16,0-2 4 0,0 0-1 15,2 2-1-15,-2-1-4 0,2-1-1 16,0 1 2-16,-1 1-1 0,2-4-1 0,0 4 3 16,-3 0 1-16,3-3 4 0,-1 3-2 15,3-1-3-15,-3 0-2 0,1 1-2 16,0 0 4-16,-1 0-5 0,2 0 0 0,-1 0 3 16,0 0 1-16,0 0-5 0,1 0-1 15,-1 0 5-15,-1 0 0 0,3 0 3 16,-3 1 1-16,1 0 3 0,2-1-2 15,-3 3-5-15,3-3-1 0,-5 0-1 0,3 3 1 16,-1-2 3-16,2-1 1 0,-3 1 1 16,3-1-2-16,-1 2 0 0,-1-1 1 15,4 1 0-15,-1 0 3 0,-3 1 1 16,3 1 1-16,-1-1 0 0,-1 1-3 0,-1 2-2 16,2 2-1-16,0-2-2 0,-4 1 4 15,3-2-4-15,-1 3 4 0,1-2-1 16,1 2-2-16,-1-1 1 0,2 0-7 0,-1-1 2 15,-1-1 1-15,0 3-3 0,0-2 0 16,1 2 1-16,-1-2 6 0,0 4-2 16,-1 0 0-16,2-1 3 0,-1 3 0 15,0-2-2-15,2 0 0 0,-1 1-2 0,2-1-1 16,-1 0 2-16,0 0-3 0,2 0 3 16,0-1 1-16,0 0-2 0,0 0 1 15,2-1-1-15,-2-1-1 0,3-1 0 16,-1 1-1-16,2 0 4 0,-3-2-2 0,3 2 2 15,0-1 2-15,0 1-1 0,0 1 1 16,0-1-2-16,0 1-1 0,0 0 7 16,-2 2-5-16,2 0-2 0,0-1-1 0,-1 1 0 15,1 0-1-15,-2-1-5 0,0 0 2 16,1 1 5-16,-2 0-1 0,0 2 3 16,2 1 3-16,-1-1-3 0,3 1 1 15,-3 0 0-15,-2 2-1 0,4-1-3 0,0-1 0 16,0 3 0-16,1-4-3 0,-2 3 1 15,1-3 3-15,2 0 1 0,0 1 0 16,-4 0-1-16,4 1 3 0,0 2-2 16,-1-2-2-16,0-1-1 0,3 1-1 0,-1 0-1 15,0 1 2-15,2-3-2 0,-1 3 2 16,1-2-2-16,0 2 3 0,0-2-1 16,0 1-3-16,1 0 3 0,-1-1-4 0,2-1 0 15,-2 0 1-15,2 0 1 0,-1 2 0 16,3-2 1-16,-2 1 2 0,1 1 0 15,0-2-1-15,1 3 1 0,1-3-2 16,-4 3-1-16,2-2-3 0,1 2 4 0,-1-2-3 16,1 1-1-16,-1 0 1 0,0-3 0 15,-1 3 2-15,1-2-1 0,1 2 1 16,-3-1 1-16,2-1 2 0,-1 2 0 16,3-2-1-16,-1 0 0 0,-1 1 1 0,1-1-3 15,-3 0 1-15,4-2-2 0,-2 3 0 16,2-3 1-16,-2 0-1 0,3 2 3 15,-3-2 2-15,2 0 1 0,0 0 4 16,1 1 0-16,-1 0 0 0,3 0-1 0,-2 1-3 16,2 0-1-16,0 0-1 0,1-2 1 15,1 2-1-15,-2 0 1 0,4-2 1 16,0 2-1-16,-1-2-1 0,1 0 0 0,0 0-2 16,1-2 0-16,-1-1 0 0,-1 1 2 15,5 0 1-15,-4-1 3 0,2 0 0 16,1-2 1-16,-1 0-2 0,-1 2-1 15,1-2 1-15,0-2-3 0,-1 4 0 0,2-3 0 16,0 1 1-16,2-3 1 0,0 3 0 16,-2-2-2-16,0 2 1 0,1-1 0 15,2-1 1-15,-2 0-2 0,2 1 1 16,-3-1-3-16,0-1 1 0,2 1 2 0,-2-1-1 16,1 0 4-16,1 1-1 0,-2 1 5 15,0-3-1-15,0 1-2 0,0 0 1 16,-2-2 0-16,1 1-1 0,-1-1 2 0,3 0 5 15,-5 0 9-15,0 0 6 0,3 0 7 16,1 0 2-16,-2 0 4 0,0-1-1 16,3 1-7-16,-2 0-6 0,2 0 0 15,0 0-1-15,1 1-3 0,3 1-1 0,-3-1 4 16,1 1 2-16,0 0 4 0,-1 0 5 16,1 1 14-16,-1-2 7 0,0-1 3 15,-1 2 5-15,1-1-5 0,-2-1 2 16,2-1-15-16,-2-1-2 0,0 2-2 0,1-1 0 15,0 1 2-15,-2-2 0 0,2 2 6 16,-2 0-3-16,0 0 0 0,-1 0-8 16,1 0-4-16,-1-1-8 0,0 1-5 0,-1-4 1 15,1 3-2-15,-1-1-1 0,1-1 3 16,-2-1 1-16,2-1 2 0,-2 2-6 16,1-1-6-16,0 1-3 0,-1-2-4 0,3 3-4 15,-3-3-3-15,3 2 4 0,-1 0-1 16,1-1 2-16,-1 2-3 0,1-1 1 15,0 0 1-15,1 0-2 0,0 0 2 16,1 0-4-16,0 2 1 0,-2-1 2 0,2 1-3 16,-2-1 0-16,3 1-1 0,-4 1 4 15,3-2-3-15,-2 0-2 0,2 2 5 16,-2-1 1-16,0 0 1 0,-1 0 1 0,1-2 1 16,-1 1 0-16,1 0 2 0,-3 1-4 15,2-3-2-15,1 4-1 0,-3-3 4 16,2 1 7-16,-2 0 6 0,0 2 15 15,0-1 8-15,-2-1 8 0,0 2 2 0,0-2-3 16,-1-1-10-16,1 3-10 0,-1-4-6 16,3 1-7-16,0 0-7 0,-1-1-3 15,1 1-1-15,-2-2-4 0,1 2-1 16,2-1 0-16,-2-2 0 0,-2 1 0 0,3 0 0 16,-2 2 2-16,1-2 2 0,-1 2-1 15,-1-1 2-15,0 1-2 0,3-2-1 16,-3 1-3-16,0 1 1 0,0-2-1 0,1 1-1 15,-1 0 0-15,0 0 2 0,1 1 0 16,-1-2 0-16,1 1 0 0,0-1 2 16,2 1-1-16,-1-3-2 0,-2 2 2 15,1-1-1-15,0-1 1 0,-1 2 1 0,2-2-1 16,-4-2 2-16,0 1-2 0,2 2 2 16,2-2-3-16,-6 1-1 0,3-2-4 0,-1 0 2 15,-1 0 2-15,2-1-1 0,0-2 2 16,-1 1 0-16,-1 0 4 0,0 0-1 15,0 0-1-15,1 0 2 0,-3 1-3 16,2-1 2-16,-2-1 1 0,4 2-5 0,-6-2 0 16,2 0-1-16,1-1 1 0,0 1 0 15,-1 1 0-15,-1-3 3 0,-1 2-1 16,1 2 3-16,0-2-2 0,-2 1-1 16,-2 1-3-16,0-1 1 0,1 2-1 0,-3-2-2 15,1 3 2-15,-1-2 1 0,1 1 2 16,0-1-2-16,-4 0 1 0,4-1 0 0,-2 1 0 15,2-2 0-15,-1 2 1 16,-1-2 0-16,2 0-2 0,-2 1 0 0,1-1 0 16,0 1 1-16,-3-1-3 0,1 0 3 15,1 0 1-15,1-1 1 0,-1 2 1 0,0-2-2 16,0 1 1-16,-2-2-1 0,0 1 0 16,1-1-2-16,-1 2 0 0,3-2 1 15,-4 1-1-15,2-1-1 0,-1 1 1 16,1 0 1-16,-2 1-3 0,3 0 0 0,-1-1 1 15,0 1 2-15,-3-1 2 0,2 0-2 16,-1 1 3-16,0 0 2 0,-1-1-1 16,1-2-3-16,-2 2-4 0,0-2 3 0,1 2 0 15,0-2-3-15,-1 1 1 0,-1-1-1 16,3 2 3-16,-1-1-2 0,0 3 1 16,-1-1 2-16,-1 0-1 0,0-1 0 15,1 1-1-15,1 2 1 0,-4-3 0 0,2 2-2 16,0-1 0-16,-2-2 3 0,0 1-1 15,0-1-3-15,-2 2 2 0,0 0-1 16,-2 0 4-16,2 2 4 0,-3-2 2 16,1 4 5-16,-2-1 1 0,2 2 0 0,-4-1-4 15,0 1-4-15,-1 0-1 0,0 2-5 16,-1-2-8-16,0 2-16 0,1 0-29 16,0-2-66-16,0 4-93 0,3 0-123 0,-1-1-159 15,1 2-151-15,3 0-132 0,-3-2-21 16,4 1 45-16,-2-4 100 0,1 3 152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0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15811 12109 42 0,'-2'0'96'15,"2"2"4"-15,-2-2-1 0,2 0 0 16,0 1 6-16,0 1 11 0,0-2 11 16,0 1 9-16,0 0 7 0,2 3 5 0,-2-3-1 15,2-1-10-15,-1 2-5 0,-1-2 1 16,2 0 8-16,1 0 13 0,-1 0 14 15,1-2 15-15,0-1 8 0,0 0 0 0,3-1-8 16,-3-1-19-16,2-1-19 0,0 0-16 16,2-1-20-16,2-2-18 0,-3-1-12 15,2 0-8-15,2-2-10 0,1 0-13 16,0-1-7-16,-1 0-4 0,2-2-11 0,-1 1-8 16,1-1-3-16,0-1-2 0,-1 3 0 15,1-4-5-15,1 0 0 0,1 3 1 0,-3 0 3 16,2 1-5-16,1-1-4 0,-3-2 0 15,3 2 3-15,-2 1-2 0,2 0-6 16,-5-1 8-16,4 1 0 0,1-2 1 16,-3 4-3-16,3-3-2 0,-3 1 0 0,1-1-8 15,0-1 6-15,-1 4-1 0,1-3 3 16,0 4 3-16,-1-1-3 0,1-1 6 16,-2 2 0-16,-2-2-1 0,3 3-4 15,-1-2-3-15,-2 1 6 0,0-1-1 0,1 2-7 16,-1 1 2-16,1-4-1 0,2 2-1 15,-3 1-1-15,2 0-2 0,1 0-1 16,-3 2 0-16,1 0 6 0,-1-1 2 0,1 1 0 16,-1 0-1-16,2 0 5 0,1 2-2 15,-1-1-3-15,-2 0-3 0,1 0 2 16,0 0 4-16,1 0-3 0,-2 0 12 16,3 1 27-16,-2 1 21 0,1 0 13 0,-1 0 6 15,-1-1 7-15,0 2-6 0,1-2-23 16,-1 1-18-16,-3 1-14 0,0 1-7 15,2 0-6-15,-3 1-6 0,1 0-4 16,-4 1-10-16,2 0-46 0,-1 0-72 0,-2 1-114 16,2 0-167-16,-1 1-169 0,-1-2-126 15,0 0-28-15,0 0 32 0,0-2 94 16,5 0 155-16</inkml:trace>
  <inkml:trace contextRef="#ctx0" brushRef="#br0" timeOffset="4094.22">17251 10793 31 0,'-5'4'141'0,"0"-1"4"0,0 0 3 15,2-1 5-15,-2 0-2 0,1 1-3 0,1-3-3 16,1 3-2-16,-1-1-2 0,3-1 0 16,-2-1 5-16,2 2 9 0,2-1 6 15,0-1 5-15,1 0 8 0,0 0 4 0,6 0-3 16,-2-3-6-16,2 0-12 0,2 0-15 15,0-2-18-15,2-2-17 0,1-1-15 16,1-1-18-16,0 1-11 0,0-3-10 0,0-1-6 16,3 0-7-16,-1 1-6 0,0-3-8 15,-1 0-2-15,1-1-8 0,1 0-4 16,-2 1-4-16,-2-1-1 0,3 1-2 16,-4 0-2-16,3 1 2 0,-2-1-2 0,0 1 1 15,-1-1 1-15,1 2-2 0,-3 0 3 16,2-1-3-16,-1 2 3 0,0-2-4 15,-1 1-3-15,1 0-2 0,0-2 0 16,0 1 0-16,-1 2-1 0,-1-2-1 0,0 1 2 16,-1 1 1-16,-1 1 3 0,1-1 1 15,-3 2 2-15,2 0 0 0,0 1-2 16,0-1 2-16,-2-1 1 0,2 3-1 16,-1-1-3-16,1 1 0 0,-1-1 0 0,1 1-2 15,-1 1 0-15,-1 1-1 0,2-2-1 16,0 2 5-16,-2 0-1 0,2-2 1 15,0 2-3-15,-2-2 1 0,2-1 0 0,0 3-3 16,0-1 0-16,-4-2 0 0,5 1 2 16,-5-1-1-16,3 1 1 0,0 0 1 15,0-1 0-15,-1-1 0 0,-1 2 0 16,0 2 2-16,1-1-3 0,-2-1 1 0,0 3 2 16,1 0 1-16,-4-1-2 0,2 2 4 15,2-4 0-15,1 2-5 0,-3 0 1 16,2-3-1-16,-2 1-2 0,2 0-3 0,0 1 0 15,-2-1 8-15,3 0-4 0,-3 2-2 16,2 0 1-16,0 1 0 0,-2-1 2 16,0 3-5-16,-1-1 4 0,0-1 3 15,-1 3 0-15,-1-1-1 0,2 0 0 16,0-1-1-16,-1 3 0 0,-1-2 0 0,3 2 0 16,-2-2-1-16,-1 1-1 0,2 1-1 15,0 0 7-15,-2 0-3 0,1 0-1 16,-1 0 4-16,2 3-1 0,-1-1 0 0,-1 1-2 15,2-1 8-15,1 3 9 0,0 0 4 16,1 0 4-16,-1 0 1 0,0 1 0 16,1-1-5-16,0 2-9 0,0-1-6 15,0-2-1-15,0 2-4 0,1 1-3 0,0-3 2 16,3 1 5-16,-4 0 4 0,1 0 5 16,0 0 1-16,2 0 4 0,-2 0 0 15,2 1 3-15,-1-2-5 0,2 2-3 0,0 0 2 16,-2-2-1-16,2 3-5 0,0-4-3 15,3 2-2-15,-3 2-4 0,2-2-1 16,1 2-1-16,-3-2 1 0,1 0-3 16,1-2 3-16,1 3 4 0,-3-1-4 0,1-1-1 15,2 1-1-15,-1-1 1 0,-1 0 1 16,2 3 0-16,2-4 2 0,-1 2 0 16,0-1 2-16,-3-1-1 0,5 2-4 15,-1-3-1-15,-1 3 3 0,1-2-2 0,0 1-3 16,-1-1 4-16,1 2 2 0,1-2 0 15,-3 0 2-15,2 0 3 0,1-2 6 16,-1 0-7-16,1 3 4 0,1-3 2 0,-2-1-5 16,0 2 2-16,3-1 0 0,-3 1-3 15,1-1-5-15,-1 1-1 0,1-2 0 16,0 2-5-16,-3 0 0 0,3-1 1 0,-1 3 7 16,-1-3 0-16,1 1-2 0,0-2 0 15,-1 2 0-15,1 0 2 0,1-2-5 16,-2 0-5-16,1 0 2 0,0 0 3 15,0 0 0-15,1 0-2 0,-3 0-2 0,3 0 7 16,-1 0 1-16,0 0 0 0,-1 0-4 16,1 1 4-16,0 1 1 0,0-2-6 15,0 2-3-15,-1-1 3 0,1-1-3 0,0 2 0 16,-1-2 5-16,0 0 3 0,1-2 1 16,1 2 2-16,-3-1 1 0,0-1 1 15,2-1-7-15,-2 3-2 0,0-4 2 16,2 4-5-16,-4 0 5 0,4-2-4 0,-4 2 4 15,1-1 1-15,2 1-2 0,-2-2 0 16,0 0-2-16,0 2 2 0,2 0-1 16,-3-1 2-16,3-1 1 0,-2 2 3 15,0-1-1-15,2 0-3 0,-2 1 0 0,-1-2-1 16,2-1-7-16,0 2 3 0,2-2 2 16,-4-1 4-16,3 2-3 0,0-1 0 15,-1 0 4-15,-1-2-3 0,1 2 0 0,2-1 0 16,-4 1 0-16,3-2 0 0,0 2 1 15,0-2 3-15,-1 3-8 0,1-3 1 16,2 3 4-16,-5-3 4 0,2 3-3 16,2 1-2-16,-2-3 3 0,1 1-1 0,0 2-4 15,-1 0-1-15,1-1 2 0,-2-1-1 16,2 2 3-16,-2-1-2 0,1 1 6 16,0-1-14-16,-2 0-3 0,1 0 7 15,2 0-2-15,-3 1 10 0,0-1-6 0,-1-1 14 16,3 0 0-16,-1 0-6 0,-1 3-1 15,0-4-8-15,-1 1 5 0,0 0-4 0,3 0 4 16,-3-1 0-16,0 1 6 0,0 1-2 16,1-1-2-16,-1-1-2 0,1 4-4 15,0-5 1-15,-1 2-5 0,-2-2 0 16,1 1 5-16,2-1 4 0,-3-1 10 0,2 0 0 16,-1 0-3-16,2 0-6 0,-3-2-4 15,2-1-2-15,0 1-6 0,0-1 0 16,0 1 3-16,-2-1 5 0,2 0 3 15,1 0 4-15,-1 3-1 0,-1-2-3 0,-1-1-1 16,3 2 3-16,-1-1-5 0,-3 1-4 16,2 0 2-16,-1-1 3 0,2 1-5 15,-4-1-3-15,1 2 3 0,0-2 0 0,2-1-4 16,-2 1 2-16,0-1 6 0,-2 2 5 16,2 2-1-16,-1-3 8 0,-1 3-4 15,0 0-3-15,-1-1 2 0,-1 1-7 16,3 0-3-16,-2 0-8 0,0 0 9 0,-1 0 2 15,1 0-1-15,-1 1 2 0,-1-3 6 16,2 2-5-16,-2 0-2 0,2 0 2 16,-1-1-1-16,3 0 1 0,-4 0-3 15,1 0 2-15,2-1 6 0,-1 1-7 0,0-1-1 16,-1-2 6-16,3 4 0 0,-2-3 1 16,0 2-11-16,-2-1 5 0,1 1 3 0,-1-2-7 15,2 2 2-15,-1-1-1 0,-1 1 3 16,2-1-1-16,-2-2 2 0,2 2-7 15,-1-1-2-15,-1 1 4 0,0 1 5 16,0-1 7-16,0 1-5 0,0-2 2 0,0 1 8 16,0 0-4-16,0-1-5 15,0 1-4-15,0 0 1 0,0 0 2 0,0-1-6 16,0 1 0-16,0-1 4 0,0 0-5 16,0 2 2-16,0-3 3 0,-1-3 6 0,1 4 0 15,0-1 0-15,0-2 0 0,-2 2 1 16,2 0-3-16,-2 1-7 0,2-1 0 15,-1-1 3-15,-1 3 0 0,2-1 3 0,-1 1-1 16,1-1-4-16,-2 1 0 0,0-1-1 16,0 0-2-16,0-2-2 0,1 3 0 15,-3-3 7-15,3 1 4 0,-1 1-4 16,1-2 0-16,-3 0 1 0,3 2 0 0,-3 0-3 16,1-2-2-16,0 1 4 0,-3 2 3 15,3-1 0-15,-2 1-2 0,2-1 1 0,0 1 3 16,-4 1 1-16,2-1-6 0,0 1-2 15,-2 1 1-15,2 0-2 0,0-2-4 16,1 2-5-16,-1 1 4 0,-1-1 5 16,1 0-1-16,-1 0 1 0,-1-1 7 0,1 0-9 15,-2 2 5-15,2-1-1 0,-1-1 4 16,3 1-2-16,-6 0 0 0,4-2 15 16,0 2-8-16,-3-2-1 0,5 2-4 15,-4-2 1-15,2 2-1 0,-1 0-4 0,1 0-5 16,-2 0 4-16,0 0-1 0,2-1-3 15,-1 1 5-15,-2 0 1 0,1 0 5 16,2 0 1-16,-1 0-3 0,-2 1 6 0,1-3-6 16,-1 2-1-16,1 0 1 0,-2 0-4 15,2-1 2-15,0 2-1 0,-1-2 1 16,1-2-2-16,0 3 0 0,0-2 1 16,-1-1-1-16,1 3-3 0,-2-2-2 0,1 2 4 15,1-2 0-15,0 2 3 0,0 0-3 16,-3-1 2-16,3 0-2 0,-1 0 0 15,0 1-2-15,-3 0 0 0,4-3 6 16,-2 3-1-16,-2-4 0 0,3 4-1 0,-4-3-1 16,4 1 6-16,-1-1-3 0,-1 1 3 15,-2 1-3-15,4-1 2 0,-2 2-5 16,1 0-9-16,-1 1 3 0,0-2 0 16,0 1 1-16,1 0-1 0,-2 0 7 0,2-2 6 15,0 2-6-15,0 0-3 0,-1-1 3 16,0 0 3-16,1 0-1 0,-1 1-3 0,1 0 3 15,-2 0 2-15,3 1 3 0,-4 0-2 16,2-1-3-16,0 1 0 0,-2 1-2 16,2-1-1-16,-1-1-1 0,1 2-2 15,-1-2 0-15,2 0-2 0,-3 0 0 0,0 1 2 16,2 0 1-16,1-1 3 0,-2 0 2 16,2 2 3-16,1-2-5 0,-2 2 0 15,0-1 3-15,1 1-3 0,-1-1 0 0,0 1 0 16,0 1 2-16,-1-1 0 0,0 3-2 15,2-4-2-15,-3 3 2 0,1-1-3 16,2 0 2-16,0 2 3 0,-1-1-4 16,0-1-5-16,1 2 2 0,-1-1 3 15,1 1 1-15,0-1-5 0,0 1 4 0,-1-3 18 16,0 3-7-16,2 0-4 0,-4 0-2 16,4 0 0-16,0 0-3 0,-3 3-9 15,4-3 3-15,-2 2 1 0,1 0 3 0,1-1 0 16,-1 1 1-16,0 1 0 0,-1 1 2 15,0-1 1-15,0-1-1 0,-2 1 0 16,3 1 0-16,-4 1 2 0,2-2-3 16,-3 1 0-16,3 0-2 0,0-2 0 0,-5 3 0 15,5-2-2-15,-2 0 3 0,1 0-1 16,-1 0 2-16,0 0 2 0,0 0-2 16,0 0 1-16,0-1 0 0,-1 1-3 0,-1-1 2 15,1 3 0-15,1-2 3 0,1 1-1 16,-1-1-2-16,0 1 5 0,1-1-3 15,-1-1-2-15,0 2-1 0,1-3-3 16,-1 2 4-16,1-1-6 0,1 0 4 0,-2-1-4 16,0 2 5-16,2-1 0 0,-1 0 2 15,0 1-5-15,0 0 2 0,-1 2 4 0,0-2-2 16,-1 1 0-16,3 1-2 0,-1-2 8 16,1 2-9-16,-2-2 0 0,0 2 1 15,2 2-2-15,0-5 0 0,-1 3 0 16,0-3 5-16,2 3-1 0,-3-2-1 0,1 2-1 15,2-1 3-15,0 1-1 0,-4-1 0 16,4 1-1-16,-1-1 6 0,-1 2 0 16,-1-1 1-16,-1 0-4 0,4 0-4 15,-1 2 2-15,-1-2-4 0,2 2 9 0,2-2-6 16,-3 0 1-16,3 1 5 0,0 0-1 16,0-2-7-16,-1 1-3 0,3 0 2 15,-1 0 3-15,-1 0-1 0,1-1 2 0,0 2 2 16,1 1-4-16,-1-4 2 0,-2 6-1 15,1-4 0-15,2 3-1 0,-1-3 2 16,1 3-2-16,-1-2 0 0,0 0 0 16,2 0-1-16,-1 0-2 0,1 0 1 0,-1-1 5 15,3 0 2-15,-2-1-1 0,0 1 4 16,2 0 5-16,-2 0-4 0,0 0-1 16,-1 0-4-16,2 0 1 0,-1 1-3 15,2-2-4-15,-2 2-1 0,1-1 0 0,0 2 1 16,-1 1 0-16,2-3 3 0,0 4 0 15,0-2 1-15,0-1 6 0,1 1-8 0,0-1 0 16,-1 0 0-16,1 2-2 16,1-2 4-16,-1-1-4 0,-2 0 12 0,2 2-2 15,1 0-9-15,-1 1 3 0,1-3 2 16,-3 3-1-16,4-2-3 0,-1 1-4 0,-1-1 8 16,2 0 1-16,0-1-4 0,0 2-3 15,0-1 2-15,0 1 6 0,0 0-1 16,0-2-4-16,0 2 0 0,0 1 5 15,0 0-2-15,0 0-6 0,0-1 4 0,0 1 10 16,0 1-4-16,0-1-3 0,0-1 0 16,0 2-3-16,2 0-3 0,-1-2-4 15,-1 2 1-15,0-1 2 0,2-2 4 0,0 4 1 16,-1 0 0-16,1-1-1 0,-1 1 4 16,1-2-3-16,1 3-5 0,-2-2 7 15,2 2-2-15,-1-2-6 0,0-1 1 16,-1 4 1-16,3-3 4 0,0-1-1 0,0 1 2 15,-3 0 1-15,2 0 0 0,2-2-2 16,-2 2-3-16,0-2 0 0,0 1 1 16,1-1 4-16,-3 0 1 0,2 1 1 0,1-1 0 15,-1 1-5-15,0 1-8 0,3-2 1 16,-3 3-2-16,2-3-3 0,-2 2 4 16,2 0 5-16,-2-2 8 0,2 2-3 0,-1 0 2 15,1-1 4-15,-2 1-5 0,2-1-2 16,0-1 0-16,2 2-2 0,-2-1-1 15,2 0 2-15,-1 0 2 0,-1-1-4 16,3 1 4-16,1-1 3 0,-2 1-2 16,-1 1-4-16,2-1 4 0,0-1 3 0,0 0-4 15,-2 1 0-15,2-2 6 0,0 1 6 16,-2-1 5-16,2 1 3 0,0 0 4 16,0 1 0-16,-2-4-2 0,2 1-6 0,-1 2-7 15,0-1-4-15,1-2 1 0,0 1-2 16,-1-1-4-16,-1-1-38 0,2 2-66 15,-4-3-111-15,1 0-151 0,2 1-146 0,-2 0-152 16,0-3-42-16,-1-1 25 0,-4-2 87 16,-2-3 134-16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2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20106 9551 28 0,'0'-1'144'0,"0"1"1"0,-2-1-7 16,0 1-12-16,2-2-8 0,-1 1-11 0,-1 1-5 16,1-2-8-16,-3 1-3 0,3 1-3 15,-1 0-9-15,0-2-8 0,1 2-2 16,-1-1-3-16,2 1 8 0,-1 0 12 0,1-2 19 16,-2 2 22-16,0 0 30 0,0 0 30 15,0 0 23-15,2-1 13 0,-1 1 3 16,1 0-4-16,-2-2-19 0,0 2-22 15,2 0-22-15,0 0-22 0,0-2-22 0,0 2-24 16,0-1-23-16,0 1-17 0,2 0-16 16,1 0-8-16,3 0 6 0,0 0 33 0,4 1 25 15,1 1 14-15,0-2 7 0,2 2 12 16,1-1-12-16,-1-1-28 0,1 2-20 16,0-2-13-16,0 0-10 0,-1 0-16 0,0 0-3 15,2 1-13-15,-2 1-9 0,0-1-49 16,0 1-86-16,0 1-136 0,-3-2-181 15,3 2-161-15,1 0-141 0,-1 0-31 16,2 0 43-16,1-1 115 0,3-1 168 0</inkml:trace>
  <inkml:trace contextRef="#ctx0" brushRef="#br0" timeOffset="722.63">21338 9565 115 0,'-1'0'158'0,"1"0"8"0,0 0 4 0,0 0 8 16,0-1 12-16,-2 1 21 0,0 0 25 15,2-2 33-15,-1 2 25 0,-1-1 14 16,2-1-4-16,0 2-26 0,0 0-40 15,-1 0-42-15,1-1-24 0,1-1 2 0,2 2 7 16,4-1 16-16,-1-1 10 0,2 2 4 16,3-2-20-16,-1 1-39 0,4 0-39 0,-1 1-32 15,-1-3-23-15,4 1-18 0,-2 1-16 16,4-2-10-16,-4 3-5 0,3-2-8 16,-4 2-54-16,4 0-86 0,-4 0-132 15,1 0-173-15,1 0-158 0,0 0-148 0,0 0-31 16,0 0 38-16,0 0 111 0,0 0 160 15</inkml:trace>
  <inkml:trace contextRef="#ctx0" brushRef="#br0" timeOffset="2359.82">21953 9053 28 0,'0'0'87'0,"0"-2"1"0,0 0-4 0,0 1 1 15,0-3 0-15,0 3 0 0,0-1-4 16,0 0-2-16,0-1 2 0,0 3 4 16,0-2 0-16,0 1 2 0,0-1 5 15,0 2 5-15,-1-1 2 0,-1 1-3 16,2 0-1-16,-2 0-5 0,2 1-8 0,-3-1-10 15,2 0-8-15,-1 2-2 0,0-2 7 16,-1 1 12-16,2-1 10 0,-4 2 9 16,2-2 4-16,0 0 5 0,0 3-5 0,-2-3-9 15,0 1-7-15,-1 0-11 0,0 2-8 16,1-1-11-16,0 0-12 0,0-1-9 16,0 3-8-16,1-4-2 0,-2 3-9 0,-1-3-6 15,2 4-3-15,1-1-1 0,-1-1-6 16,0 2-2-16,-1 0 6 0,1 0-1 15,0 0 0-15,-1-2-3 0,1 3 2 16,0 1-1-16,-1-1-1 0,2-1 0 16,-3 1 3-16,2-2 6 0,0 2 10 0,1 2 11 15,-4-2 11-15,3-2 6 0,0 2 3 16,1-1 0-16,-1 1-3 0,-1 0-14 16,1 1-11-16,0-2-6 0,-1 2-4 0,1 0-5 15,0 0-4-15,-1 0 5 0,2 0-2 16,0-2 0-16,-1 3 1 0,1-2-3 15,-1 2 1-15,-1-2-3 0,1-1 2 16,2 1 1-16,0 0-3 0,-1 0-5 0,1-1 1 16,0 1-1-16,1-2 7 0,-1 1-8 15,2 1 1-15,-2-2 4 0,1 2-3 16,1 0 0-16,-3-2-7 0,3 1 9 0,-2-1 0 16,-1 2-2-16,1-1 0 0,2 1 0 15,-3 2 5-15,1-2-6 0,-1 1-4 16,1 0 5-16,1-1 1 0,-1 1 2 15,1-2-7-15,1 1 2 0,-3 0 3 0,3 0 3 16,-1-1-7-16,1 1 4 0,-3 0 2 16,3 0 0-16,1-3 2 0,-4 3-6 15,4 1 5-15,-1-4-4 0,-2 3 3 16,3-2-2-16,-1 2-3 0,1-2 2 0,-4 1 0 16,3-1-4-16,-1 2-1 0,2 0 5 15,0-2-2-15,-1 2 1 0,1-1 1 16,-2-1 3-16,0 4 11 0,2-5-10 0,-1 3 2 15,-1-2-5-15,2 2-1 0,0-2 0 16,-2 1-10-16,2-1 9 0,-1 2-2 16,1-1 3-16,0-1 1 0,-2 2 0 15,2-2 0-15,0 0 0 0,0 0-1 0,0-1-1 16,0 1 3-16,0 1 1 0,-1-3-4 16,1 1 0-16,-2 0 1 0,0 1 1 15,2-1 3-15,-1 1-3 0,1 1 2 0,0-1 2 16,0-1-1-16,0 1-3 0,0 1-3 15,0-1-3-15,0-1 1 0,0 1-3 16,0 0 3-16,0 0 3 0,0 0-4 16,0 0 8-16,0 0-3 0,0 0 0 0,0 0 0 15,0 0 0-15,0 0-3 0,0-1-4 16,0 0 4-16,0 1 0 0,0-1 0 16,0 0 0-16,0-1 6 0,0 3-3 0,0-4 0 15,0 3-5-15,0-3 6 0,0 4 1 16,0-3 1-16,0 1 4 0,0 0 0 15,0-2-1-15,0 0-8 0,0 3 0 0,0-3 0 16,0 0 0-16,0 2-1 0,1-2 1 16,-1 2 2-16,2-1 0 0,-2-1 2 15,0 2-2-15,0 0 0 0,0-2 5 16,0 0-3-16,0 0-2 0,0 0 2 0,0 1 1 16,0-1-1-16,0 0 0 0,0 0-2 15,0 0 0-15,0 0-2 0,0 0 0 16,0 0-1-16,0 0-3 0,0 0 3 15,0 0 5-15,0 0-1 0,0 0 1 0,0 0 0 16,0 0 3-16,0 0 1 0,0 0-6 16,0 0 0-16,0 0 0 0,0 0-1 15,0 0 0-15,0 0 0 0,0 0-2 16,0 0 3-16,2 0-2 0,-2 2-1 0,1-2-13 16,-1 0-28-16,2 1-42 0,-1-1-63 15,-1 0-73-15,2 0-76 0,-2 0-62 16,2 0-42-16,-1 0-29 0,3-3-15 0,-3 0 34 15,2-2 55-15,1 0 61 0</inkml:trace>
  <inkml:trace contextRef="#ctx0" brushRef="#br0" timeOffset="7933.63">21742 9237 79 0,'-4'-2'115'0,"4"-1"-10"0,-1 3-8 15,1 0-7-15,-2 0-2 0,0 0-2 16,1 0 0-16,-1 0 4 0,2 0 0 16,-1 0-2-16,1 0-7 0,-2 0-3 15,0 0-4-15,2 0-1 0,-3 3 0 0,2-1 2 16,-4 1 5-16,2 0 11 0,0 0 6 15,0 1 7-15,-2 1 6 0,2-1 7 16,-2 2-2-16,-1 0-5 0,1 1-4 16,2-2-12-16,0 2-13 0,-1 0-21 0,1-1-10 15,2 1-15-15,-3-1-10 0,1 2-5 16,-1-2-7-16,1 0 2 0,-1 2-1 16,1 1 2-16,2-4 0 0,-3 2 2 0,3 1 3 15,-1 0 4-15,1-1 6 0,-3 1 1 16,4 1 7-16,-1 0 4 0,-1 0 5 15,2-1 1-15,-2-1-2 0,2 2-1 16,0 0-6-16,-2-2-7 0,2 2-6 0,0 0-7 16,0 0-5-16,0 2-5 0,0-2-1 15,0 1 0-15,0 1 0 0,0-1-1 16,2 0 4-16,-2 1 1 0,2-2-1 16,-2 1 4-16,2-1-5 0,-1 1 2 0,3-2 1 15,-3 0-3-15,1 1-1 0,1-1-2 16,0-1 4-16,0 1-4 0,1 0-2 15,-1-1 2-15,1 0 2 0,-1 1 3 0,1 1 6 16,-3 0 6-16,2-2 6 0,-1 2 1 0,1-2 0 16,0 0 3-16,-1 0-5 15,1 0-6-15,3-2-5 0,-3 0-4 0,1-2-4 16,-1 1-9-16,0 1-2 0,0-2 0 16,1 0 3-16,-1 0 4 0,3 0 0 0,-3-1 0 15,2 2 10-15,-2 0 30 0,2-1 20 16,0 1 3-16,-2 1 8 0,3-2 2 15,-3 1-2-15,2-1-31 0,-2 2-17 16,0-1-9-16,2-1-3 0,-2-1-4 0,5 1-1 16,-5 1 1-16,2-1-4 0,-2-1 4 15,0 1-1-15,2 0 3 0,0 0-1 16,0 2 4-16,0-2 7 0,0 1 14 16,0-1 5-16,-2 0 5 0,2 0 3 0,-2 1-3 15,3-1-5-15,-2 1-14 0,0-1-9 16,0 2 0-16,0-1-2 0,0-1-6 15,2 2-4-15,0-3 1 0,-1 5 2 0,0-3-4 16,-1 0 0-16,1 1-3 0,0-1 1 16,3 1-3-16,-2-1-3 0,0 2-2 15,-1-3-2-15,2 1 4 0,0-1 2 16,0 2 4-16,-3-1-3 0,5 1-1 0,-5 0-2 16,4 0-1-16,-2-1-1 0,-1 1-3 15,2-1 8-15,-3 0 1 0,2 2 4 16,1-1 1-16,-2-2 2 0,-1 1-1 15,1 1-3-15,3-1 0 0,-3-1-4 0,-1 1 0 16,1 0-1-16,3-1 0 0,0 2 0 0,-3-1 0 16,1-1-3-16,-1 2 4 15,0-3 0-15,-1 3 2 0,4 0 1 0,-3-3 1 16,0 1 1-16,-1 0-2 0,0 0 0 16,1 0 0-16,-1 0-2 0,1 0-4 15,-1-2 3-15,1 3 1 0,3-1 2 16,-3 0-1-16,3 0-1 0,-2-2 2 0,1 2-1 15,-3 0 0-15,5 0-1 0,-4-1 0 16,2 3-4-16,-1-1-1 0,1-3 4 0,0 3-3 16,-1 1 3-16,3-2-4 0,-5-1 7 15,5 1 3-15,-2 0-3 0,-1 1 0 16,2-1-1-16,1 0 4 0,-4 0 2 16,2-1-5-16,-1 1 0 0,1-1-1 0,-1 2 2 15,0-3-1-15,0 2 3 0,1-1 5 16,-1-1 2-16,3 1-1 0,-2 0 1 15,-1 0-1-15,2-1-6 0,1 3-3 16,-2-3 0-16,-1 1-1 0,2-2 4 0,0 2-1 16,0 1-2-16,-2-3-3 0,2 0-1 15,0 0 0-15,-2 2-5 0,2-2 3 16,0 0 4-16,1 0-5 0,0-2 0 16,-3 2 0-16,0 0 2 0,4 0-1 0,-2 0 2 15,-2-3-1-15,0 3 1 0,4-2-3 16,-4 2 2-16,0 0-2 0,2 0-1 15,2 0-2-15,-4 0 3 0,0 0 4 0,1 0-2 16,-1 0 0-16,2 0-2 0,-2 0 4 16,1 0-2-16,-2 0-2 0,-1 0-1 15,2 0 1-15,-1 0-1 0,0 0 1 16,1 0-1-16,-1 0 1 0,1 2 0 0,-1 1 3 16,0-3-4-16,0 0 3 0,-1 0-2 15,1 2-2-15,3 0-3 0,-4-2 2 0,1 1 6 16,0 1-2-16,2-2 3 0,-3 2 0 15,1-2 2-15,0 0-2 0,-2 3-2 16,2-3 0-16,-1 0-3 0,1 2 0 16,3-2 1-16,-3 2-4 0,-1-1-1 0,1-1 2 15,0 2 1-15,0 0 0 0,2-2 1 16,-2 1 4-16,0-1-1 0,0 2 4 16,0-1-4-16,-2-1 2 0,0 1-2 15,3 2-2-15,-1-3 2 0,0 0-5 0,-1 0 4 16,1 2-1-16,-1-1 2 0,1-1-2 15,0 2 2-15,0-1-2 0,0-1 0 16,0 2-3-16,1-2 3 0,0 0 1 0,-1 0-1 16,1 1 0-16,-1-1 1 0,2 2 3 15,0-2-3-15,0 1-1 0,1 1-3 16,-2-2 1-16,1 0 0 0,-2 0 3 16,2 1-1-16,-1 0 0 0,1-1 0 0,-1 2 3 15,-2-2 0-15,1 0-4 0,2 0 0 16,-3 0 1-16,1 0 0 0,1 0 0 15,1 0 0-15,-3 0 2 0,1 0-1 16,0 0-1-16,0 0 0 0,1 0 1 0,-1 0-1 16,-1 0-1-16,1 0 0 0,2 0 1 15,-2 0-3-15,0 0 0 0,0-2-1 0,2 2 1 16,-2 0 2-16,-1 0-3 0,2 0 9 16,1 0-4-16,-2 0 6 0,-1 0-3 15,3 0 0-15,-1 0 0 0,2 0-4 16,-3 0 3-16,3 0-5 0,-4 0 2 0,1 0 0 15,3 0-2-15,-3 0 2 0,-1-1-3 16,1 1 3-16,0 0 3 0,3 0-3 16,-2 0 0-16,0-1 4 0,-1 1 0 15,2 0-3-15,-1 0 0 0,-2 0 0 0,3 0 0 16,-1 0-5-16,-1 0-2 0,1 0 6 16,-1 0-3-16,0 0 2 0,-1 0 3 15,1-2-1-15,0 1 2 0,3 1-3 0,-4-2 0 16,1 2 1-16,2-1 1 0,-2-1-1 15,-1 2-1-15,2-1 1 0,1-1 1 16,-1 2 1-16,1-1-4 0,-1-1 1 0,1 2 1 16,-2 0-3-16,2 0-1 0,-1-3 1 15,2 2 2-15,-2 1 0 0,1-1-1 16,1-1 1-16,-2 2 0 0,2 0 0 16,0 0 0-16,-4 0-1 0,3-1 5 0,0 1-4 15,-2-2 2-15,0 0-2 0,1 2-1 16,-1-1 1-16,2-1-5 0,0 2 4 15,0-2-1-15,-3 2 2 0,3 0 0 0,0-3 1 16,0 3 1-16,-2 0-2 0,0-2-2 16,-1 0 6-16,1 1-2 0,3 1-2 15,-4-2-2-15,1 0 2 0,0 2 1 16,0 0-4-16,0-5 1 0,1 5 6 0,-1-2-1 16,-1 1-3-16,1-3 1 0,2 3 0 15,-3-1 0-15,2 0-5 0,-1 0 2 16,2 1 3-16,-3-2-1 0,1 0-2 0,1-1 3 15,-1 2-1-15,0-1-1 0,0 1-1 16,1-1 1-16,-1 0 3 0,1 0-3 16,-1 0 3-16,-2 1-1 0,2-1 0 15,-1-1 0-15,0 1-1 0,1 1 0 0,0-1 0 16,0-1 3-16,0-1 0 0,0 2-2 16,0-1 0-16,0 1 0 0,0-2 0 15,0 3 0-15,2-3-2 0,-2 1-1 16,-1 0 2-16,1 0-1 0,1 1-2 0,-1-1 1 15,0 1 1-15,0-2 1 0,-1 3-1 16,1-3-6-16,1 0 4 0,-1 3 3 0,-2-3 3 16,2 2-3-16,0-1 1 15,0-1 6-15,0 0-1 0,0 0-6 0,2 1-2 16,-2-2 2-16,-1 1 0 0,0 1-1 16,2 1 1-16,-3-3-1 0,2 3 4 0,-2-2-2 15,2 0-1-15,-4 0 3 0,2 0-2 16,2 3 1-16,0-3-1 0,-2 3 4 15,0-3-5-15,0 2 0 0,2-2 1 16,-2 1-1-16,1 1-2 0,-1-2 1 0,-2 0 1 16,4 1 3-16,-2 0-3 0,0-1 1 15,0 2-2-15,0-4-4 0,1 2 2 16,-1 0-2-16,0 2 3 0,0-2 1 16,2 1 0-16,-4-3 0 0,2 1-1 0,1 0 0 15,-1 0 3-15,0 1 0 0,0 0 2 16,2-1-2-16,-2-1 2 0,3 2 0 15,-3-3-8-15,2 1 2 0,-1 0-2 0,0-1 3 16,0 0 0-16,0 1 1 0,1-1 6 16,-1-1-3-16,1 3-1 0,0-1 0 15,0-1 0-15,0 1-1 0,1-3-2 16,-1 1 0-16,-1 2 1 0,1-2 0 0,2 0 1 16,-3 0 0-16,2 2 3 0,-1-1-2 15,2 1-1-15,-4 0 0 0,2 0 0 0,-2-1 1 16,0 3-2-16,1-1 2 0,0 0-1 15,-3 1 1-15,2-1-3 0,-3 0 1 16,2 1 0-16,0-2 3 0,-2 2 2 16,1 0-3-16,-1-2 6 0,0 2-8 0,0-2 0 15,0 2-2-15,0-3 0 0,0 2 3 16,0-1-2-16,0-1 5 0,0 1 0 16,0 0-2-16,0 0-1 0,0 2-4 15,0-3 4-15,0 1 0 0,0 0-1 0,0 1 2 16,0 0-2-16,0 0 0 0,0-2-4 15,2 3 1-15,-2-3 3 0,0 3-2 16,0-4 3-16,0 4 3 0,0-2-2 0,-2-1 2 16,2 3-3-16,-1-1-1 0,1 0 0 15,-2 0 1-15,0 1 1 0,2 0 0 0,0-3-1 16,0 3 2-16,0-4-1 16,0 2-1-16,0-1 0 0,-1 1 0 0,1-1 1 15,0 0-1-15,-2-2 2 0,2 2-2 16,-1 1 0-16,-1-3 1 0,0 1-3 15,2 1 1-15,0 1 1 0,0-2 0 0,-2 3 0 16,2-1-1-16,-2 1 1 0,0 0 1 16,2-1-1-16,-1 0 0 0,-1 2 0 15,2-3 0-15,-1 1-1 0,1 0-1 0,-2-1-1 16,0 1 2-16,2 1 0 0,-1-1 1 16,-1 1 3-16,2-1 2 0,-1 2-1 15,1-2-2-15,-2 4-2 0,0-2-1 16,2-2 0-16,-1 2-4 0,-1-1 3 0,1 0-2 15,-3 0 3-15,3-2 1 0,-2 3 2 16,0-3 3-16,0 1-5 0,-1-2 0 16,1 2 0-16,0 1 0 0,0-1 0 15,0 2-1-15,-1 0-1 0,3 0 2 0,-4-1-1 16,2-1 0-16,0 2-1 0,0 0-1 16,0 0 5-16,-1-2-1 0,-1 2 0 15,2-2 0-15,-3-1 1 0,3 3 0 0,-2-3-1 16,2 2 0-16,-2-1-1 0,0 0 2 15,1 1-3-15,-4-1-2 0,3 0 0 16,-1 0 0-16,-1 0 2 0,3 2-7 16,-4 0 5-16,2-1 1 0,-2-1 1 0,0 2-2 15,0 0 2-15,2-1 8 0,-2 1 1 16,1-2-2-16,-2 2-1 0,3 0-1 0,-2-2-1 16,0 4-3-16,-2-4-1 15,2 2 1-15,-1 0-1 0,0 2 2 0,1-2-2 16,0 1 0-16,-1-1-3 0,0-1 4 15,1 3-5-15,0-1 0 0,-2 1 3 0,2-2 1 16,-4 2 0-16,4-2 1 0,-2 3 1 16,1-3 1-16,1 3-3 0,-2-3 0 15,2 0 1-15,0 0 0 0,-1 0 1 16,0 3 0-16,1-2-3 0,0 0 1 0,-1 0 0 16,1 1-1-16,0-1-1 0,2-1 2 15,-3 2 4-15,1-1 0 0,0 1-3 16,1 0-1-16,-2 1-1 0,-1-3 0 15,2 1 1-15,-1 1-2 0,3-2 2 0,-1 3 3 16,-1-3 1-16,-1 2-2 0,3-1 1 16,-1 1 4-16,1 0-6 0,-1 0 3 15,-2-1-2-15,3 3 0 0,-1-2-2 0,1 0-5 16,-1 0 5-16,0 2-6 0,1-1 4 16,-1 1 1-16,1-3 1 0,-2 3 0 15,3 0-3-15,-1 0 7 0,0-2-5 16,-2 1 6-16,2 0 0 0,-2-1-1 0,1 3 0 15,1-2 0-15,-3-1-3 0,1 3-1 16,-1-2-2-16,0 2 1 0,1 0 3 0,0 0-1 16,0 0 2-16,-1 0-7 15,3 2 3-15,-2-2-2 0,1 0 3 0,-2 3-2 16,3-1 0-16,-2-2 1 0,0 0 1 16,-2 0 1-16,2 0 0 0,-1 0-2 0,-2 0 1 15,1 0 2-15,1 2-1 0,-4-1 1 16,2-1-1-16,1 2 3 0,0 0-2 15,0-2 2-15,-1 1-1 0,0 1-1 16,1-1 0-16,-1 0-2 0,1 0 0 0,0-1-1 16,0 2-1-16,1 0 1 0,-1-2 1 15,1 1 2-15,0 1-2 0,-1-1-3 16,0 1 2-16,0-1 1 0,-2 1-1 16,3-1-1-16,-2 1 1 0,1-1 4 0,-1 0-3 15,0 1-2-15,2 0-1 0,-3-2-1 16,0 1 0-16,2 1 1 0,1-2 3 0,-2 1-1 15,0 1 1-15,-1-2 2 0,2 3 1 16,-1-3-3-16,-2 1-1 0,2 0 1 16,0 1-2-16,-2 1 2 0,2-1-1 15,-1-1 2-15,1 1-1 0,-1 0 1 0,0 1 2 16,2 1-4-16,1-1 2 0,-4-1-1 16,4 3 1-16,-4-5 0 0,4 3-5 15,-1-1 3-15,-4 0 0 0,4-1 2 0,-1 2-1 16,-1-2 1-16,1 0 1 0,-2 1 1 15,4 1-6-15,-3-1 2 0,0-1 0 16,1 2-2-16,-1 0 3 0,0 0 1 16,1 0 1-16,-1 0 0 0,-1 0-1 0,0-1 1 15,-1 1 0-15,1-1-2 0,-3 1 3 16,2 1-2-16,-2-1-2 0,2-1 1 16,-2 1-1-16,4-1-1 0,-6 0-2 15,6 1 5-15,-2-1 1 0,1-2-2 0,1 5 0 16,0-3-4-16,2 1 2 0,2 0-1 15,-4 0-1-15,6-1 1 0,-2 0-1 16,-1 1 4-16,0 0 1 0,0 2-2 0,1-2 1 16,-1 1-6-16,1-1 5 0,1 2 0 15,-2 0 0-15,3 0-2 0,-2 2 1 0,1 0 7 16,1-2 2-16,-2 3-2 16,0 0-4-16,3-1 3 0,-1 1-3 0,-2-1 0 15,4 1-5-15,-3 2 3 0,1 0 2 16,-1-1 0-16,0-1 2 0,0 2-2 15,3 0-2-15,-1 0-4 0,0-2-14 0,0 2-17 16,-1 0-28-16,0-1-39 0,1 1-53 16,2 0-53-16,-2-1-51 0,2-2-70 15,-3 3-85-15,3-3-70 0,1 1-52 0,0-1-53 16,2 0-17-16,2-2 44 16,0 0 88-16,1 0 99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5:5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23951 9621 22 0,'-1'-3'95'0,"-3"-2"8"15,3 2 5-15,-3 0 0 0,3 2 4 16,-1-2-2-16,1 3-5 0,-4-1-6 0,2 1-1 16,2 0 10-16,-3 0 21 0,1 0 33 15,0-2 36-15,0 0 33 0,-1 2 26 16,1-1 15-16,-1-1 8 0,1 2-16 16,0-2-25-16,-1 2-30 0,3 0-32 15,-1 0-23-15,2 0-15 0,2 0 12 0,1 0 26 16,3 2 18-16,3 1 17 0,1 1 3 15,1-3-20-15,3 1-38 0,2-1-47 16,2 0-36-16,0 0-27 0,0-1-19 0,2-1-10 16,2 0-11-16,-1-2-10 0,0 0-36 15,-4-2-92-15,4 3-120 0,-2-3-173 16,-2 2-175-16,0-1-168 0,4 4-54 16,-5-3 39-16,3 6 95 0,-2-1 155 0</inkml:trace>
  <inkml:trace contextRef="#ctx0" brushRef="#br0" timeOffset="608.51">25185 9626 140 0,'-4'-2'189'0,"-4"-1"18"16,3-2 17-16,0-1 30 0,-1 2 36 16,0 0 37-16,0-1 31 0,-2 1 28 15,1-1 25-15,1 2 20 0,0-1 2 0,3 1-16 16,-2-1-40-16,2 3-55 0,-1-3-54 16,4 4-59-16,2-1-59 0,1-1-41 0,5 2-20 15,1 0-11-15,4 0-15 0,0 0-16 16,1 0-13-16,3 0-11 0,1 0-10 15,1 0-6-15,2 0-4 0,-1 0-3 16,4 0-22-16,-4 0-56 0,3 0-110 0,-3 0-143 16,2 2-171-16,-3 1-164 0,5 0-143 15,-4 1-46-15,2 1 56 16,-3 0 112-16,3 0 157 0,-1 0 157 0</inkml:trace>
  <inkml:trace contextRef="#ctx0" brushRef="#br0" timeOffset="3541.43">26084 8973 84 0,'0'-5'162'16,"-2"2"-5"-16,0-1-7 0,2 1-5 0,-1 1-8 16,1-1 1-16,-2 0-3 0,1 0 6 15,-1 0 9-15,0 2 5 0,-1-1-1 16,0 1-7-16,-3 1 1 0,1-2 2 16,2 1-7-16,0 1-6 0,-4 0-2 0,2 0 1 15,-1 0-10-15,-1 0-12 0,-2 0-11 16,1 0 0-16,-1 0-3 0,1 0-5 0,0 0-8 15,-3 1-8-15,-1 1-7 0,0-2-20 16,0 1-12-16,-1 1-12 0,-1-1-3 16,5 1-7-16,-4-1-4 0,0 2 4 15,4 0-2-15,-4 0 2 0,-1 2-1 0,3-2-4 16,-3 1 3-16,2 2 3 0,1-2-3 16,1 1-3-16,-2 2-2 0,3-2 0 15,-2 2-4-15,1-1-5 0,2 2 0 16,-1 0 4-16,1-1-3 0,-2 2 4 0,1 0-3 15,1 0-1-15,2 2-3 0,-2 1-2 16,-1-2-2-16,2 2-1 0,1 1 2 16,-2 2 6-16,0-3 1 0,2 1-2 0,-1 0 1 15,1 1 0-15,1-1-3 0,-1-1 1 16,1 2-1-16,2-3-1 0,0 2 0 16,0-1-3-16,-1-1 7 0,3 1-8 15,-1 0 5-15,1-2 0 0,-3 3 7 16,0-1 1-16,3-1-5 0,-1 1-2 0,0 0-1 15,2-2-2-15,-1 0-2 0,1 1 0 16,-2 1 11-16,0-2 22 0,2 5 10 16,0-3 12-16,0 0 4 0,0-1 4 0,0 3-4 15,2-3-17-15,0 1-9 0,-1 3-8 16,1-5-1-16,1 2 4 0,1-2-1 16,1 2 1-16,-2 0 10 0,2-1 13 15,-1 1 9-15,0-1 3 0,0 0 0 0,1 1 1 16,-1-2-8-16,0 2-12 0,0 0-12 15,1-2-9-15,-1 0-5 0,0-1-5 16,0 0-4-16,-1 0-4 0,0-2 1 0,1 0 0 16,0 2 0-16,0-1 1 0,-1 1 1 15,2-3 0-15,0 2 1 0,-1 0 0 16,1-1 2-16,-2 1 0 0,2-1-1 0,-2 3 0 16,2-1-3-16,-2-2 1 0,3 1-2 15,-1-1-1-15,-2-1 2 0,3 1-1 16,-1-1 2-16,0 0 0 0,1 0 1 0,0 0 1 15,1 1-3-15,-3-3 2 0,6 1 6 16,-4-2 13-16,0 2 11 0,3 2 4 16,-3-2 8-16,3 1 1 0,-1-1-4 15,0 0-9-15,-1 2-8 0,2-1-7 16,-1-2 0-16,1 1-3 0,0-2 1 0,1 2-2 16,-2 2-3-16,3-2 0 0,-1-1-1 15,-1 1-1-15,-1-1-2 0,1 0 1 16,1 2 1-16,0-1-2 0,-1-1-2 0,-3-1 2 15,2 2-1-15,0-1-1 0,3-1 0 16,-3 1 0-16,0 0 0 0,1-3-1 16,-2 3-2-16,1 1-2 0,0-2 1 0,-1 1 1 15,1 1-3-15,-1 0-1 16,-1 0 1-16,2 0-1 0,-2 1 0 0,1 0 0 16,-1 0 4-16,0-1-1 0,0 2-3 15,1-1 2-15,1-1 1 0,-2 2-1 16,3 0-5-16,-2-2 2 0,-1 0 1 0,2 1 2 15,1 0-1-15,-2 0 0 0,-1-2 1 16,2 0-2-16,1 1 0 0,-1 1 0 16,2-2-2-16,1 1 2 0,-3 0 3 0,2 0 1 15,3-1 3-15,-1 1 0 0,1 0 1 16,1 0 0-16,-2 0 1 0,2 0 3 0,-1-3-1 16,3 2-1-16,-3-1 9 0,1 2-4 15,-2-3-2-15,1 3-2 0,0-2-1 16,0 2 0-16,0-3-6 0,-1 1 1 15,1 1 1-15,0-1 2 0,-1 2-2 0,-2-1-4 16,2-1 0-16,1 2 2 0,-1-3-2 16,-1 1-1-16,3 1 0 0,-3-3 4 15,1 2-2-15,2 1 0 0,-3-2-2 16,3 1 1-16,-3-2 2 0,0 1-3 0,2-1 1 16,-2-1 1-16,1 0-1 0,1 0 1 15,-2 0-1-15,3-1 0 0,-1-1 1 16,3 2 1-16,-3-1-1 0,1-1 0 0,0 2-3 15,2-1 0-15,-4-1 1 0,6 2-1 16,-6 0-1-16,2 0 1 0,1 0 3 16,-2 0 1-16,1 0-3 0,-1 0 0 15,0 0 3-15,-1 0-2 0,2 0-2 0,-1 0 0 16,-2 0-1-16,3 2-1 0,-3-1-2 16,1 1 4-16,0-1 0 0,-3-1 1 0,5 2 3 15,-3-2-2-15,2 0 1 0,-4-2-1 16,4 1-1-16,0-1 0 0,0-1 0 15,0 0-1-15,-1 1 1 0,-1-1 1 16,1-1 0-16,1-1-1 0,1 2-1 16,-3 1 2-16,2-1-2 0,1-1 0 0,-3 4-2 15,3-3 0-15,-1 1 0 0,1 0 0 16,1 1 0-16,-1-1 1 0,-1 0 2 16,-1-1 0-16,2 1-1 0,-1 0-2 0,-1-1 3 15,1 0 0-15,1 2-1 0,-1-3 0 16,-2 2-2-16,3-1 2 0,-1 1 0 15,0-2 1-15,-4-1-1 0,4 2 1 16,-1-1 4-16,0-2-3 0,-3-1 0 0,5-2-3 16,-2 2 0-16,-2-2 1 0,3 0 0 15,-2 2-1-15,0-2 0 0,-1 0 1 16,-1 1 0-16,4 0 0 0,-7-1 0 0,2-1 1 16,1 3 0-16,-1-2 0 0,2 0-1 15,-3 0 1-15,2-1-2 0,-3 1 0 16,0-3 1-16,3 2-2 0,0 0 2 15,-3-1-2-15,1 1 3 0,-1 1 1 0,1-2-2 16,0 2 3-16,1-1-2 0,-2 3 1 16,2 0-3-16,-2-2-3 0,1 2 4 0,-1-1-5 15,2 1 2-15,0-2-3 0,0 0 1 16,-2-3 3-16,1 4-3 0,2-2 4 16,-3-1 0-16,1-1 1 0,-3 2 1 15,1 0 0-15,0 1 1 0,-1-1-1 0,0 1-1 16,-1 0 1-16,0 0-1 0,0 2 1 15,0-3-7-15,1 1 3 0,-3-3 1 16,4 4 2-16,-5-1-1 0,1-2 2 16,1 1 5-16,-2-1-5 0,1-1-1 0,-1 0 0 15,0 0 0-15,0 0-2 0,0-1 0 16,-1-1 2-16,1 0 0 0,0-1 2 16,-2 2-2-16,2-1 0 0,-1 3 1 15,1-1 1-15,0-1-3 0,-3 1-2 0,1-1 3 16,2 1 0-16,-1 0 0 0,1-1 0 15,-2 0 1-15,-1 1 0 0,1 0-2 0,1-1 0 16,-3 1 0-16,1 1 1 0,0-1-1 16,0 0-3-16,0 0 3 0,-2 2 1 15,0 0-2-15,2 1 1 0,-2-1 4 16,-1 0 1-16,1 0-3 0,-1 1 0 0,0-1 0 16,-1 0 0-16,1 1 0 0,-2-1-2 15,-1 1 1-15,-1-1-1 0,0 0 1 16,0 1 0-16,0 0-4 0,-1 0 3 0,-1 2 2 15,-1-2-1-15,-1 0-2 0,2 1 1 16,-1 0 3-16,0-1-1 0,0 1 3 16,-3-1-4-16,3 1 2 0,-1-1-2 15,0 0-1-15,-2 2 1 0,2-4-3 0,-2 2 3 16,2 1 0-16,-3-4-1 0,1 4 1 16,-2-1-1-16,2-2 0 0,-1 3-1 15,-2-2 1-15,3 0 2 0,-1 1-1 16,1-1 0-16,-1 2 0 0,1 0-1 0,0-1-1 15,0 0 1-15,-3 2 0 0,2 0-1 16,1-1 1-16,-1 1 0 0,3-2 0 16,-5 1-1-16,3 0 2 0,-1 1-3 0,0-1 3 15,0 1-2-15,-1 1-2 16,1-1-1-16,0 2 1 0,1-2 3 0,-1 2-3 16,-1 0 5-16,0 0 2 0,2 0 0 0,-2 3-1 15,1-2 2-15,1 0 0 0,-3 2-4 16,5-1 0-16,-3 1-1 0,2-1-5 15,0 0 0-15,-1 2-1 0,-2-1 6 16,4 0 0-16,-3 0 3 0,2 1 2 0,-2-1 0 16,-2-1-2-16,3 1-3 0,-1 1 1 15,1-1-4-15,-1 2 1 0,-1 0-1 16,3 0-1-16,-1 0 2 0,-3 0 2 0,2 2 1 16,1-1 0-16,-2 1-1 0,2 1 2 15,-1-1-3-15,1-1-1 0,-3-1 1 16,3 1 1-16,-1 0 1 0,-2-1-3 15,2 0 4-15,-2 0-1 0,3 0-2 16,-1 0 2-16,-2 0 1 0,3 2 1 0,0-2-7 16,0 3 2-16,1 0 3 0,-1 0-2 15,-2-1 0-15,4 1 4 0,-3-1 4 16,1 2 0-16,-2-1-5 0,2 0 1 0,-1-3 0 16,3 4-3-16,-3-1 3 0,1 0-2 15,0 0-2-15,0 1 2 0,0-1 0 16,-1 4-3-16,1 0 1 0,-1 1 0 15,-1-1 1-15,-1 4-4 0,1-1 1 0,2 0 4 16,-2 2-2-16,1 0-2 0,1 0 2 16,0-1 3-16,1 0 2 0,0-1-3 0,0 0 0 15,3 2 5-15,-2-3-1 0,5 1-1 16,-3-2-5-16,2 2-6 0,2-3-23 16,0-1-57-16,0-1-91 0,-2 0-122 0,4 0-158 15,0-2-158-15,1-1-154 0,2 0-54 16,-3-2 33-16,2-4 92 0,0 1 144 15,-1-2 158-15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3:3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15468 5641 122 0,'-5'-3'151'0,"4"1"-6"0,-3 1-3 15,1 0-2-15,0-1 5 0,1 1 4 16,-1-1 8-16,0 1 12 0,0 1 2 16,-1-2 8-16,2 2-1 0,-1 0-5 0,-1 0-1 15,1 0 2-15,2 0-5 0,-1 0-4 16,-1 0-10-16,-2 0-1 0,0 0-18 15,1 0-13-15,-1-1-11 0,0 1-13 0,-1-2-7 16,-1 2-15-16,2-1-13 0,-4-1-18 16,3 0-9-16,-1 1-7 0,-1 0-4 15,-1 0-8-15,1-1 0 0,-3 1-1 0,2-1-4 16,-1 0-6-16,2 1-1 0,-2-1 9 16,0 0 8-16,0-1 7 0,1-1 3 15,-1 3 5-15,1-3 7 0,-1 1-6 16,1 1-7-16,-1-1 5 0,2-1 3 0,-4 3-7 15,2-1-10-15,1 0 3 0,0-1-2 16,-3 3-9-16,1-2 1 0,0 1 4 16,2-1-2-16,-4 2-3 0,4-1 4 15,-1-1 1-15,-1-1-7 0,-2 2-4 0,2-1-2 16,0 1-2-16,0-2-3 0,-2 0-7 16,1 1 4-16,1 1-6 0,-2-3 0 15,1 3 1-15,-1 0 5 0,0 0 0 0,2-2 2 16,-1 3 12-16,0-2 3 0,1 0-2 15,-1 2-2-15,1 0 5 0,-2 0-6 16,2 0-3-16,0 0-5 0,-2 0 1 0,4 0-1 16,-1 0 5-16,-2 0-5 0,2 0 0 15,0 0 1-15,-2 0 0 0,2 2 2 16,-2 0-12-16,1-2 6 0,0 1-5 16,-2 1-1-16,2 0 6 0,0-1-3 0,-2 3 5 15,2-1-1-15,-1 0-1 0,2 0 5 16,1-2-7-16,-4 2 5 0,2-2-2 15,1 1 1-15,0 1 3 0,-2-3-14 16,3 2 6-16,-2-1-3 0,1 1 0 0,-1 1 2 16,0-2 10-16,0 0 8 0,0 2-6 15,2 1 0-15,-1-1-2 0,2-1-4 16,-3 1-9-16,3-1 12 0,0 0-9 16,-1-1 1-16,1 3 1 0,0-4 2 0,0 3 1 15,-3-1-7-15,3 0 6 0,0 1 2 16,-1 0 2-16,1-1-3 0,-2 0-3 15,1 1 0-15,-2 0 1 0,3 2 4 0,0-2-2 16,-3 1 0-16,3-1-1 0,0 2-2 16,-1-2-6-16,3 1-4 0,-4-1 6 0,3 0 0 15,-2 2 4-15,3-3-3 16,-1 3 3-16,-1-2-1 0,-1 1-1 0,1-1 10 16,0-1-1-16,0 0 4 0,-1 1 0 15,-1-1-1-15,2-1-5 0,-1 1-12 16,3 0 3-16,-1 1-1 0,-1 0 4 0,-1-1 1 15,3 1 2-15,-1 0 7 0,-1 0 0 16,2-1-1-16,-2 2-5 0,0-1-4 16,0 0 1-16,2 0-2 0,-2-1 5 0,0 1-6 15,2 2 5-15,-5-1 4 0,5-1-2 16,-1 1-1-16,-1 1-7 0,2-2 7 16,-2 1 1-16,0 2-8 0,0-3 3 0,2 1 4 15,-2-1 4-15,0 2-6 0,2-2-4 16,-2 1 3-16,0 1 0 0,0-2-3 15,2 1-2-15,-1-1 6 0,1 1 2 16,0 0 2-16,1 1-4 0,0-2-5 0,2 2 2 16,-2-1 3-16,2 3-3 0,-3-1 7 15,3-1 4-15,-2 2 4 0,2-1 5 16,-2 1-10-16,0-1-5 0,2 1-2 16,-3-2 3-16,3 2-1 0,-2 0-12 0,2 1 10 15,-2-3 2-15,2 2-4 0,-2-2-7 16,-1 3 4-16,5-2 3 0,-3 1 1 15,1 1 1-15,0-1 0 0,0 3 1 0,-1-1 4 16,1-2 2-16,2 1-6 0,-3 0 2 16,2 0 6-16,0 1-1 0,-1 0-6 15,1-2 1-15,-1 0-6 0,1 3-2 0,1-3-3 16,-2 1 4-16,1 1 4 0,0-2-2 16,-1 2 3-16,2-1 3 0,-1 0 1 15,0 1-11-15,2-1-1 0,-1 1 5 0,-2 1 2 16,3-2-2-16,-2 0 2 0,2 2 8 15,-1-2-2-15,-1 2-2 0,2-3-2 16,-1 2-1-16,-1 1 0 0,2-3-1 16,-2 2 2-16,2-1-1 0,-1 1-3 15,-1-1 2-15,2 0-1 0,-1 1 4 0,-1 1-2 16,2-3-1-16,-2 3 4 0,1-2 2 16,-1 0 2-16,2 2-5 0,-1-2-6 15,1 1 2-15,0 1-3 0,0-3-1 0,1 4-6 16,-1-2 5-16,2 1 11 0,-2-1-4 15,1 0 4-15,-1 1 0 0,2 0 0 16,-2 0-6-16,2-1-1 0,-1 2-1 16,-1-3 0-16,2 2 3 0,-1-2 0 0,-1 1-1 15,2-1 1-15,-2 1 0 0,2 1 2 16,-1-2 1-16,-1 0-2 0,0 2 6 16,2-1-7-16,-1 0 2 0,-1 2-3 0,2-1-3 15,-2 0 6-15,3 0-4 0,-2 0 3 16,3-1 1-16,-3 1 2 0,1 1 2 15,-1-2-2-15,1 0 4 0,3 3-2 0,-2-4-3 16,0 2-8-16,1-2 4 0,-3 0 2 16,3 1-2-16,0-1 0 0,-1 1-2 15,0 1 10-15,0-2-6 0,0 0 1 16,-1 1-1-16,3 0 0 0,-2-2-2 0,3 3-1 16,-1-1 1-16,-2 1-2 0,2 0 4 15,0-2 3-15,0 0 4 0,0 2-5 16,0 0 5-16,0-1-1 0,3 0 7 15,-3 0-4-15,1 0-4 0,2 0-1 0,-2-1-9 16,-1 1 0-16,2-2-6 0,0 1 5 16,0-1 8-16,-1 2 1 0,2 0 1 15,-2 0 1-15,4-1 1 0,-4 1-4 0,2 0-7 16,1 1 0-16,-1-2 5 0,0 1-1 16,0-1-3-16,1 2-1 0,-1-3 4 15,0 1 2-15,1-1-3 0,0 1 0 16,0-1 2-16,-1-1 11 0,1-1-5 0,-1 0-5 15,1 0 1-15,-1-1-1 0,-1 2 0 16,1-4-10-16,-1 3 6 0,-1-3 0 0,3 3 0 16,-1-3 3-16,0 1 0 0,0 0 0 15,1 1-1-15,-1-1 2 0,2 3 9 16,-1-1-4-16,1-1-3 0,-1 0-3 16,1 1-1-16,-1-3 0 0,-1 3-10 0,0-1 3 15,1 0 5-15,-1 0 3 0,1 0 3 16,0-1-2-16,-1 0 0 0,-2-1 3 15,2 3-4-15,1-5 0 0,-1 3 3 16,-1 0 1-16,-1 0-1 0,2 2-3 0,-2-2 0 16,2 1-2-16,0-1-4 0,1 2 2 15,-1-2-2-15,0 1 6 0,0 1 2 16,2-3 3-16,-2 3 1 0,0-2-3 16,-2 0-2-16,3-2-7 0,-1 2 2 0,-1-3-4 15,-1 4 2-15,3-1 3 0,-2-1 5 16,-1-1 4-16,2 1-2 0,1 0-1 15,-2 1 0-15,-1-3 0 0,2 2 1 0,0-2-1 16,0 1 0-16,-2-1 3 0,2 0-4 16,1 0 3-16,-1 0-5 0,2 0 6 15,1 2-3-15,-2-2-3 0,-1 1 0 16,3 1-1-16,0-2 0 0,-3 1-6 0,2 1-3 16,-1-2 4-16,1 1 4 0,0-1-2 15,-3 0 1-15,1 0-2 0,0-1 11 16,0 1-6-16,3-2 1 0,-3 1-2 15,0 1 1-15,3 0 4 0,-2 0-4 0,1 0 3 16,1 1 0-16,-2 1-1 0,1-2 1 16,2 1-1-16,-2 0 3 0,1-1 1 0,0 2-7 15,-1-2 2-15,-1 0-1 0,0 0-3 16,1 0-3-16,-2 0 1 0,1 0 5 16,-1-2 0-16,0 2 1 0,0-1 1 15,1 0 0-15,1-2-3 0,0 1-2 0,0 1 1 16,-1-1 4-16,0 1 7 0,2 1-3 15,-1-2 0-15,-1 2 0 0,4 0-4 16,-4-3-3-16,2 3-10 0,2-2 5 0,-2 2 4 16,0-3 0-16,2 1 2 0,-2 0 0 15,0 1 0-15,0-3 1 0,-1 1-2 16,0 1 1-16,2-1 4 0,-3-1-1 16,0 1-1-16,1 1 3 0,-2-1-3 15,4-1-2-15,-2 2-6 0,0 0 4 0,0-1-1 16,0 0-6-16,1 0 6 0,2 0 3 15,-2 0 3-15,0 0 0 0,1 0-2 0,0 0 6 16,0 0-4-16,-1 0-4 0,-1 3 3 16,1-5-4-16,-2 3 0 0,1-1 1 15,2 0-1-15,0 2 1 0,-3-2-3 0,2 3 3 16,0-4-2-16,-1 3 3 0,1-1 4 16,-2 1 3-16,4-3-3 0,-4 3 2 15,2-1-2-15,0 0 2 0,0-1-8 16,-1-2-4-16,1 2 3 0,-2-1 3 0,1 1 3 15,1-2-6-15,-3 2 8 0,0-1 2 16,0 1-1-16,3-2-8 0,-2 2 0 16,-1-2 1-16,3 2-2 0,-3-2-1 15,3 1-2-15,-2 0 0 0,1 0 6 0,-2 0-4 16,0-1 2-16,5 3 2 0,-5-3-4 16,1 3 3-16,0-4 1 0,1 1 4 15,0 1-1-15,0-1-2 0,-2 1 6 16,2-1-6-16,1 2-2 0,-1-2 1 0,-2 3-7 15,1-1 2-15,-1 1 0 0,1 1 7 16,-1 0-3-16,1-2 3 0,0 0 10 16,-3 1-9-16,5-1 5 0,-3-1-2 0,0 1-3 15,0 1-1-15,1 0-9 0,-1-3 11 16,0 3-2-16,0-3-4 0,0 1 2 16,-2 1-6-16,0-2 9 0,3 2-7 15,-4-1 0-15,3 1-1 0,-3 0 4 0,2 1 6 16,-1-1-2-16,0-1 0 0,2-1-3 15,0 3 1-15,-1-4 1 0,0 4-6 0,-1-3 2 16,-1-2 1-16,0 4 3 0,3-2 8 16,-2 1-4-16,-1-2-1 0,1 0-3 15,-1 1-1-15,0 1-4 0,2-1-6 16,-2-1 2-16,0 1 5 0,0-2 9 0,1 0 0 16,-1 0-4-16,0 0-7 0,-1 1 2 15,1-1 2-15,0 1-7 0,1-2 1 16,-1 1 2-16,1-1 6 0,1 1-2 15,-4 0-1-15,0-3 1 0,2 1 1 0,-2 2 2 16,2-2 4-16,-1 0 3 0,1 0-2 16,-2 1-6-16,0-1-4 0,1 0-3 15,-1 1 3-15,0 0-2 0,0 0 3 0,-1 1 0 16,2-1 3-16,-2 1-3 0,1-1-1 16,-1 0-4-16,1-1 1 0,0 2 1 15,0-1 1-15,1 1 3 0,-3 0-1 16,2-1 0-16,1 1 2 0,0-2 1 0,-3 1-2 15,1 1 5-15,1 0 2 0,-1-3 1 16,0 1-8-16,-1 1 6 0,1-2 5 16,-1 1-7-16,-1 0-6 0,0-1-3 15,0 0 6-15,0 2-5 0,0-3-11 0,0 1 5 16,-1 1 7-16,1-2 5 0,0 2-1 16,-2-1-8-16,2 0 15 0,-1-2-6 15,1 2-2-15,-4-2 0 0,3 0-1 0,-1 3 7 16,0-4-8-16,1 1 2 0,-1-2 3 15,-2 2-8-15,2 0 1 0,-1 0 2 16,0 0 1-16,-2 0-3 0,3 2 0 0,-1-2 5 16,0-2-6-16,0 2 1 0,-1-1 7 15,-1-1 4-15,2-1-6 0,-4 2-3 16,2-1 12-16,0 1-4 0,0 0-3 16,-2-4-2-16,2 3 0 0,0 1 3 0,-1 1-1 15,0-2 4-15,-4 1-6 0,2-1 2 16,0 1 0-16,-1-1-1 0,1 2-4 15,0 0 0-15,-2 0-5 0,1 0-1 0,0 2 6 16,-1-2 1-16,-2 1 1 0,2 0 4 16,0-1 4-16,-2 0 29 0,2 0 34 15,-3 2 13-15,1-2 10 0,-1 1 8 16,-1 1 10-16,2 0-23 0,-2 0-34 0,-1 0-17 16,0 1-9-16,0 0-13 0,0 2-8 15,0-1-7-15,0 1-5 0,-3-1-33 0,1-1-86 16,-1 4-97-16,-1-2-141 15,1 1-159-15,-2 4-159 0,1 0-103 0,-1 2 12 16,2 2 59-16,1 3 122 0,1 2 149 16</inkml:trace>
  <inkml:trace contextRef="#ctx0" brushRef="#br0" timeOffset="1272.58">15017 7204 43 0,'2'-1'112'0,"-2"-1"2"0,0 2-3 0,0-1 0 16,0-1-6-16,0 2-6 0,0 0-10 15,0 0 2-15,0 0-3 0,0 0-1 16,0 0 1-16,0 0 3 0,0 0 7 16,0 0 1-16,-2 0 8 0,2 0 6 0,0 0 14 15,0 0 7-15,0 0 4 0,0 0 8 16,0 0 11-16,0 2 7 0,0-1 3 0,0 1 1 15,0-1-1-15,0 2-3 0,0 0-19 16,2 0-10-16,-1 0-16 0,-1 3-9 16,0 1-14-16,0 0-8 0,0 2-6 15,0-1-11-15,0 1-7 0,0-1-6 0,0 0 1 16,0-1-13-16,0 1-1 0,0 1-3 16,-1-3-4-16,-1 6-4 0,2-1-6 15,-1-2 0-15,1 4-1 0,-2-1-2 16,0 1-3-16,2 0-4 0,-2 3-4 0,0-3 5 15,2 0-1-15,0 0 1 0,0-1 1 16,0 0-1-16,0-1 11 0,0-2-2 0,0 2 4 16,0 0-1-16,0-1 6 0,-2 1 3 15,2 2-6-15,-1-1-1 0,-1 0-11 16,2 1 0-16,-1 0-7 0,-1-3-1 16,2 0-7-16,0 2-5 0,0-5 3 15,0 1-6-15,0-1 1 0,0-1-3 0,0 0 3 16,0-2-1-16,0 1-2 0,0-2-17 15,0 0-48-15,0-2-67 0,0-1-110 16,0-1-143-16,0-2-139 0,0-2-119 0,2-1-67 16,-1 1 8-16,-1 0 75 0,3 2 130 15,-3 3 132-15</inkml:trace>
  <inkml:trace contextRef="#ctx0" brushRef="#br0" timeOffset="6130.49">15006 8390 116 0,'0'-5'113'0,"0"1"-8"16,0-1-6-16,0 0-4 0,2 2 2 15,-2-1 1-15,2 1 5 0,-2-2 9 0,0 0 9 16,2 4 12-16,-2 0 4 0,0 1 10 16,0 0 4-16,-2 0 7 0,2 0-1 15,0 1-3-15,0 0-3 0,0 3-14 16,0-1-16-16,0 0-22 0,-2 1-10 0,2 0-21 15,0 3-14-15,-2-1-8 0,2 2-7 16,0-1-6-16,0 2-12 0,0 1-2 16,0 0-5-16,0 0 6 0,0 3-3 0,0-1-1 15,0 2-5-15,0 1-1 0,0 0 9 16,0 1-13-16,0 1 1 0,0 1-3 16,0-2 0-16,0 1-3 0,0 0-5 15,0 0 7-15,0-2-4 0,0 0 1 0,0 0 0 16,0-2 1-16,0 1-4 0,0-3 0 15,0-1 2-15,0-1 2 0,0 0 2 16,0-2-1-16,0-2 2 0,0 2 0 16,0-4 3-16,0 1 7 0,0-1 19 0,0-1 13 15,0 1 8-15,0-3 6 0,0 2 2 16,0-2-9-16,0 0-20 0,0-2-12 16,0 2-6-16,0-3-9 0,0 3-4 0,0-2 1 15,0 2 4-15,0-2-3 0,0 1 0 16,0 1 0-16,0-2 0 0,0 0-2 15,0 2-4-15,-1 0 3 0,-1 0 3 16,1-3 3-16,-1 1-1 0,0 0 3 0,-1-1 2 16,2 1 2-16,-3 2-5 0,1-1 3 15,0-1 2-15,-1 2 2 0,0-2-1 16,-2-1-1-16,3 3-5 0,0-2-2 16,-4-1 6-16,2 2-6 0,-1-1 0 15,2 0-5-15,-3 0 5 0,-1 2 2 0,-1-2-11 16,3 1 4-16,-1 1-1 0,-1 0 8 0,2 0-1 15,-5 1 0-15,3 1 3 0,1-1 3 16,-2 0 6-16,1 1 2 0,-1 1 3 16,1-3 0-16,-2 2-2 0,2-1-2 15,0-1-8-15,-1 2-1 0,0-2-2 0,1 0 1 16,-1 3 0-16,0-3 2 0,0 2-1 16,-1 0-2-16,1-1-1 0,-1 1 4 15,2 1-1-15,-2-1-2 0,0 0 2 16,0 1-2-16,1-1-1 0,-2 0-5 0,1 1 0 15,0-3 1-15,-2 2-4 0,3-2 5 16,-2 0-3-16,1 3 3 0,2-3 0 16,0 2-1-16,-1-2-3 0,1 0-3 0,2 2 2 15,-4-1-2-15,4 1 1 0,0 1-1 16,-3-1 7-16,0-1 2 16,3 1-5-16,0 0 4 0,-3 0-5 0,3-1 0 15,-3 2 4-15,2 0-6 0,1 0 3 0,1 0-3 16,-2 0 0-16,0 0 2 0,2 0-7 15,-3-1 7-15,4 1-1 0,-5-1 2 16,2 1 1-16,-1 1-2 0,2-1-3 16,-4-1-4-16,2 1 5 0,0-3-4 0,0 4 3 15,-1-3-2-15,1 3 2 0,0-4 2 16,2 4 0-16,-2-1 0 0,0 0 2 16,3 0 2-16,-1 0-1 0,-2-2-3 0,2 2-4 15,-1 0 4-15,1 0-1 0,1-1-4 16,-2-1-1-16,0 1 7 0,1 1 3 15,-1-2-6-15,0 0 1 0,2 1 4 16,-3 1-1-16,2-1-4 0,-2 1-1 0,0 0 4 16,0-1-4-16,2 1 5 0,-1 1 0 15,-2-3 0-15,4 3 3 0,-3-1-5 16,3-1 0-16,-1 0-5 0,-2 1 7 16,2-1 0-16,1-2-2 0,0 0-3 15,-1 4 3-15,0-3 2 0,1 1-4 0,-1-1-1 16,-1 3 1-16,2-3 4 0,0 1-3 15,0 0-1-15,-2 1 2 0,2 0-2 16,1 2 3-16,-1-2 1 0,-1 1 2 0,1-1-3 16,0 2-1-16,0-2 3 0,-1 2-4 15,0 0 1-15,1 0 4 0,2 0-3 16,-2-1-1-16,2 1 2 0,-2 0-2 0,2-2 0 16,-2 2-8-16,1-2 9 0,-1 1 3 15,3-1-3-15,-1 2-1 0,0-2 1 16,0 1 5-16,0-1 0 0,-1 2-8 15,1-2-2-15,-1 1 4 0,-1-1 1 16,2 2 1-16,0-2-5 0,-1 2 0 0,0-3 0 16,0 3 3-16,1-3-2 0,-1 3-1 15,1-2 0-15,-1 2 10 0,1-2 1 16,0-1-5-16,1 0 0 0,-1 1 1 16,0 0 4-16,1-1 0 0,-1-1 2 0,0 1 6 15,-1 1-2-15,0-1 3 0,3 0-3 16,-2 3-6-16,-1-2-1 0,1 2-1 0,1 0-2 15,1 0-6-15,-1 0 3 0,-1-1-2 16,0 1 4-16,0 0-4 0,2 2 1 16,-1-2 2-16,0 1-3 0,1 0 0 15,-1-1-2-15,1 1 4 0,-3 0-1 0,1-1 5 16,3 2-5-16,-2-2-2 0,1-2 1 16,-1 2 2-16,-1-1 1 0,1-1-4 15,0 2 2-15,0-1 2 0,-1 0-2 16,1 0-2-16,1-1 0 0,-1 2 3 0,0-1 0 15,-1 0 3-15,2 1-4 0,-1 0-3 16,0 2 3-16,-1-1-3 0,2 1 4 16,-1-3-3-16,0 1 5 0,-2 2 1 0,3-1-2 15,-3-1-8-15,3 0 1 16,-1 1 3-16,0-1-3 0,-1 1 5 0,2-2-7 16,-1 1 4-16,0 0 0 0,-1 0 2 15,3-1 1-15,-1 1 1 0,-1 0 7 0,2 0 3 16,-2 2-4-16,-2-1-2 0,3-2 3 15,-1 2-7-15,0 0-1 0,1 0 4 16,-1 0-1-16,2 0 1 0,-2 0-3 0,2 1 0 16,-1-4-1-16,-1 2-5 0,1-1 5 15,-1-1-7-15,2 2 2 0,0 0 4 16,0 0-5-16,0-1 3 0,0 0 1 0,0 2 7 16,0-2-4-16,0 1-1 0,0 0 0 15,0 0-3-15,0 2-2 0,0-2-3 16,0-2 14-16,0 2-6 0,0 2-1 15,0-3 0-15,0 1 2 0,0-1 0 0,0 0-8 16,0 1 0-16,0 1 8 0,2-2 4 16,-1 1-1-16,1 1-3 0,-2-1 1 15,0 2 4-15,0-2-4 0,1 2-5 16,-1-2-1-16,2 2-2 0,-2-1 1 0,2-1 2 16,-2 2 3-16,1-1 4 0,-1-1-3 15,0 0 1-15,0 1 1 0,2-2-2 16,0 1 2-16,-2 0-6 0,1 0 3 0,1-1 4 15,0 1-5-15,0 0 0 0,0 0-1 16,-1 0 0-16,2-2 1 0,-1 2-1 16,0 1 5-16,1-1-1 0,0-1-2 15,-1 1 5-15,1-1 1 0,0 0-6 0,1-1-3 16,0 2-4-16,-1-1 2 0,0 1 2 16,0 0-1-16,0 0 4 0,2 0 3 0,-1 0 4 15,1-1 2-15,-1 1-2 16,0-1 2-16,0 2 1 0,1-2-1 0,-1 1-5 15,0 0-1-15,0-1-1 0,1 2-2 16,-1-3 1-16,1 1 1 0,0 1 10 0,0 2 18 16,1-4 9-16,0 4 11 0,-1-1 6 15,0-2 7-15,1 2-2 0,-1 0-16 16,1 0-7-16,-1 0-8 0,1-1-9 16,-1 0-3-16,2 0-6 0,0 2 2 0,-2-3-2 15,1 1 1-15,1 0 1 0,-1 0-2 16,2 0 2-16,-2 0 0 0,-1-2-1 15,1 0-3-15,3 2 1 0,-2-2 1 16,1 1 1-16,-1-1-5 0,-1 3 1 0,3-2 12 16,-1 1 14-16,0 0 15 0,0 0 6 15,1 2 9-15,-2-2-1 0,-1 2-9 16,2-2-12-16,1 0-20 0,-2-2-7 0,-1 3-8 16,1-1-4-16,0-1 4 0,0-1-2 15,-1 3 1-15,2-2-2 0,0 1 1 16,-2 0-1-16,2 0-2 0,-2-1-2 15,4 1 2-15,-4 0-1 0,2 0-1 0,-1 0 0 16,-3 0-2-16,4 0 0 0,-2-1-1 16,1 1 3-16,-1-1-1 0,-1-1 0 15,2 2 2-15,-2-2-2 0,0 1-2 16,0-1 2-16,0 2 0 0,2-3-1 0,-2 3 4 16,0-2 2-16,0 1 3 0,0 1-7 15,-1-2 6-15,2 2 0 0,-1-2-4 16,-2 1-2-16,2-1-2 0,0 0 2 0,-2 0-2 15,2 0-3-15,3 0 0 0,-4 0 4 16,1 0 3-16,0 0-1 0,0 2-2 16,2-3 3-16,-2 1 3 0,2 2-1 0,-1-3 0 15,1 3 0-15,-2-3-1 0,2 1-2 16,-1-1-4-16,1 0-2 0,-1 1 4 16,0-3 0-16,0 2 3 0,-1 1 0 0,2-1 2 15,-1 0 2-15,2-1-6 0,-2 2 0 16,1-2 0-16,-3 2 2 0,3-3 1 15,0 3 0-15,1-1 3 0,0-1 2 16,-1 2-1-16,0-1 0 0,1-1 2 0,0 1-2 16,0 0 1-16,0-2-4 0,-2 4 1 15,2-4 1-15,-1 1-5 0,0 1 2 16,1-1 1-16,-3-1 5 0,2 2-2 16,-2-1 1-16,0-1 0 0,0 2-2 0,0-2-1 15,3 1-3-15,-1 0-1 0,-2-1 3 16,2 2-4-16,-1-1 2 0,-1-1 2 15,3 2-2-15,1 0-1 0,-2-2-4 16,-1 1-2-16,2-1 3 0,0 0-2 0,-2 0 7 16,1 0-5-16,-1 0 3 0,1 0 3 15,2 0-1-15,-3-1-1 0,0 1-1 16,3-2 3-16,0 2-3 0,-1 0 3 0,0 0-2 16,-1 0-1-16,1 0-3 0,0 0 4 15,0 2-1-15,1-2-2 0,-2 1-1 16,1-1 1-16,3 0-1 0,-5 0 1 15,2 0 3-15,-1 2-2 0,-1-2 0 0,3 0 2 16,-1 0 0-16,-1 0-5 0,-1 0-3 16,1 0 3-16,-2 0 3 0,2 0-1 0,-1 0-3 15,1 0 3-15,0 0 1 0,0 0 1 16,-3 0 1-16,1 2-2 0,0 1 2 16,3-3 0-16,0 0 0 0,-4 0 1 15,3 0-3-15,0 0-1 0,0 0 2 0,-1 0-1 16,2 0-3-16,0 0 2 0,0 0-1 15,-2 0-1-15,2 0 0 0,-1 0 2 16,2 0 1-16,-3 0-4 0,2 0 5 16,-1 0-1-16,0 2 1 0,0 0-3 0,-1-2 1 15,2 0 3-15,-2 1-3 0,0-1-1 16,3 0 1-16,-3 0 1 0,0 0-2 16,3 0 1-16,0 0-2 0,-3-1-2 0,3 1 6 15,-1-2-1-15,2 0 3 0,-4 2-1 16,3 0-1-16,-2 0 1 0,-1 0-4 15,2 0 0-15,1 0 1 0,-2 0-7 16,-1 0 6-16,-1 0-1 0,2 0 2 0,0 0-1 16,-1-3 0-16,1 1 6 0,-1 2-1 15,-1-2-1-15,1 2-2 0,0-1 5 16,1-3-6-16,-1 3 2 0,2-1-4 16,-2 0 2-16,-1 0-3 0,3-1 1 0,0 0 2 15,1 0 0-15,-1 0 1 0,0 0-1 16,1 0 1-16,0 0-4 0,-1 0 2 0,1 0-1 15,-1 3-2-15,-2-3 4 16,1 2 0-16,-1-2 4 0,2 2 2 0,-4-1-2 16,4 0 1-16,-3-1-4 0,2 1-1 15,0 2-1-15,1-3-5 0,-1 3 0 0,-1-2 5 16,2 2-1-16,-2-3 1 0,0 3 2 16,-1-2-1-16,2 0 2 0,0 2-1 15,0-5 3-15,-1 5-5 0,2-2 0 16,-1 1 2-16,0-1-2 0,0 0-2 0,-1-1 1 15,0 2 1-15,0 0 0 0,-1-1 1 16,2-1 2-16,-3 2 0 0,1-1-2 16,0 2 0-16,-2-3 2 0,3 3-4 0,1-2-2 15,-3 2 2-15,1-1 4 0,0 0 2 16,1 1-4-16,-1-2 4 0,0 1-2 16,1 1-1-16,1-2 1 0,-3 2-1 15,2-3-1-15,-1 2 0 0,0-1 2 0,0-1-1 16,0 3-2-16,-2-3 0 0,3 2-1 15,-2-2 2-15,-2 3-2 0,1-1 0 16,1-1-1-16,0 2 2 0,0-2 5 16,-1 2-2-16,1-3 2 0,1 1-2 0,-2 2 3 15,4-3-4-15,-3 1-1 0,1 0-2 16,0 1-1-16,2-3 3 0,-3 1 0 16,1 1 2-16,-1 0 0 0,1-1 3 0,0 0-2 15,3 0-4-15,-4 0-2 0,1-1 3 16,0 1 3-16,0-2-3 0,1 2 0 15,-1-1-2-15,1 1 4 0,-1 0-1 0,0 1-3 16,0-2 0-16,0 1 1 0,0 0 3 16,0 0-1-16,1-1-3 0,-1 1 1 15,0 1 1-15,1-1 0 0,0-1 1 16,-1 1-1-16,0-1 1 0,0 1-1 0,1-2 0 16,-1 3-1-16,1 0 0 0,-1-1-1 15,0 0 2-15,0 0-1 0,0 0-1 16,0 2 0-16,0-2 1 0,2 1-1 0,-1-1-1 15,1 0 3-15,-2 0 0 0,2 3-1 16,-1-4 0-16,-1 1 0 0,2 2 0 16,2-3 1-16,-5 1 1 0,3 1 3 15,-1-1 1-15,0 1-2 0,-1-1 3 0,0-1 0 16,0 1 0-16,1 1-6 0,-1-1 1 16,1-1-1-16,-1 1-3 0,-1 1-3 15,1 0 0-15,0-1 6 0,-2 2 1 16,3-2 4-16,-1-1 0 0,-2 2-4 0,2-1 1 15,-2 0-2-15,2-2-2 0,-2 2-2 16,3-4 3-16,-3 1 5 0,2-1-4 16,-2 2 2-16,2 1-2 0,0-3 1 0,-2 1-1 15,3 0-1-15,-3 2 4 0,1-1-2 16,-1 1-2-16,0-2 1 0,0 1 0 16,1 0 0-16,-3 2-1 0,2-2 0 0,1 0 4 15,1 0 0-15,-3-2-1 0,1 0 2 16,1 0-8-16,-1 0 3 0,0 1 1 15,0 0-3-15,0-1 2 0,-1 1-2 16,1 0 3-16,1 2 0 0,-2-1-3 0,1 1 3 16,-1-1-2-16,0 2 0 0,2-1 5 15,-2-1 2-15,1-2-2 0,-1 2 1 16,-1-3-2-16,1 1-1 0,0-1-1 0,-1 0-1 16,-1 2 3-16,3-3-2 0,-3 2 3 15,0-1 0-15,0 1-3 0,-3 0 2 16,3-1-1-16,-1 1-5 0,-1 1 1 15,2-2 1-15,-2 1 3 0,2-1-1 0,-3 1-1 16,2-3 6-16,-1-2-1 0,0 2-3 16,-1 0-1-16,2-3-1 0,-3 2-1 15,1 0-2-15,1-1 2 0,-2-1-1 16,1 3 3-16,1 0 0 0,1 0 1 0,-2 1-1 16,-1 0 1-16,1-1 1 0,-2 0-1 15,2 1 1-15,-3-1 1 0,1 1 1 0,2 0-2 16,-2-2 1-16,2 1 3 0,-2-2 1 15,2 0 8-15,0 1 1 0,-3-1 3 16,3 2 1-16,-2-3 1 0,-2 4-1 16,3-4-5-16,-1 1-3 0,-1 2 0 0,1-1-3 15,0 1-2-15,0 0-3 0,-1 1-1 16,1-1-1-16,-1 0-2 0,0 0 0 16,-1 2 2-16,3-2 1 0,-3 2-3 0,0-2 1 15,0 1 0-15,1-1 0 0,-1 0-3 16,0-1 2-16,0 1 1 0,-1 1 3 15,0-2-2-15,-1 2-4 0,1 1 3 16,-1-4-1-16,0 4 0 0,-3-1-4 0,2-2 4 16,0 1 2-16,0 0-2 0,0-2-2 15,-2 0 1-15,2 1 1 0,-1-3-2 16,-3 2 1-16,3 0-1 0,1 0 2 16,-2 2 0-16,-1-2 3 0,-1 2-2 0,3 0-2 15,-3 1 3-15,0 0-2 0,-4 1-3 16,2-1-1-16,-1-1 0 0,-1 3 1 0,0-2-2 15,2 0 1-15,-5 1 3 16,2 1 2-16,0-1 1 0,-1 0 0 0,-1 3-1 16,2-2 5-16,-3 3 3 0,2-1 1 15,0 2 4-15,-2 1 1 0,0-1 3 0,2 1-2 16,-1 2-5-16,-1-1-3 0,2-1-3 16,1 2-1-16,0 0-6 0,1 0-2 15,-1 0 1-15,2 0-13 0,1-1-21 16,1-1-40-16,-2 2-79 0,2-2-116 0,0 2-166 15,3-1-173-15,2 0-160 0,-1 1-88 16,3 0 16-16,-1 0 78 0,-1 0 148 16,-1 2 173-16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6:3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15760 6957 170 0,'0'-1'196'0,"-1"-2"0"16,-1 3-8-16,2 0-20 0,0 0-14 16,0 0-18-16,0 0-18 0,0 0-3 15,0 0-4-15,3 0 5 0,-1 0 3 16,1 0 7-16,0 0 7 0,2 0 1 0,-2 0 4 16,0-3 3-16,0 3 0 0,2-1 3 15,-2 0 9-15,2 1-12 0,-2-2-12 16,3 2-11-16,1-1-13 0,-1-1-19 0,2 2-22 15,0-2-13-15,0 1-12 0,0-3-15 16,1 4-9-16,2-2-4 0,-1 1-9 16,-1-3-1-16,2 3-1 0,0 0-4 15,-1-2 4-15,2 1-7 0,-2-1 6 0,1 0 1 16,-2 2-1-16,-1-1 3 0,2-1-2 16,-1 2 5-16,3-2-7 0,-4 1-2 15,2 1 4-15,-2-1-1 0,2-1 3 16,1 2 1-16,-2-1 2 0,-1 2-3 0,3 0 2 15,-1 0-2-15,-2-3-4 0,0 3 1 16,1-2 1-16,-1 2 2 0,0 0-2 16,1-2 2-16,-1 2 2 0,0 0-2 0,0 0-2 15,1 0 3-15,-1 0-1 0,-1 2 1 16,-1-2-3-16,2 0-3 0,-2 2 3 16,-1-2 1-16,3 3 4 0,-3-3 1 15,2 0 3-15,-2 3 4 0,0-1-7 16,0-1-4-16,0 1-2 0,0-1-3 0,2 1 3 15,-2 1 15-15,0-2 15 0,0 1 10 16,-4 1 13-16,2 0 10 0,2 0 10 16,-1 0-9-16,0 0-4 0,1-1-3 0,-1 3-8 15,-2-3-4-15,1 2-13 0,0-1-5 16,-1 0 0-16,1 0 1 0,2 1 3 0,-4 0-2 16,2 1 14-16,1-2 13 0,-1 2 4 15,0-2 9-15,0 2 14 0,0-2-5 16,-1 1-10-16,4 2-8 0,-3-1-8 15,-1-1-13-15,-1 0-18 0,1 1 0 0,0-1-4 16,-1 3-10-16,-1-3-4 0,2 0-2 16,-1 3-3-16,-1-2 0 0,2 0 1 15,0-2 6-15,-1 2 0 0,-1 1 1 0,2-2 6 16,0 1 4-16,-2-1 6 0,0 1-5 16,0-1 0-16,0 1 5 0,0 0-1 15,0 0-7-15,0 2-4 0,0-2 1 16,0 2 3-16,0 0-9 0,0 0 0 0,0 1-1 15,0-1 5-15,0 1-2 0,0-1 0 16,0 0 5-16,0 1 2 0,0 0 6 16,0 0 2-16,0-3 9 0,0 3 8 15,0-2 1-15,0 0-3 0,0-2-2 0,0 4-8 16,0-2-7-16,-2 1-2 0,2 2-5 16,-2-1-7-16,2 0-4 0,0 0 1 15,0 0-2-15,-1 1-7 0,-1-2-1 16,2 0 5-16,0 0 2 0,0 2-2 0,0-1 2 15,0-1 5-15,0 3 7 0,2-2-4 16,-1-1-1-16,-1 2 7 0,0 0-3 16,2-1-4-16,0 1-1 0,-2-1 1 0,1 2-2 15,-1-1 0-15,0 0-1 0,0 1 5 16,2-1 1-16,-1 2 3 0,-1-2 3 16,0 2-3-16,0-2 4 0,0 1-4 0,3 0-5 15,-3 1 1-15,0-1 2 0,2 0 0 16,-2 2-2-16,1-2 1 0,-1 2 6 15,0-2-1-15,0 2-2 0,0-1 1 16,0 1 4-16,0 0 1 0,-1-1-5 0,1 0 2 16,0 1 1-16,0-1-3 0,0-2-1 15,-2 1-3-15,2 0-1 0,0-1-6 16,0-1-2-16,0 0 3 0,0-1-2 0,0 1 0 16,0-1 0-16,0-2-1 0,0 2-3 15,0-1-8-15,0-2-14 0,0 2-27 16,0-4-33-16,0 0-62 0,0-1-98 15,0-1-138-15,0-1-179 0,2-2-163 0,-2-1-116 16,0-1-17-16,1 1 59 0,2 1 121 16,-1 6 181-16</inkml:trace>
  <inkml:trace contextRef="#ctx0" brushRef="#br0" timeOffset="3153.99">16384 8313 7 0,'0'-7'118'0,"-1"0"13"0,-1 1 18 0,2-1 15 15,0 4 18-15,0-2 11 0,0 3 4 16,0 0-7-16,0 2-8 0,0-2-5 15,0 2-5-15,0 0-4 0,2 2-3 16,-1-1 4-16,-1 2 1 0,2 0-5 0,-2 2-7 16,2-1 1-16,-1 2-2 0,1 1-5 15,-1 3-5-15,-1-3-8 0,2 4-5 16,-2-1-3-16,2 0-17 0,-1 0 5 0,-1 3 2 16,0-1 0-16,0 2-15 0,0-2-18 15,2 1 1-15,0 1-24 0,-2-2-18 16,1 0-15-16,1 0-5 0,-1 1-7 15,-1-1-5-15,3-1 2 0,-1 2-1 0,-2 1 11 16,0-2 2-16,0 1 4 0,0 2 0 16,0 0-2-16,0 0-2 0,0 2-13 15,0-1-5-15,0 1-4 0,0-1-3 16,0 0 0-16,0-1-4 0,0-1 6 0,0 1 1 16,0-1-5-16,0-1-3 0,0 1 1 15,0-2 6-15,0 0-6 0,0 0-14 16,-2 1 5-16,-1-1 3 0,3 0 1 15,-1-2-3-15,-1 3 4 0,2-3 14 0,0 2-3 16,0 1-6-16,0-4 4 0,0 4 0 16,0-1-2-16,0-2 0 0,0 1 0 15,0 2 1-15,0-2-3 0,0 1-6 0,0-1 2 16,0 0 1-16,0 1 0 0,0-2 2 16,0 2-1-16,0-2 4 0,0 0-2 0,0 0 0 15,0 1 1-15,0-2-2 16,0 2-1-16,0-2 0 0,0 1-2 0,0 1-1 15,0 0 2-15,0-3 7 0,0 3-3 16,0-2 4-16,0-1 0 0,0 2 0 16,0-3-6-16,0 3-1 0,0-1-5 0,0-1-2 15,0 0 4-15,0 2 3 0,0-2 3 16,0 0-2-16,0 1 7 0,0 1 0 16,0-3-5-16,0 4-1 0,0-4-4 0,0 4 4 15,0-2 2-15,0-1-6 0,0 2 2 16,0-1-3-16,0-1 6 0,0 2-5 15,-1-3 3-15,1 2 1 0,-2 0 2 16,0-1-2-16,2 0-1 0,0 1 3 0,-1 1-3 16,-1-3 1-16,2 3-2 0,0-2 0 15,0 1-1-15,0-1 1 0,0 1-1 16,2 0-2-16,-1-1-2 0,-1 1 1 16,2-2 5-16,0 1-4 0,-2 0-3 0,1 1 3 15,-1 0 4-15,0-1 0 0,0 1-7 16,0-1 3-16,0 1 2 0,0 1-2 15,0-2-3-15,0 3 0 0,0-4-1 0,0 3-1 16,0-2-2-16,0 1-2 0,0-2-1 16,0 1 0-16,0 1 0 0,0-3-4 15,0 2 0-15,0 0-6 0,0-1-4 0,0 1-8 16,2 1-8-16,-2-1 5 0,1 1 0 16,-1 3-2-16,0-4 13 0,0 3 6 15,0-1 9-15,0 0 0 0,0 0 1 16,0 0 5-16,0 1-1 0,0-2 1 0,0 1-1 15,0-1 3-15,3 0 4 0,-3 1 4 16,0 2 1-16,0-3 1 0,0 3 0 16,0-1-1-16,0 1-5 0,0 0 0 0,2 0-8 15,-2 2 2-15,0 0-4 0,0-3 2 16,0 2-2-16,0-2 2 0,0 1 7 16,0-1-7-16,0-1 2 0,0 0-1 0,0 0 3 15,0-3 0-15,1 4 4 0,-1-3-1 16,0 2 3-16,0 0-3 0,0 2-3 15,0 0 1-15,0-3-9 0,0 0 3 16,0 2-3-16,0 1 0 0,0-2 6 0,0 2-3 16,2 0 4-16,-2-3 3 0,1 2-1 15,-1-2 0-15,0 0-1 0,0-1-2 16,0 1-1-16,0-1-1 0,0 4 2 16,0-4 7-16,0 0-6 0,0 3 5 15,0-2 1-15,0 1 0 0,0 2-2 0,0-2-9 16,0 0-2-16,0 1-5 0,0-1-3 15,2 0 0-15,-2-1 0 0,0 2 1 16,0 0 8-16,0-1 6 0,0-2 2 0,0 0 3 16,0 0-1-16,0 2 0 0,0-1 2 15,0 1 0-15,0 0 1 0,0-1-2 16,0 0 1-16,0-1 4 0,0 1-2 0,0 0-5 16,0-2 3-16,-2 4-3 0,1-3-3 15,-1 2 5-15,1-1 1 0,1 0 0 16,-2-2-3-16,-1 1 6 0,3 0 3 0,-1-1-5 15,-1 5-2-15,1-2-2 0,-1 2-4 16,0-1-3-16,-1 1-5 0,3-1 2 16,-2 0 0-16,1-2 2 0,-1 0 3 0,1-2 5 15,-1 1 1-15,2 0 2 0,-2-1 3 16,1-1 0-16,-1 2-2 0,2-2-1 16,-1 1 3-16,1 1-6 0,-2 0-2 15,-1-1 0-15,3 0 5 0,-3 2-1 16,3-1 0-16,-1-1 2 0,-1 1 5 0,0-1-2 15,1 0-2-15,-1 0-1 0,0-2-1 16,2 0-2-16,-3 0 1 0,2-3 2 16,-1 3-6-16,0-2 5 0,-1 0-4 0,2 0 3 15,-1 0-1-15,-1-1 2 0,0 1 6 16,0-2-1-16,0 1 3 0,-1 1 1 16,1-3-2-16,2 1-7 0,-3-1 7 0,1 2-9 15,-3-1-3-15,3-1 2 0,0 3-2 16,-2-3 6-16,0 2-6 0,2-1 10 15,-2-1 1-15,2 1 2 0,-1-1-2 16,0 0-6-16,1 0 7 0,0 0 6 0,-2 0 3 16,4 0-1-16,-3 0 8 0,-1 0 9 15,0 0 3-15,1 0-2 0,0-1-7 16,-3 1 2-16,2 0-3 0,0-1-1 16,0-1-11-16,0 2-3 0,0 0 9 0,-2-1 0 15,1 1 5-15,-1-2-7 0,0 2 4 16,1 0 0-16,-1 0-6 0,-1 0 0 15,1-1-6-15,0-1 0 0,2 2-1 16,-1-1-3-16,0 1-2 0,-2-2 0 0,2 1 3 16,-1 1 1-16,-1-2-1 0,2 1 0 15,-2 1 4-15,3-2 0 0,-1 1-3 16,-1-1 0-16,0 2-1 0,1-1 0 16,-1-1-4-16,2 2-3 0,-2-1 2 0,0-1-1 15,1 2 0-15,-1-1-1 0,1-1 0 16,-1 2 0-16,-1-1 1 0,-1-1 0 15,0 2 0-15,0-5 0 0,1 5 1 0,0-2-1 16,-1 1-1-16,0-1 1 0,3 0 1 16,0 2-1-16,-3 0 2 0,2 0-1 15,2 0 0-15,-1 0 0 0,1 2-4 16,-1 0 3-16,1-2-4 0,2 1-1 16,-2-1 2-16,2 2-1 0,-2-2 2 0,2 0 3 15,-3 2 1-15,1 1 3 0,2-3-3 16,-2 0 0-16,0 0-1 0,0 0 3 0,-2 2-2 15,4-1-4-15,0-1 2 0,-2 2 1 16,2-1 0-16,-1 1-5 0,1-1 3 16,0 2 3-16,0-1-1 0,-2-1-4 0,2 1 0 15,0-2 5-15,-2 1-4 0,2 1 2 16,-2-2 4-16,2 1 0 0,0 1 1 16,-2-2-5-16,2 1 1 0,0 1-1 15,-2-1-7-15,3 2 1 0,-1 0 2 0,0-2 2 16,0 4 1-16,0-1 2 0,-2-1 3 15,4 2-2-15,-1-1 1 0,1 2 4 16,-3-2-4-16,1 1 0 0,0 0-1 16,1 0 0-16,-1-1-2 0,1 1-4 0,1 1 1 15,-1 0 0-15,1 0 0 0,1 0-1 16,-2 1 3-16,-1 1 0 0,2 0 2 16,-1-1-1-16,0 0 1 0,-1 1 3 0,2-1-1 15,-1 1-1-15,0-1-1 0,1 1 0 16,-1-1 2-16,2 1-3 0,-1 0-2 15,1-1-1-15,-2 0 2 0,0 2-3 16,2 0 2-16,-1 0 3 0,1-2 1 0,0 2 3 16,-2 1 1-16,2 0-1 0,-1 2-5 15,-1-3-3-15,-1 2 3 0,3 1 0 16,-1 0-3-16,-1-2-4 0,2 2 5 16,-2 0 1-16,2-2-2 0,-3 3-1 0,2-1 3 15,-1-2 8-15,0 3 0 0,-1-4-2 16,2 2 2-16,-1 0-5 0,0-1-3 0,-1 1-3 15,1-1-2-15,2 3 2 0,-1-4-2 16,-1 2 5-16,2 0 1 0,-2-1-1 16,0 1-1-16,2-1 1 0,-2 0 3 0,2 2 0 15,-1-4-2-15,-1 1 0 0,2 2 7 16,-1-2-6-16,-1 0-2 0,0 1-3 16,2 0 2-16,-1-1 4 0,-1 1-9 15,2-2 4-15,-1 3 1 0,1-2 2 16,-2-1 0-16,0 4 0 0,2-3 2 0,-1-1 3 15,-1 3-1-15,2-2-4 0,-2 2 0 16,2-2-2-16,-1 1 2 0,-1 0-1 16,2 0 1-16,-2 0 1 0,0-1 1 0,2 0 2 15,-2 0-3-15,2 2-2 0,-1-3 1 16,-1 1 1-16,2 2-5 0,0-2 3 16,0 0 7-16,0 0-2 0,0 2-2 0,0-2 4 15,-1-1 8-15,1 4-1 0,0-4-2 16,0 3 2-16,0-2 7 0,0 1 0 15,1 0-3-15,-1 0 4 0,0 2-2 16,0-2 2-16,2 2 0 0,-1-3 3 0,-1 0 6 16,2 0 1-16,-2 2 3 0,2-3 2 15,-2 2 3-15,2-3-1 0,-2 0-3 0,0 1-2 16,0 0-1-16,0-1-5 16,0-1-7-16,0 0-7 0,0 0-3 15,0-1-1-15,0 2-7 0,-2-1 2 0,0-2 1 16,2 1 0-16,-2-2 0 0,2 1-2 0,-1 1 2 15,-1-3-4-15,2 1-15 0,-1-1-47 16,-3-2-81-16,3-2-96 0,-1-1-147 16,1 1-171-16,1-5-146 0,1 0-68 15,2-3 15-15,1 0 63 0,0 0 131 0,4 2 160 16</inkml:trace>
  <inkml:trace contextRef="#ctx0" brushRef="#br0" timeOffset="5963.19">15686 11848 51 0,'-2'-2'138'16,"-1"2"-12"-16,-1-3-13 0,0 3-16 0,1 3-7 15,0-2-9-15,1 0-1 0,-1 2 4 16,-2-1 6-16,2 0 4 0,-2-2 10 16,-1 3 11-16,-2-1 11 0,0-2 10 0,0 0 5 15,-1 0 8-15,0 0 3 0,-3-2-5 16,0-1-6-16,-1 3-9 0,1 0-15 16,-1-2-12-16,-1 0-15 0,1 1-16 0,0-1-13 15,-1 0-7-15,1-1 1 0,-4 3 5 16,4-4 10-16,-2 1 5 0,0 0 3 15,0 0-4-15,0-1-6 0,0 4-16 16,0-3-16-16,1 1-13 0,-2 1-6 16,1-1-9-16,0-1-5 0,0 0-2 0,0 0-4 15,-2 0 5-15,3 0-2 0,-4 0 4 16,4 1 4-16,-5 0 2 0,3-1 3 16,-1 0-5-16,-2 1-1 0,3 1 0 0,-1-1-6 15,1 0 0-15,-3-1 0 0,5 3 2 16,-2 0-1-16,0-2 4 0,0 0-1 15,2 2-1-15,-2-1-4 0,2-1-1 16,0 1 2-16,-1 1-1 0,2-4-1 0,0 4 3 16,-3 0 1-16,3-3 4 0,-1 3-2 15,3-1-3-15,-3 0-2 0,1 1-2 16,0 0 4-16,-1 0-5 0,2 0 0 0,-1 0 3 16,0 0 1-16,0 0-5 0,1 0-1 15,-1 0 5-15,-1 0 0 0,3 0 3 16,-3 1 1-16,1 0 3 0,2-1-2 15,-3 3-5-15,3-3-1 0,-5 0-1 0,3 3 1 16,-1-2 3-16,2-1 1 0,-3 1 1 16,3-1-2-16,-1 2 0 0,-1-1 1 15,4 1 0-15,-1 0 3 0,-3 1 1 16,3 1 1-16,-1-1 0 0,-1 1-3 0,-1 2-2 16,2 2-1-16,0-2-2 0,-4 1 4 15,3-2-4-15,-1 3 4 0,1-2-1 16,1 2-2-16,-1-1 1 0,2 0-7 0,-1-1 2 15,-1-1 1-15,0 3-3 0,0-2 0 16,1 2 1-16,-1-2 6 0,0 4-2 16,-1 0 0-16,2-1 3 0,-1 3 0 15,0-2-2-15,2 0 0 0,-1 1-2 0,2-1-1 16,-1 0 2-16,0 0-3 0,2 0 3 16,0-1 1-16,0 0-2 0,0 0 1 15,2-1-1-15,-2-1-1 0,3-1 0 16,-1 1-1-16,2 0 4 0,-3-2-2 0,3 2 2 15,0-1 2-15,0 1-1 0,0 1 1 16,0-1-2-16,0 1-1 0,0 0 7 16,-2 2-5-16,2 0-2 0,0-1-1 0,-1 1 0 15,1 0-1-15,-2-1-5 0,0 0 2 16,1 1 5-16,-2 0-1 0,0 2 3 16,2 1 3-16,-1-1-3 0,3 1 1 15,-3 0 0-15,-2 2-1 0,4-1-3 0,0-1 0 16,0 3 0-16,1-4-3 0,-2 3 1 15,1-3 3-15,2 0 1 0,0 1 0 16,-4 0-1-16,4 1 3 0,0 2-2 16,-1-2-2-16,0-1-1 0,3 1-1 0,-1 0-1 15,0 1 2-15,2-3-2 0,-1 3 2 16,1-2-2-16,0 2 3 0,0-2-1 16,0 1-3-16,1 0 3 0,-1-1-4 0,2-1 0 15,-2 0 1-15,2 0 1 0,-1 2 0 16,3-2 1-16,-2 1 2 0,1 1 0 15,0-2-1-15,1 3 1 0,1-3-2 16,-4 3-1-16,2-2-3 0,1 2 4 0,-1-2-3 16,1 1-1-16,-1 0 1 0,0-3 0 15,-1 3 2-15,1-2-1 0,1 2 1 16,-3-1 1-16,2-1 2 0,-1 2 0 16,3-2-1-16,-1 0 0 0,-1 1 1 0,1-1-3 15,-3 0 1-15,4-2-2 0,-2 3 0 16,2-3 1-16,-2 0-1 0,3 2 3 15,-3-2 2-15,2 0 1 0,0 0 4 16,1 1 0-16,-1 0 0 0,3 0-1 0,-2 1-3 16,2 0-1-16,0 0-1 0,1-2 1 15,1 2-1-15,-2 0 1 0,4-2 1 16,0 2-1-16,-1-2-1 0,1 0 0 0,0 0-2 16,1-2 0-16,-1-1 0 0,-1 1 2 15,5 0 1-15,-4-1 3 0,2 0 0 16,1-2 1-16,-1 0-2 0,-1 2-1 15,1-2 1-15,0-2-3 0,-1 4 0 0,2-3 0 16,0 1 1-16,2-3 1 0,0 3 0 16,-2-2-2-16,0 2 1 0,1-1 0 15,2-1 1-15,-2 0-2 0,2 1 1 16,-3-1-3-16,0-1 1 0,2 1 2 0,-2-1-1 16,1 0 4-16,1 1-1 0,-2 1 5 15,0-3-1-15,0 1-2 0,0 0 1 16,-2-2 0-16,1 1-1 0,-1-1 2 0,3 0 5 15,-5 0 9-15,0 0 6 0,3 0 7 16,1 0 2-16,-2 0 4 0,0-1-1 16,3 1-7-16,-2 0-6 0,2 0 0 15,0 0-1-15,1 1-3 0,3 1-1 0,-3-1 4 16,1 1 2-16,0 0 4 0,-1 0 5 16,1 1 14-16,-1-2 7 0,0-1 3 15,-1 2 5-15,1-1-5 0,-2-1 2 16,2-1-15-16,-2-1-2 0,0 2-2 0,1-1 0 15,0 1 2-15,-2-2 0 0,2 2 6 16,-2 0-3-16,0 0 0 0,-1 0-8 16,1 0-4-16,-1-1-8 0,0 1-5 0,-1-4 1 15,1 3-2-15,-1-1-1 0,1-1 3 16,-2-1 1-16,2-1 2 0,-2 2-6 16,1-1-6-16,0 1-3 0,-1-2-4 0,3 3-4 15,-3-3-3-15,3 2 4 0,-1 0-1 16,1-1 2-16,-1 2-3 0,1-1 1 15,0 0 1-15,1 0-2 0,0 0 2 16,1 0-4-16,0 2 1 0,-2-1 2 0,2 1-3 16,-2-1 0-16,3 1-1 0,-4 1 4 15,3-2-3-15,-2 0-2 0,2 2 5 16,-2-1 1-16,0 0 1 0,-1 0 1 0,1-2 1 16,-1 1 0-16,1 0 2 0,-3 1-4 15,2-3-2-15,1 4-1 0,-3-3 4 16,2 1 7-16,-2 0 6 0,0 2 15 15,0-1 8-15,-2-1 8 0,0 2 2 0,0-2-3 16,-1-1-10-16,1 3-10 0,-1-4-6 16,3 1-7-16,0 0-7 0,-1-1-3 15,1 1-1-15,-2-2-4 0,1 2-1 16,2-1 0-16,-2-2 0 0,-2 1 0 0,3 0 0 16,-2 2 2-16,1-2 2 0,-1 2-1 15,-1-1 2-15,0 1-2 0,3-2-1 16,-3 1-3-16,0 1 1 0,0-2-1 0,1 1-1 15,-1 0 0-15,0 0 2 0,1 1 0 16,-1-2 0-16,1 1 0 0,0-1 2 16,2 1-1-16,-1-3-2 0,-2 2 2 15,1-1-1-15,0-1 1 0,-1 2 1 0,2-2-1 16,-4-2 2-16,0 1-2 0,2 2 2 16,2-2-3-16,-6 1-1 0,3-2-4 0,-1 0 2 15,-1 0 2-15,2-1-1 0,0-2 2 16,-1 1 0-16,-1 0 4 0,0 0-1 15,0 0-1-15,1 0 2 0,-3 1-3 16,2-1 2-16,-2-1 1 0,4 2-5 0,-6-2 0 16,2 0-1-16,1-1 1 0,0 1 0 15,-1 1 0-15,-1-3 3 0,-1 2-1 16,1 2 3-16,0-2-2 0,-2 1-1 16,-2 1-3-16,0-1 1 0,1 2-1 0,-3-2-2 15,1 3 2-15,-1-2 1 0,1 1 2 16,0-1-2-16,-4 0 1 0,4-1 0 0,-2 1 0 15,2-2 0-15,-1 2 1 16,-1-2 0-16,2 0-2 0,-2 1 0 0,1-1 0 16,0 1 1-16,-3-1-3 0,1 0 3 15,1 0 1-15,1-1 1 0,-1 2 1 0,0-2-2 16,0 1 1-16,-2-2-1 0,0 1 0 16,1-1-2-16,-1 2 0 0,3-2 1 15,-4 1-1-15,2-1-1 0,-1 1 1 16,1 0 1-16,-2 1-3 0,3 0 0 0,-1-1 1 15,0 1 2-15,-3-1 2 0,2 0-2 16,-1 1 3-16,0 0 2 0,-1-1-1 16,1-2-3-16,-2 2-4 0,0-2 3 0,1 2 0 15,0-2-3-15,-1 1 1 0,-1-1-1 16,3 2 3-16,-1-1-2 0,0 3 1 16,-1-1 2-16,-1 0-1 0,0-1 0 15,1 1-1-15,1 2 1 0,-4-3 0 0,2 2-2 16,0-1 0-16,-2-2 3 0,0 1-1 15,0-1-3-15,-2 2 2 0,0 0-1 16,-2 0 4-16,2 2 4 0,-3-2 2 16,1 4 5-16,-2-1 1 0,2 2 0 0,-4-1-4 15,0 1-4-15,-1 0-1 0,0 2-5 16,-1-2-8-16,0 2-16 0,1 0-29 16,0-2-66-16,0 4-93 0,3 0-123 0,-1-1-159 15,1 2-151-15,3 0-132 0,-3-2-21 16,4 1 45-16,-2-4 100 0,1 3 152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38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8287 6379 51 0,'-2'0'94'0,"-1"0"6"0,1 2 12 16,-1-2 11-16,0 0 14 0,-1 1 11 16,1-1 8-16,-1 0 19 0,1 0 16 15,0 2 18-15,1-2 12 0,1 0 8 0,-1 1 4 16,0-1-12-16,-1 1-23 0,3-1-29 15,-1 0-35-15,1 2-27 0,0 0-7 16,1-2 13-16,-1 3 20 0,3-2 21 16,2 1 42-16,2-1 38 0,1 1 12 0,2-1-13 15,0 0-21-15,1 1-24 0,3-2-42 16,-1 1-39-16,3 1-36 0,1 0-25 16,1-1-19-16,0 1-8 0,0 0-5 15,1 1-31-15,0-1-81 0,0 1-107 0,1 1-165 16,-2-1-176-16,4 2-179 0,0 0-81 15,1-2 23-15,-2 1 76 0,3-4 146 16,-2 3 168-16</inkml:trace>
  <inkml:trace contextRef="#ctx0" brushRef="#br0" timeOffset="526">9520 6366 12 0,'-6'1'198'0,"1"2"22"0,0-3 8 16,0 0 3-16,0 2-3 0,2-2-2 16,3 1 13-16,0 1 39 0,0-1 27 15,3 1 17-15,2 1 26 0,2 0 54 0,1-1 21 16,2 2-30-16,0-3-36 0,1 1-34 16,3-1-44-16,-2 1-81 0,1-2-66 15,2-2-40-15,2 1-33 0,-1-1-22 16,3-1-16-16,-3 0-9 0,4 0-27 0,-2 0-65 15,1 0-97-15,0 2-145 0,-1 1-188 16,3-2-185-16,-2 2-121 0,3 0-18 16,-3 0 56-16,0 0 121 0,0 0 178 15</inkml:trace>
  <inkml:trace contextRef="#ctx0" brushRef="#br0" timeOffset="3484">10503 5837 102 0,'-2'-2'154'16,"-1"-1"-3"-16,1-1-3 0,1 1 0 0,-2 1 10 15,-2 0 6-15,2-1 17 0,-2 1 11 16,2 2 10-16,-2 0-5 0,-3-3-7 16,2 3-5-16,-2 0-23 0,2 0-12 15,-2 0-23-15,-1 0-16 0,-1 0-21 0,2 0-18 16,0 0-6-16,-3 3-11 0,0-3 0 15,1 2 0-15,0 0 8 0,0 1 0 16,-4-1-2-16,4 1 1 0,-1 1-10 16,-1-1 4-16,-1-1-8 0,2 1-6 0,-2-1-2 15,0 3-3-15,0-2 0 0,1 3-5 16,-2-2-2-16,0 2 0 0,-2 2 8 16,3-3-3-16,-4 2-1 0,4 0-3 0,1 0-6 15,-2 0 1-15,2 1-7 0,2-1 3 16,0-1-3-16,2 1-3 0,-3-1 3 15,3 2-3-15,2-1-2 0,-1 0-2 16,-2 1-4-16,1-1-4 0,0 3-1 0,0-3-3 16,1 4-5-16,0-2-2 0,-1 0 5 15,2 1 0-15,-1-1 0 0,1 1-2 16,0 0 5-16,1 0-7 0,-1 1 13 16,-1-1 4-16,0 0-4 0,0 2 2 0,2 0-4 15,1 2 3-15,-3-2-14 0,1 2-2 16,1-1 2-16,1 1 4 0,-1-2 0 15,0 1 5-15,2-1-3 0,-2 0 4 0,2 0 1 16,0-2-6-16,1 2 2 0,-1 0-5 16,3-1-2-16,-1 1 0 0,-1 0 4 15,0 1-2-15,2 2 1 0,-1-2 1 16,-1 0 7-16,2 1 2 0,0-1-7 0,0 1 6 16,0-2-6-16,2-2 2 0,-1 2-1 15,-1 0-7-15,2-2 10 0,-2 2-11 16,2 0 6-16,-1-2-2 0,-1 0 1 15,2 1 3-15,-1-1-8 0,1-1 13 0,0 0-3 16,-1 0-4-16,2-2-1 0,0 1-6 16,-1-1 3-16,1 1 3 0,0 0 2 15,0-1 2-15,1 1-1 0,-1-1 8 0,0 1-3 16,0-1-6-16,-1 0 1 0,2 1 2 16,-1-1 0-16,2 3-6 0,-2-3-1 15,2-1 4-15,-2 2-4 0,2-4-3 16,1 2 9-16,-3-1 0 0,2 2 3 0,-2-1-7 15,2 0 2-15,0 1 5 0,0-2-1 16,2 1 1-16,-2 2-3 0,3-3 1 16,-3 2 1-16,4-1-2 0,-2-2-6 15,-1 2-3-15,2-2 5 0,0 1 0 0,1 0-1 16,-2 0-2-16,1-1 3 0,-2 2 6 16,3-2 2-16,-1 1 7 0,0-1 3 15,1 1 10-15,0-1 3 0,-3 2 3 0,4-1-2 16,-1-1 0-16,-1 0 3 0,1 1-8 15,1-1-5-15,-1 3-5 0,1-3-9 16,1 0 1-16,-2 1-8 0,3 0 2 16,-2-1 4-16,1 1 4 0,-1-1 7 0,2 1 4 15,-2 1 9-15,0-3 7 0,0 1 9 16,0-1 1-16,0 2 5 0,-1-3 2 16,1 3-5-16,-1-3-6 0,2 3-2 15,-3 0 4-15,0-1-1 0,0-1-5 0,3 2-4 16,-2 0-4-16,0-1-6 0,0 1-10 15,-1 1-2-15,0-2-3 0,2 1-1 0,-2-1-1 16,1-1 1-16,-1 2 0 16,1-2-4-16,0-2-4 0,-1 2 6 0,0 0 1 15,0-1-4-15,-2 3-2 0,2-1 7 16,0 0 4-16,0 0-1 0,0 0-2 0,-2-1 9 16,2 2 2-16,0-3-4 0,0 1-1 15,-2 0 3-15,1 0 2 0,2 0-5 16,-1 0-2-16,0-1-1 0,1 1-6 15,-1 0-6-15,0 0-3 0,0 0 0 0,1 0 3 16,-1 0 5-16,1-2 3 0,-1 2-2 16,1 0 2-16,-1-1-5 0,1 2 1 15,0-1 2-15,-2 0-1 0,1 0-2 0,0 1-2 16,3-1 1-16,-3-2 0 0,0 2-4 16,1 0-2-16,-1-1 3 0,0 3 1 15,2-3 0-15,0 1-8 0,-2 0 4 16,2 0 4-16,1 0 5 0,-2-2 1 0,0 2-1 15,1 0 6-15,-2 0-3 0,2 0-1 16,-2-1-3-16,3 1-1 0,-2-2 6 16,-1-1-3-16,3 1 0 0,-3-1 1 0,0 0-1 15,1 0 0-15,-1 0-7 0,2 0 6 16,0 0 0-16,0-1-2 0,0 1 0 16,2 0-2-16,-2 0 3 0,0 0-4 0,0 0-1 15,2 1 0-15,-3 1 0 0,4-2 5 16,-2 2-2-16,0-1 2 0,1-1-3 15,0 2-1-15,0-2-1 0,-1 0-1 16,1 0 3-16,0 0 1 0,-1 0 4 0,0 0-1 16,2 0 5-16,-2 0-5 0,1 0 0 15,0 0 1-15,-1 0 0 0,1 2-5 16,1-2 5-16,-1 0 2 0,1 0-2 16,-1-2-2-16,3 2-2 0,-2 0 1 0,3-2-4 15,-2 1-5-15,2-1 3 0,-2 2-2 16,3-2 5-16,-1 1 0 0,1 0 0 15,1-1 2-15,-2 1-1 0,1-2 0 0,-3 0-2 16,3 1-3-16,-2 1 3 0,0-1-1 16,0-1-1-16,0 2 0 0,0-1 0 15,1 1 2-15,0-2-1 0,-1 0 3 16,-2 0 1-16,4 1-1 0,-4-3 3 0,3 3 1 16,-2-1 5-16,0 0-3 0,-1 2-3 15,1-2-2-15,-1-1-2 0,-2 3 0 0,3-2-6 16,-4-1 3-16,-1 1 0 0,0 1 1 15,1 0-3-15,0-1 6 0,0-1 0 16,-2 1 2-16,2-2-1 0,-2 1 4 16,1-1-1-16,-1 1-5 0,0-2 0 0,1 1-5 15,-1 2 3-15,1-1 0 0,-3 1 6 16,1 0-2-16,0-1-1 0,-1 0 2 16,-1 1-2-16,3 0-3 0,-2-2-3 15,1 3 3-15,-1-3 1 0,0 1-2 0,1-2 1 16,0-2 2-16,1 2 2 0,0-1-9 15,-1-1 2-15,0-1 3 0,-2 1 5 16,2 3 0-16,-1-4-3 0,2 4 9 16,-4-2-4-16,3-1-3 0,-2 1-1 0,-1-1-1 15,1 2-2-15,3-1 5 0,-2-1 2 16,1-1 0-16,-1 1 1 0,-1-1-5 16,2 1 0-16,0 0-2 0,-1-1-2 0,1 0-1 15,0 2-3-15,-2-1 6 0,0-1-2 16,1 1 0-16,-1 1 3 0,0 0 1 15,-1-1-1-15,1 1 1 0,0-2 0 0,-2 1 0 16,2-1 2-16,-2 0-2 0,0 0 0 16,1 0-4-16,0-1 4 0,-1 0 1 15,0 2-4-15,-1-3 2 0,1 2 3 0,-1-1-1 16,1-2-2-16,-1 2 0 0,-1-1 4 16,-1-1 6-16,2 1-1 0,-1-1 5 15,-1-2 5-15,2 1 1 0,-2 1-3 16,2-1-5-16,-1 0 4 0,-1-2-4 0,0 1-5 15,3 3-5-15,-1-1 0 0,-2-1 0 16,0 3-5-16,0-2 3 0,0 0 1 16,0 0 1-16,0 1 2 0,0 0 3 15,0 1 0-15,0 0-1 0,0-2-5 0,0 3 0 16,0-1-2-16,-2 0-2 0,-1 0-1 16,3 2 3-16,-1-3 1 0,1 1 7 15,0-1-2-15,-2 1-3 0,2-1 0 0,-2 1 1 16,-1-1-1-16,2 2-7 0,-3-3 4 15,1 2 2-15,0-2 4 0,-2 2 1 16,2 0-5-16,-3 0-1 0,3 1 0 0,-2 0 1 16,-1-1-2-16,-1 0-6 0,-2 3 7 15,3-3 1-15,-1 2 0 0,-1-1 0 16,-1 1-3-16,3 0 3 0,-3 0-1 16,1 1-1-16,-1-1 1 0,-2-1 3 0,1-1 0 15,-2 2 2-15,2 0 2 0,-1 1 5 16,-3-1 1-16,3 1 0 0,-3-1 7 0,1-1-1 15,-2 1 0-15,0 3-4 16,1-2-3-16,-2 0 0 0,1-1-7 0,-2 3-1 16,2-3-4-16,0 2-1 0,-3-1 1 15,2 0 0-15,-2 2-1 0,1-2 0 0,-2 2 0 16,0 2 3-16,3-2-2 0,-3 1-1 16,2 1 2-16,-2-2-1 0,-1 2 4 15,2 0-3-15,-3 0 3 0,3 0 1 0,0-1-2 16,-2 1-2-16,2-2-4 0,-2 3-1 15,1-3-2-15,-1-2-1 0,2 4 2 16,-1-2 1-16,-2 1 1 0,2-1-1 16,-1-2 3-16,2 4 4 0,-1-1-4 0,0 1-4 15,2 0 3-15,-2 0 2 0,3 1-4 16,-1 0-3-16,1 0 3 0,-1-1 3 16,1 0-1-16,0 0 2 0,2-2 0 15,-4 3 2-15,4-2 1 0,-2-1-4 0,2 1-1 16,-2 1-3-16,3 1 1 0,-4 0-3 15,4 1-3-15,0 1 1 0,-2 0 2 16,0 0 0-16,0 0 0 0,0 0 4 16,0 0-1-16,1 0 2 0,0 1-4 0,0-1 4 15,-1 0-3-15,2 0-3 0,-1 0 3 16,1 0-1-16,-4 2 3 0,4 0-2 16,-2-2-1-16,-1 3 3 0,0-3 0 0,0 2-1 15,1 1-1-15,0 1-6 0,-2-1 0 16,3-1 3-16,-2 3 1 0,1-1 1 15,0-1-1-15,2 2 6 0,-1 1 2 16,1-2-4-16,-1 1-2 0,3-1 2 0,0 1 2 16,0 0 2-16,1 0 3 0,1 2 1 15,0-4 0-15,-1 2-7 0,4 0-6 0,-1-1-23 16,0 1-37-16,0-1-51 0,2 1-67 16,1-2-79-16,0 1-103 0,-2-1-126 15,3 2-111-15,0-1-87 0,0-1-30 16,0 3 32-16,1-2 82 0,0 3 131 0,1-2 137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0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15811 12109 42 0,'-2'0'96'15,"2"2"4"-15,-2-2-1 0,2 0 0 16,0 1 6-16,0 1 11 0,0-2 11 16,0 1 9-16,0 0 7 0,2 3 5 0,-2-3-1 15,2-1-10-15,-1 2-5 0,-1-2 1 16,2 0 8-16,1 0 13 0,-1 0 14 15,1-2 15-15,0-1 8 0,0 0 0 0,3-1-8 16,-3-1-19-16,2-1-19 0,0 0-16 16,2-1-20-16,2-2-18 0,-3-1-12 15,2 0-8-15,2-2-10 0,1 0-13 16,0-1-7-16,-1 0-4 0,2-2-11 0,-1 1-8 16,1-1-3-16,0-1-2 0,-1 3 0 15,1-4-5-15,1 0 0 0,1 3 1 0,-3 0 3 16,2 1-5-16,1-1-4 0,-3-2 0 15,3 2 3-15,-2 1-2 0,2 0-6 16,-5-1 8-16,4 1 0 0,1-2 1 16,-3 4-3-16,3-3-2 0,-3 1 0 0,1-1-8 15,0-1 6-15,-1 4-1 0,1-3 3 16,0 4 3-16,-1-1-3 0,1-1 6 16,-2 2 0-16,-2-2-1 0,3 3-4 15,-1-2-3-15,-2 1 6 0,0-1-1 0,1 2-7 16,-1 1 2-16,1-4-1 0,2 2-1 15,-3 1-1-15,2 0-2 0,1 0-1 16,-3 2 0-16,1 0 6 0,-1-1 2 0,1 1 0 16,-1 0-1-16,2 0 5 0,1 2-2 15,-1-1-3-15,-2 0-3 0,1 0 2 16,0 0 4-16,1 0-3 0,-2 0 12 16,3 1 27-16,-2 1 21 0,1 0 13 0,-1 0 6 15,-1-1 7-15,0 2-6 0,1-2-23 16,-1 1-18-16,-3 1-14 0,0 1-7 15,2 0-6-15,-3 1-6 0,1 0-4 16,-4 1-10-16,2 0-46 0,-1 0-72 0,-2 1-114 16,2 0-167-16,-1 1-169 0,-1-2-126 15,0 0-28-15,0 0 32 0,0-2 94 16,5 0 155-16</inkml:trace>
  <inkml:trace contextRef="#ctx0" brushRef="#br0" timeOffset="4094.22">17251 10793 31 0,'-5'4'141'0,"0"-1"4"0,0 0 3 15,2-1 5-15,-2 0-2 0,1 1-3 0,1-3-3 16,1 3-2-16,-1-1-2 0,3-1 0 16,-2-1 5-16,2 2 9 0,2-1 6 15,0-1 5-15,1 0 8 0,0 0 4 0,6 0-3 16,-2-3-6-16,2 0-12 0,2 0-15 15,0-2-18-15,2-2-17 0,1-1-15 16,1-1-18-16,0 1-11 0,0-3-10 0,0-1-6 16,3 0-7-16,-1 1-6 0,0-3-8 15,-1 0-2-15,1-1-8 0,1 0-4 16,-2 1-4-16,-2-1-1 0,3 1-2 16,-4 0-2-16,3 1 2 0,-2-1-2 0,0 1 1 15,-1-1 1-15,1 2-2 0,-3 0 3 16,2-1-3-16,-1 2 3 0,0-2-4 15,-1 1-3-15,1 0-2 0,0-2 0 16,0 1 0-16,-1 2-1 0,-1-2-1 0,0 1 2 16,-1 1 1-16,-1 1 3 0,1-1 1 15,-3 2 2-15,2 0 0 0,0 1-2 16,0-1 2-16,-2-1 1 0,2 3-1 16,-1-1-3-16,1 1 0 0,-1-1 0 0,1 1-2 15,-1 1 0-15,-1 1-1 0,2-2-1 16,0 2 5-16,-2 0-1 0,2-2 1 15,0 2-3-15,-2-2 1 0,2-1 0 0,0 3-3 16,0-1 0-16,-4-2 0 0,5 1 2 16,-5-1-1-16,3 1 1 0,0 0 1 15,0-1 0-15,-1-1 0 0,-1 2 0 16,0 2 2-16,1-1-3 0,-2-1 1 0,0 3 2 16,1 0 1-16,-4-1-2 0,2 2 4 15,2-4 0-15,1 2-5 0,-3 0 1 16,2-3-1-16,-2 1-2 0,2 0-3 0,0 1 0 15,-2-1 8-15,3 0-4 0,-3 2-2 16,2 0 1-16,0 1 0 0,-2-1 2 16,0 3-5-16,-1-1 4 0,0-1 3 15,-1 3 0-15,-1-1-1 0,2 0 0 16,0-1-1-16,-1 3 0 0,-1-2 0 0,3 2 0 16,-2-2-1-16,-1 1-1 0,2 1-1 15,0 0 7-15,-2 0-3 0,1 0-1 16,-1 0 4-16,2 3-1 0,-1-1 0 0,-1 1-2 15,2-1 8-15,1 3 9 0,0 0 4 16,1 0 4-16,-1 0 1 0,0 1 0 16,1-1-5-16,0 2-9 0,0-1-6 15,0-2-1-15,0 2-4 0,1 1-3 0,0-3 2 16,3 1 5-16,-4 0 4 0,1 0 5 16,0 0 1-16,2 0 4 0,-2 0 0 15,2 1 3-15,-1-2-5 0,2 2-3 0,0 0 2 16,-2-2-1-16,2 3-5 0,0-4-3 15,3 2-2-15,-3 2-4 0,2-2-1 16,1 2-1-16,-3-2 1 0,1 0-3 16,1-2 3-16,1 3 4 0,-3-1-4 0,1-1-1 15,2 1-1-15,-1-1 1 0,-1 0 1 16,2 3 0-16,2-4 2 0,-1 2 0 16,0-1 2-16,-3-1-1 0,5 2-4 15,-1-3-1-15,-1 3 3 0,1-2-2 0,0 1-3 16,-1-1 4-16,1 2 2 0,1-2 0 15,-3 0 2-15,2 0 3 0,1-2 6 16,-1 0-7-16,1 3 4 0,1-3 2 0,-2-1-5 16,0 2 2-16,3-1 0 0,-3 1-3 15,1-1-5-15,-1 1-1 0,1-2 0 16,0 2-5-16,-3 0 0 0,3-1 1 0,-1 3 7 16,-1-3 0-16,1 1-2 0,0-2 0 15,-1 2 0-15,1 0 2 0,1-2-5 16,-2 0-5-16,1 0 2 0,0 0 3 15,0 0 0-15,1 0-2 0,-3 0-2 0,3 0 7 16,-1 0 1-16,0 0 0 0,-1 0-4 16,1 1 4-16,0 1 1 0,0-2-6 15,0 2-3-15,-1-1 3 0,1-1-3 0,0 2 0 16,-1-2 5-16,0 0 3 0,1-2 1 16,1 2 2-16,-3-1 1 0,0-1 1 15,2-1-7-15,-2 3-2 0,0-4 2 16,2 4-5-16,-4 0 5 0,4-2-4 0,-4 2 4 15,1-1 1-15,2 1-2 0,-2-2 0 16,0 0-2-16,0 2 2 0,2 0-1 16,-3-1 2-16,3-1 1 0,-2 2 3 15,0-1-1-15,2 0-3 0,-2 1 0 0,-1-2-1 16,2-1-7-16,0 2 3 0,2-2 2 16,-4-1 4-16,3 2-3 0,0-1 0 15,-1 0 4-15,-1-2-3 0,1 2 0 0,2-1 0 16,-4 1 0-16,3-2 0 0,0 2 1 15,0-2 3-15,-1 3-8 0,1-3 1 16,2 3 4-16,-5-3 4 0,2 3-3 16,2 1-2-16,-2-3 3 0,1 1-1 0,0 2-4 15,-1 0-1-15,1-1 2 0,-2-1-1 16,2 2 3-16,-2-1-2 0,1 1 6 16,0-1-14-16,-2 0-3 0,1 0 7 15,2 0-2-15,-3 1 10 0,0-1-6 0,-1-1 14 16,3 0 0-16,-1 0-6 0,-1 3-1 15,0-4-8-15,-1 1 5 0,0 0-4 0,3 0 4 16,-3-1 0-16,0 1 6 0,0 1-2 16,1-1-2-16,-1-1-2 0,1 4-4 15,0-5 1-15,-1 2-5 0,-2-2 0 16,1 1 5-16,2-1 4 0,-3-1 10 0,2 0 0 16,-1 0-3-16,2 0-6 0,-3-2-4 15,2-1-2-15,0 1-6 0,0-1 0 16,0 1 3-16,-2-1 5 0,2 0 3 15,1 0 4-15,-1 3-1 0,-1-2-3 0,-1-1-1 16,3 2 3-16,-1-1-5 0,-3 1-4 16,2 0 2-16,-1-1 3 0,2 1-5 15,-4-1-3-15,1 2 3 0,0-2 0 0,2-1-4 16,-2 1 2-16,0-1 6 0,-2 2 5 16,2 2-1-16,-1-3 8 0,-1 3-4 15,0 0-3-15,-1-1 2 0,-1 1-7 16,3 0-3-16,-2 0-8 0,0 0 9 0,-1 0 2 15,1 0-1-15,-1 1 2 0,-1-3 6 16,2 2-5-16,-2 0-2 0,2 0 2 16,-1-1-1-16,3 0 1 0,-4 0-3 15,1 0 2-15,2-1 6 0,-1 1-7 0,0-1-1 16,-1-2 6-16,3 4 0 0,-2-3 1 16,0 2-11-16,-2-1 5 0,1 1 3 0,-1-2-7 15,2 2 2-15,-1-1-1 0,-1 1 3 16,2-1-1-16,-2-2 2 0,2 2-7 15,-1-1-2-15,-1 1 4 0,0 1 5 16,0-1 7-16,0 1-5 0,0-2 2 0,0 1 8 16,0 0-4-16,0-1-5 15,0 1-4-15,0 0 1 0,0 0 2 0,0-1-6 16,0 1 0-16,0-1 4 0,0 0-5 16,0 2 2-16,0-3 3 0,-1-3 6 0,1 4 0 15,0-1 0-15,0-2 0 0,-2 2 1 16,2 0-3-16,-2 1-7 0,2-1 0 15,-1-1 3-15,-1 3 0 0,2-1 3 0,-1 1-1 16,1-1-4-16,-2 1 0 0,0-1-1 16,0 0-2-16,0-2-2 0,1 3 0 15,-3-3 7-15,3 1 4 0,-1 1-4 16,1-2 0-16,-3 0 1 0,3 2 0 0,-3 0-3 16,1-2-2-16,0 1 4 0,-3 2 3 15,3-1 0-15,-2 1-2 0,2-1 1 0,0 1 3 16,-4 1 1-16,2-1-6 0,0 1-2 15,-2 1 1-15,2 0-2 0,0-2-4 16,1 2-5-16,-1 1 4 0,-1-1 5 16,1 0-1-16,-1 0 1 0,-1-1 7 0,1 0-9 15,-2 2 5-15,2-1-1 0,-1-1 4 16,3 1-2-16,-6 0 0 0,4-2 15 16,0 2-8-16,-3-2-1 0,5 2-4 15,-4-2 1-15,2 2-1 0,-1 0-4 0,1 0-5 16,-2 0 4-16,0 0-1 0,2-1-3 15,-1 1 5-15,-2 0 1 0,1 0 5 16,2 0 1-16,-1 0-3 0,-2 1 6 0,1-3-6 16,-1 2-1-16,1 0 1 0,-2 0-4 15,2-1 2-15,0 2-1 0,-1-2 1 16,1-2-2-16,0 3 0 0,0-2 1 16,-1-1-1-16,1 3-3 0,-2-2-2 0,1 2 4 15,1-2 0-15,0 2 3 0,0 0-3 16,-3-1 2-16,3 0-2 0,-1 0 0 15,0 1-2-15,-3 0 0 0,4-3 6 16,-2 3-1-16,-2-4 0 0,3 4-1 0,-4-3-1 16,4 1 6-16,-1-1-3 0,-1 1 3 15,-2 1-3-15,4-1 2 0,-2 2-5 16,1 0-9-16,-1 1 3 0,0-2 0 16,0 1 1-16,1 0-1 0,-2 0 7 0,2-2 6 15,0 2-6-15,0 0-3 0,-1-1 3 16,0 0 3-16,1 0-1 0,-1 1-3 0,1 0 3 15,-2 0 2-15,3 1 3 0,-4 0-2 16,2-1-3-16,0 1 0 0,-2 1-2 16,2-1-1-16,-1-1-1 0,1 2-2 15,-1-2 0-15,2 0-2 0,-3 0 0 0,0 1 2 16,2 0 1-16,1-1 3 0,-2 0 2 16,2 2 3-16,1-2-5 0,-2 2 0 15,0-1 3-15,1 1-3 0,-1-1 0 0,0 1 0 16,0 1 2-16,-1-1 0 0,0 3-2 15,2-4-2-15,-3 3 2 0,1-1-3 16,2 0 2-16,0 2 3 0,-1-1-4 16,0-1-5-16,1 2 2 0,-1-1 3 15,1 1 1-15,0-1-5 0,0 1 4 0,-1-3 18 16,0 3-7-16,2 0-4 0,-4 0-2 16,4 0 0-16,0 0-3 0,-3 3-9 15,4-3 3-15,-2 2 1 0,1 0 3 0,1-1 0 16,-1 1 1-16,0 1 0 0,-1 1 2 15,0-1 1-15,0-1-1 0,-2 1 0 16,3 1 0-16,-4 1 2 0,2-2-3 16,-3 1 0-16,3 0-2 0,0-2 0 0,-5 3 0 15,5-2-2-15,-2 0 3 0,1 0-1 16,-1 0 2-16,0 0 2 0,0 0-2 16,0 0 1-16,0-1 0 0,-1 1-3 0,-1-1 2 15,1 3 0-15,1-2 3 0,1 1-1 16,-1-1-2-16,0 1 5 0,1-1-3 15,-1-1-2-15,0 2-1 0,1-3-3 16,-1 2 4-16,1-1-6 0,1 0 4 0,-2-1-4 16,0 2 5-16,2-1 0 0,-1 0 2 15,0 1-5-15,0 0 2 0,-1 2 4 0,0-2-2 16,-1 1 0-16,3 1-2 0,-1-2 8 16,1 2-9-16,-2-2 0 0,0 2 1 15,2 2-2-15,0-5 0 0,-1 3 0 16,0-3 5-16,2 3-1 0,-3-2-1 0,1 2-1 15,2-1 3-15,0 1-1 0,-4-1 0 16,4 1-1-16,-1-1 6 0,-1 2 0 16,-1-1 1-16,-1 0-4 0,4 0-4 15,-1 2 2-15,-1-2-4 0,2 2 9 0,2-2-6 16,-3 0 1-16,3 1 5 0,0 0-1 16,0-2-7-16,-1 1-3 0,3 0 2 15,-1 0 3-15,-1 0-1 0,1-1 2 0,0 2 2 16,1 1-4-16,-1-4 2 0,-2 6-1 15,1-4 0-15,2 3-1 0,-1-3 2 16,1 3-2-16,-1-2 0 0,0 0 0 16,2 0-1-16,-1 0-2 0,1 0 1 0,-1-1 5 15,3 0 2-15,-2-1-1 0,0 1 4 16,2 0 5-16,-2 0-4 0,0 0-1 16,-1 0-4-16,2 0 1 0,-1 1-3 15,2-2-4-15,-2 2-1 0,1-1 0 0,0 2 1 16,-1 1 0-16,2-3 3 0,0 4 0 15,0-2 1-15,0-1 6 0,1 1-8 0,0-1 0 16,-1 0 0-16,1 2-2 16,1-2 4-16,-1-1-4 0,-2 0 12 0,2 2-2 15,1 0-9-15,-1 1 3 0,1-3 2 16,-3 3-1-16,4-2-3 0,-1 1-4 0,-1-1 8 16,2 0 1-16,0-1-4 0,0 2-3 15,0-1 2-15,0 1 6 0,0 0-1 16,0-2-4-16,0 2 0 0,0 1 5 15,0 0-2-15,0 0-6 0,0-1 4 0,0 1 10 16,0 1-4-16,0-1-3 0,0-1 0 16,0 2-3-16,2 0-3 0,-1-2-4 15,-1 2 1-15,0-1 2 0,2-2 4 0,0 4 1 16,-1 0 0-16,1-1-1 0,-1 1 4 16,1-2-3-16,1 3-5 0,-2-2 7 15,2 2-2-15,-1-2-6 0,0-1 1 16,-1 4 1-16,3-3 4 0,0-1-1 0,0 1 2 15,-3 0 1-15,2 0 0 0,2-2-2 16,-2 2-3-16,0-2 0 0,0 1 1 16,1-1 4-16,-3 0 1 0,2 1 1 0,1-1 0 15,-1 1-5-15,0 1-8 0,3-2 1 16,-3 3-2-16,2-3-3 0,-2 2 4 16,2 0 5-16,-2-2 8 0,2 2-3 0,-1 0 2 15,1-1 4-15,-2 1-5 0,2-1-2 16,0-1 0-16,2 2-2 0,-2-1-1 15,2 0 2-15,-1 0 2 0,-1-1-4 16,3 1 4-16,1-1 3 0,-2 1-2 16,-1 1-4-16,2-1 4 0,0-1 3 0,0 0-4 15,-2 1 0-15,2-2 6 0,0 1 6 16,-2-1 5-16,2 1 3 0,0 0 4 16,0 1 0-16,-2-4-2 0,2 1-6 0,-1 2-7 15,0-1-4-15,1-2 1 0,0 1-2 16,-1-1-4-16,-1-1-38 0,2 2-66 15,-4-3-111-15,1 0-151 0,2 1-146 0,-2 0-152 16,0-3-42-16,-1-1 25 0,-4-2 87 16,-2-3 134-16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17:2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20106 9551 28 0,'0'-1'144'0,"0"1"1"0,-2-1-7 16,0 1-12-16,2-2-8 0,-1 1-11 0,-1 1-5 16,1-2-8-16,-3 1-3 0,3 1-3 15,-1 0-9-15,0-2-8 0,1 2-2 16,-1-1-3-16,2 1 8 0,-1 0 12 0,1-2 19 16,-2 2 22-16,0 0 30 0,0 0 30 15,0 0 23-15,2-1 13 0,-1 1 3 16,1 0-4-16,-2-2-19 0,0 2-22 15,2 0-22-15,0 0-22 0,0-2-22 0,0 2-24 16,0-1-23-16,0 1-17 0,2 0-16 16,1 0-8-16,3 0 6 0,0 0 33 0,4 1 25 15,1 1 14-15,0-2 7 0,2 2 12 16,1-1-12-16,-1-1-28 0,1 2-20 16,0-2-13-16,0 0-10 0,-1 0-16 0,0 0-3 15,2 1-13-15,-2 1-9 0,0-1-49 16,0 1-86-16,0 1-136 0,-3-2-181 15,3 2-161-15,1 0-141 0,-1 0-31 16,2 0 43-16,1-1 115 0,3-1 168 0</inkml:trace>
  <inkml:trace contextRef="#ctx0" brushRef="#br0" timeOffset="722.63">21338 9565 115 0,'-1'0'158'0,"1"0"8"0,0 0 4 0,0 0 8 16,0-1 12-16,-2 1 21 0,0 0 25 15,2-2 33-15,-1 2 25 0,-1-1 14 16,2-1-4-16,0 2-26 0,0 0-40 15,-1 0-42-15,1-1-24 0,1-1 2 0,2 2 7 16,4-1 16-16,-1-1 10 0,2 2 4 16,3-2-20-16,-1 1-39 0,4 0-39 0,-1 1-32 15,-1-3-23-15,4 1-18 0,-2 1-16 16,4-2-10-16,-4 3-5 0,3-2-8 16,-4 2-54-16,4 0-86 0,-4 0-132 15,1 0-173-15,1 0-158 0,0 0-148 0,0 0-31 16,0 0 38-16,0 0 111 0,0 0 160 15</inkml:trace>
  <inkml:trace contextRef="#ctx0" brushRef="#br0" timeOffset="2359.82">21953 9053 28 0,'0'0'87'0,"0"-2"1"0,0 0-4 0,0 1 1 15,0-3 0-15,0 3 0 0,0-1-4 16,0 0-2-16,0-1 2 0,0 3 4 16,0-2 0-16,0 1 2 0,0-1 5 15,0 2 5-15,-1-1 2 0,-1 1-3 16,2 0-1-16,-2 0-5 0,2 1-8 0,-3-1-10 15,2 0-8-15,-1 2-2 0,0-2 7 16,-1 1 12-16,2-1 10 0,-4 2 9 16,2-2 4-16,0 0 5 0,0 3-5 0,-2-3-9 15,0 1-7-15,-1 0-11 0,0 2-8 16,1-1-11-16,0 0-12 0,0-1-9 16,0 3-8-16,1-4-2 0,-2 3-9 0,-1-3-6 15,2 4-3-15,1-1-1 0,-1-1-6 16,0 2-2-16,-1 0 6 0,1 0-1 15,0 0 0-15,-1-2-3 0,1 3 2 16,0 1-1-16,-1-1-1 0,2-1 0 16,-3 1 3-16,2-2 6 0,0 2 10 0,1 2 11 15,-4-2 11-15,3-2 6 0,0 2 3 16,1-1 0-16,-1 1-3 0,-1 0-14 16,1 1-11-16,0-2-6 0,-1 2-4 0,1 0-5 15,0 0-4-15,-1 0 5 0,2 0-2 16,0-2 0-16,-1 3 1 0,1-2-3 15,-1 2 1-15,-1-2-3 0,1-1 2 16,2 1 1-16,0 0-3 0,-1 0-5 0,1-1 1 16,0 1-1-16,1-2 7 0,-1 1-8 15,2 1 1-15,-2-2 4 0,1 2-3 16,1 0 0-16,-3-2-7 0,3 1 9 0,-2-1 0 16,-1 2-2-16,1-1 0 0,2 1 0 15,-3 2 5-15,1-2-6 0,-1 1-4 16,1 0 5-16,1-1 1 0,-1 1 2 15,1-2-7-15,1 1 2 0,-3 0 3 0,3 0 3 16,-1-1-7-16,1 1 4 0,-3 0 2 16,3 0 0-16,1-3 2 0,-4 3-6 15,4 1 5-15,-1-4-4 0,-2 3 3 16,3-2-2-16,-1 2-3 0,1-2 2 0,-4 1 0 16,3-1-4-16,-1 2-1 0,2 0 5 15,0-2-2-15,-1 2 1 0,1-1 1 16,-2-1 3-16,0 4 11 0,2-5-10 0,-1 3 2 15,-1-2-5-15,2 2-1 0,0-2 0 16,-2 1-10-16,2-1 9 0,-1 2-2 16,1-1 3-16,0-1 1 0,-2 2 0 15,2-2 0-15,0 0 0 0,0 0-1 0,0-1-1 16,0 1 3-16,0 1 1 0,-1-3-4 16,1 1 0-16,-2 0 1 0,0 1 1 15,2-1 3-15,-1 1-3 0,1 1 2 0,0-1 2 16,0-1-1-16,0 1-3 0,0 1-3 15,0-1-3-15,0-1 1 0,0 1-3 16,0 0 3-16,0 0 3 0,0 0-4 16,0 0 8-16,0 0-3 0,0 0 0 0,0 0 0 15,0 0 0-15,0 0-3 0,0-1-4 16,0 0 4-16,0 1 0 0,0-1 0 16,0 0 0-16,0-1 6 0,0 3-3 0,0-4 0 15,0 3-5-15,0-3 6 0,0 4 1 16,0-3 1-16,0 1 4 0,0 0 0 15,0-2-1-15,0 0-8 0,0 3 0 0,0-3 0 16,0 0 0-16,0 2-1 0,1-2 1 16,-1 2 2-16,2-1 0 0,-2-1 2 15,0 2-2-15,0 0 0 0,0-2 5 16,0 0-3-16,0 0-2 0,0 0 2 0,0 1 1 16,0-1-1-16,0 0 0 0,0 0-2 15,0 0 0-15,0 0-2 0,0 0 0 16,0 0-1-16,0 0-3 0,0 0 3 15,0 0 5-15,0 0-1 0,0 0 1 0,0 0 0 16,0 0 3-16,0 0 1 0,0 0-6 16,0 0 0-16,0 0 0 0,0 0-1 15,0 0 0-15,0 0 0 0,0 0-2 16,0 0 3-16,2 0-2 0,-2 2-1 0,1-2-13 16,-1 0-28-16,2 1-42 0,-1-1-63 15,-1 0-73-15,2 0-76 0,-2 0-62 16,2 0-42-16,-1 0-29 0,3-3-15 0,-3 0 34 15,2-2 55-15,1 0 61 0</inkml:trace>
  <inkml:trace contextRef="#ctx0" brushRef="#br0" timeOffset="7933.63">21742 9237 79 0,'-4'-2'115'0,"4"-1"-10"0,-1 3-8 15,1 0-7-15,-2 0-2 0,0 0-2 16,1 0 0-16,-1 0 4 0,2 0 0 16,-1 0-2-16,1 0-7 0,-2 0-3 15,0 0-4-15,2 0-1 0,-3 3 0 0,2-1 2 16,-4 1 5-16,2 0 11 0,0 0 6 15,0 1 7-15,-2 1 6 0,2-1 7 16,-2 2-2-16,-1 0-5 0,1 1-4 16,2-2-12-16,0 2-13 0,-1 0-21 0,1-1-10 15,2 1-15-15,-3-1-10 0,1 2-5 16,-1-2-7-16,1 0 2 0,-1 2-1 16,1 1 2-16,2-4 0 0,-3 2 2 0,3 1 3 15,-1 0 4-15,1-1 6 0,-3 1 1 16,4 1 7-16,-1 0 4 0,-1 0 5 15,2-1 1-15,-2-1-2 0,2 2-1 16,0 0-6-16,-2-2-7 0,2 2-6 0,0 0-7 16,0 0-5-16,0 2-5 0,0-2-1 15,0 1 0-15,0 1 0 0,0-1-1 16,2 0 4-16,-2 1 1 0,2-2-1 16,-2 1 4-16,2-1-5 0,-1 1 2 0,3-2 1 15,-3 0-3-15,1 1-1 0,1-1-2 16,0-1 4-16,0 1-4 0,1 0-2 15,-1-1 2-15,1 0 2 0,-1 1 3 0,1 1 6 16,-3 0 6-16,2-2 6 0,-1 2 1 0,1-2 0 16,0 0 3-16,-1 0-5 15,1 0-6-15,3-2-5 0,-3 0-4 0,1-2-4 16,-1 1-9-16,0 1-2 0,0-2 0 16,1 0 3-16,-1 0 4 0,3 0 0 0,-3-1 0 15,2 2 10-15,-2 0 30 0,2-1 20 16,0 1 3-16,-2 1 8 0,3-2 2 15,-3 1-2-15,2-1-31 0,-2 2-17 16,0-1-9-16,2-1-3 0,-2-1-4 0,5 1-1 16,-5 1 1-16,2-1-4 0,-2-1 4 15,0 1-1-15,2 0 3 0,0 0-1 16,0 2 4-16,0-2 7 0,0 1 14 16,0-1 5-16,-2 0 5 0,2 0 3 0,-2 1-3 15,3-1-5-15,-2 1-14 0,0-1-9 16,0 2 0-16,0-1-2 0,0-1-6 15,2 2-4-15,0-3 1 0,-1 5 2 0,0-3-4 16,-1 0 0-16,1 1-3 0,0-1 1 16,3 1-3-16,-2-1-3 0,0 2-2 15,-1-3-2-15,2 1 4 0,0-1 2 16,0 2 4-16,-3-1-3 0,5 1-1 0,-5 0-2 16,4 0-1-16,-2-1-1 0,-1 1-3 15,2-1 8-15,-3 0 1 0,2 2 4 16,1-1 1-16,-2-2 2 0,-1 1-1 15,1 1-3-15,3-1 0 0,-3-1-4 0,-1 1 0 16,1 0-1-16,3-1 0 0,0 2 0 0,-3-1 0 16,1-1-3-16,-1 2 4 15,0-3 0-15,-1 3 2 0,4 0 1 0,-3-3 1 16,0 1 1-16,-1 0-2 0,0 0 0 16,1 0 0-16,-1 0-2 0,1 0-4 15,-1-2 3-15,1 3 1 0,3-1 2 16,-3 0-1-16,3 0-1 0,-2-2 2 0,1 2-1 15,-3 0 0-15,5 0-1 0,-4-1 0 16,2 3-4-16,-1-1-1 0,1-3 4 0,0 3-3 16,-1 1 3-16,3-2-4 0,-5-1 7 15,5 1 3-15,-2 0-3 0,-1 1 0 16,2-1-1-16,1 0 4 0,-4 0 2 16,2-1-5-16,-1 1 0 0,1-1-1 0,-1 2 2 15,0-3-1-15,0 2 3 0,1-1 5 16,-1-1 2-16,3 1-1 0,-2 0 1 15,-1 0-1-15,2-1-6 0,1 3-3 16,-2-3 0-16,-1 1-1 0,2-2 4 0,0 2-1 16,0 1-2-16,-2-3-3 0,2 0-1 15,0 0 0-15,-2 2-5 0,2-2 3 16,0 0 4-16,1 0-5 0,0-2 0 16,-3 2 0-16,0 0 2 0,4 0-1 0,-2 0 2 15,-2-3-1-15,0 3 1 0,4-2-3 16,-4 2 2-16,0 0-2 0,2 0-1 15,2 0-2-15,-4 0 3 0,0 0 4 0,1 0-2 16,-1 0 0-16,2 0-2 0,-2 0 4 16,1 0-2-16,-2 0-2 0,-1 0-1 15,2 0 1-15,-1 0-1 0,0 0 1 16,1 0-1-16,-1 0 1 0,1 2 0 0,-1 1 3 16,0-3-4-16,0 0 3 0,-1 0-2 15,1 2-2-15,3 0-3 0,-4-2 2 0,1 1 6 16,0 1-2-16,2-2 3 0,-3 2 0 15,1-2 2-15,0 0-2 0,-2 3-2 16,2-3 0-16,-1 0-3 0,1 2 0 16,3-2 1-16,-3 2-4 0,-1-1-1 0,1-1 2 15,0 2 1-15,0 0 0 0,2-2 1 16,-2 1 4-16,0-1-1 0,0 2 4 16,0-1-4-16,-2-1 2 0,0 1-2 15,3 2-2-15,-1-3 2 0,0 0-5 0,-1 0 4 16,1 2-1-16,-1-1 2 0,1-1-2 15,0 2 2-15,0-1-2 0,0-1 0 16,0 2-3-16,1-2 3 0,0 0 1 0,-1 0-1 16,1 1 0-16,-1-1 1 0,2 2 3 15,0-2-3-15,0 1-1 0,1 1-3 16,-2-2 1-16,1 0 0 0,-2 0 3 16,2 1-1-16,-1 0 0 0,1-1 0 0,-1 2 3 15,-2-2 0-15,1 0-4 0,2 0 0 16,-3 0 1-16,1 0 0 0,1 0 0 15,1 0 0-15,-3 0 2 0,1 0-1 16,0 0-1-16,0 0 0 0,1 0 1 0,-1 0-1 16,-1 0-1-16,1 0 0 0,2 0 1 15,-2 0-3-15,0 0 0 0,0-2-1 0,2 2 1 16,-2 0 2-16,-1 0-3 0,2 0 9 16,1 0-4-16,-2 0 6 0,-1 0-3 15,3 0 0-15,-1 0 0 0,2 0-4 16,-3 0 3-16,3 0-5 0,-4 0 2 0,1 0 0 15,3 0-2-15,-3 0 2 0,-1-1-3 16,1 1 3-16,0 0 3 0,3 0-3 16,-2 0 0-16,0-1 4 0,-1 1 0 15,2 0-3-15,-1 0 0 0,-2 0 0 0,3 0 0 16,-1 0-5-16,-1 0-2 0,1 0 6 16,-1 0-3-16,0 0 2 0,-1 0 3 15,1-2-1-15,0 1 2 0,3 1-3 0,-4-2 0 16,1 2 1-16,2-1 1 0,-2-1-1 15,-1 2-1-15,2-1 1 0,1-1 1 16,-1 2 1-16,1-1-4 0,-1-1 1 0,1 2 1 16,-2 0-3-16,2 0-1 0,-1-3 1 15,2 2 2-15,-2 1 0 0,1-1-1 16,1-1 1-16,-2 2 0 0,2 0 0 16,0 0 0-16,-4 0-1 0,3-1 5 0,0 1-4 15,-2-2 2-15,0 0-2 0,1 2-1 16,-1-1 1-16,2-1-5 0,0 2 4 15,0-2-1-15,-3 2 2 0,3 0 0 0,0-3 1 16,0 3 1-16,-2 0-2 0,0-2-2 16,-1 0 6-16,1 1-2 0,3 1-2 15,-4-2-2-15,1 0 2 0,0 2 1 16,0 0-4-16,0-5 1 0,1 5 6 0,-1-2-1 16,-1 1-3-16,1-3 1 0,2 3 0 15,-3-1 0-15,2 0-5 0,-1 0 2 16,2 1 3-16,-3-2-1 0,1 0-2 0,1-1 3 15,-1 2-1-15,0-1-1 0,0 1-1 16,1-1 1-16,-1 0 3 0,1 0-3 16,-1 0 3-16,-2 1-1 0,2-1 0 15,-1-1 0-15,0 1-1 0,1 1 0 0,0-1 0 16,0-1 3-16,0-1 0 0,0 2-2 16,0-1 0-16,0 1 0 0,0-2 0 15,0 3 0-15,2-3-2 0,-2 1-1 16,-1 0 2-16,1 0-1 0,1 1-2 0,-1-1 1 15,0 1 1-15,0-2 1 0,-1 3-1 16,1-3-6-16,1 0 4 0,-1 3 3 0,-2-3 3 16,2 2-3-16,0-1 1 15,0-1 6-15,0 0-1 0,0 0-6 0,2 1-2 16,-2-2 2-16,-1 1 0 0,0 1-1 16,2 1 1-16,-3-3-1 0,2 3 4 0,-2-2-2 15,2 0-1-15,-4 0 3 0,2 0-2 16,2 3 1-16,0-3-1 0,-2 3 4 15,0-3-5-15,0 2 0 0,2-2 1 16,-2 1-1-16,1 1-2 0,-1-2 1 0,-2 0 1 16,4 1 3-16,-2 0-3 0,0-1 1 15,0 2-2-15,0-4-4 0,1 2 2 16,-1 0-2-16,0 2 3 0,0-2 1 16,2 1 0-16,-4-3 0 0,2 1-1 0,1 0 0 15,-1 0 3-15,0 1 0 0,0 0 2 16,2-1-2-16,-2-1 2 0,3 2 0 15,-3-3-8-15,2 1 2 0,-1 0-2 0,0-1 3 16,0 0 0-16,0 1 1 0,1-1 6 16,-1-1-3-16,1 3-1 0,0-1 0 15,0-1 0-15,0 1-1 0,1-3-2 16,-1 1 0-16,-1 2 1 0,1-2 0 0,2 0 1 16,-3 0 0-16,2 2 3 0,-1-1-2 15,2 1-1-15,-4 0 0 0,2 0 0 0,-2-1 1 16,0 3-2-16,1-1 2 0,0 0-1 15,-3 1 1-15,2-1-3 0,-3 0 1 16,2 1 0-16,0-2 3 0,-2 2 2 16,1 0-3-16,-1-2 6 0,0 2-8 0,0-2 0 15,0 2-2-15,0-3 0 0,0 2 3 16,0-1-2-16,0-1 5 0,0 1 0 16,0 0-2-16,0 0-1 0,0 2-4 15,0-3 4-15,0 1 0 0,0 0-1 0,0 1 2 16,0 0-2-16,0 0 0 0,0-2-4 15,2 3 1-15,-2-3 3 0,0 3-2 16,0-4 3-16,0 4 3 0,0-2-2 0,-2-1 2 16,2 3-3-16,-1-1-1 0,1 0 0 15,-2 0 1-15,0 1 1 0,2 0 0 0,0-3-1 16,0 3 2-16,0-4-1 16,0 2-1-16,0-1 0 0,-1 1 0 0,1-1 1 15,0 0-1-15,-2-2 2 0,2 2-2 16,-1 1 0-16,-1-3 1 0,0 1-3 15,2 1 1-15,0 1 1 0,0-2 0 0,-2 3 0 16,2-1-1-16,-2 1 1 0,0 0 1 16,2-1-1-16,-1 0 0 0,-1 2 0 15,2-3 0-15,-1 1-1 0,1 0-1 0,-2-1-1 16,0 1 2-16,2 1 0 0,-1-1 1 16,-1 1 3-16,2-1 2 0,-1 2-1 15,1-2-2-15,-2 4-2 0,0-2-1 16,2-2 0-16,-1 2-4 0,-1-1 3 0,1 0-2 15,-3 0 3-15,3-2 1 0,-2 3 2 16,0-3 3-16,0 1-5 0,-1-2 0 16,1 2 0-16,0 1 0 0,0-1 0 15,0 2-1-15,-1 0-1 0,3 0 2 0,-4-1-1 16,2-1 0-16,0 2-1 0,0 0-1 16,0 0 5-16,-1-2-1 0,-1 2 0 15,2-2 0-15,-3-1 1 0,3 3 0 0,-2-3-1 16,2 2 0-16,-2-1-1 0,0 0 2 15,1 1-3-15,-4-1-2 0,3 0 0 16,-1 0 0-16,-1 0 2 0,3 2-7 16,-4 0 5-16,2-1 1 0,-2-1 1 0,0 2-2 15,0 0 2-15,2-1 8 0,-2 1 1 16,1-2-2-16,-2 2-1 0,3 0-1 0,-2-2-1 16,0 4-3-16,-2-4-1 15,2 2 1-15,-1 0-1 0,0 2 2 0,1-2-2 16,0 1 0-16,-1-1-3 0,0-1 4 15,1 3-5-15,0-1 0 0,-2 1 3 0,2-2 1 16,-4 2 0-16,4-2 1 0,-2 3 1 16,1-3 1-16,1 3-3 0,-2-3 0 15,2 0 1-15,0 0 0 0,-1 0 1 16,0 3 0-16,1-2-3 0,0 0 1 0,-1 0 0 16,1 1-1-16,0-1-1 0,2-1 2 15,-3 2 4-15,1-1 0 0,0 1-3 16,1 0-1-16,-2 1-1 0,-1-3 0 15,2 1 1-15,-1 1-2 0,3-2 2 0,-1 3 3 16,-1-3 1-16,-1 2-2 0,3-1 1 16,-1 1 4-16,1 0-6 0,-1 0 3 15,-2-1-2-15,3 3 0 0,-1-2-2 0,1 0-5 16,-1 0 5-16,0 2-6 0,1-1 4 16,-1 1 1-16,1-3 1 0,-2 3 0 15,3 0-3-15,-1 0 7 0,0-2-5 16,-2 1 6-16,2 0 0 0,-2-1-1 0,1 3 0 15,1-2 0-15,-3-1-3 0,1 3-1 16,-1-2-2-16,0 2 1 0,1 0 3 0,0 0-1 16,0 0 2-16,-1 0-7 15,3 2 3-15,-2-2-2 0,1 0 3 0,-2 3-2 16,3-1 0-16,-2-2 1 0,0 0 1 16,-2 0 1-16,2 0 0 0,-1 0-2 0,-2 0 1 15,1 0 2-15,1 2-1 0,-4-1 1 16,2-1-1-16,1 2 3 0,0 0-2 15,0-2 2-15,-1 1-1 0,0 1-1 16,1-1 0-16,-1 0-2 0,1 0 0 0,0-1-1 16,0 2-1-16,1 0 1 0,-1-2 1 15,1 1 2-15,0 1-2 0,-1-1-3 16,0 1 2-16,0-1 1 0,-2 1-1 16,3-1-1-16,-2 1 1 0,1-1 4 0,-1 0-3 15,0 1-2-15,2 0-1 0,-3-2-1 16,0 1 0-16,2 1 1 0,1-2 3 0,-2 1-1 15,0 1 1-15,-1-2 2 0,2 3 1 16,-1-3-3-16,-2 1-1 0,2 0 1 16,0 1-2-16,-2 1 2 0,2-1-1 15,-1-1 2-15,1 1-1 0,-1 0 1 0,0 1 2 16,2 1-4-16,1-1 2 0,-4-1-1 16,4 3 1-16,-4-5 0 0,4 3-5 15,-1-1 3-15,-4 0 0 0,4-1 2 0,-1 2-1 16,-1-2 1-16,1 0 1 0,-2 1 1 15,4 1-6-15,-3-1 2 0,0-1 0 16,1 2-2-16,-1 0 3 0,0 0 1 16,1 0 1-16,-1 0 0 0,-1 0-1 0,0-1 1 15,-1 1 0-15,1-1-2 0,-3 1 3 16,2 1-2-16,-2-1-2 0,2-1 1 16,-2 1-1-16,4-1-1 0,-6 0-2 15,6 1 5-15,-2-1 1 0,1-2-2 0,1 5 0 16,0-3-4-16,2 1 2 0,2 0-1 15,-4 0-1-15,6-1 1 0,-2 0-1 16,-1 1 4-16,0 0 1 0,0 2-2 0,1-2 1 16,-1 1-6-16,1-1 5 0,1 2 0 15,-2 0 0-15,3 0-2 0,-2 2 1 0,1 0 7 16,1-2 2-16,-2 3-2 16,0 0-4-16,3-1 3 0,-1 1-3 0,-2-1 0 15,4 1-5-15,-3 2 3 0,1 0 2 16,-1-1 0-16,0-1 2 0,0 2-2 15,3 0-2-15,-1 0-4 0,0-2-14 0,0 2-17 16,-1 0-28-16,0-1-39 0,1 1-53 16,2 0-53-16,-2-1-51 0,2-2-70 15,-3 3-85-15,3-3-70 0,1 1-52 0,0-1-53 16,2 0-17-16,2-2 44 16,0 0 88-16,1 0 99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5:5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23951 9621 22 0,'-1'-3'95'0,"-3"-2"8"15,3 2 5-15,-3 0 0 0,3 2 4 16,-1-2-2-16,1 3-5 0,-4-1-6 0,2 1-1 16,2 0 10-16,-3 0 21 0,1 0 33 15,0-2 36-15,0 0 33 0,-1 2 26 16,1-1 15-16,-1-1 8 0,1 2-16 16,0-2-25-16,-1 2-30 0,3 0-32 15,-1 0-23-15,2 0-15 0,2 0 12 0,1 0 26 16,3 2 18-16,3 1 17 0,1 1 3 15,1-3-20-15,3 1-38 0,2-1-47 16,2 0-36-16,0 0-27 0,0-1-19 0,2-1-10 16,2 0-11-16,-1-2-10 0,0 0-36 15,-4-2-92-15,4 3-120 0,-2-3-173 16,-2 2-175-16,0-1-168 0,4 4-54 16,-5-3 39-16,3 6 95 0,-2-1 155 0</inkml:trace>
  <inkml:trace contextRef="#ctx0" brushRef="#br0" timeOffset="608.51">25185 9626 140 0,'-4'-2'189'0,"-4"-1"18"16,3-2 17-16,0-1 30 0,-1 2 36 16,0 0 37-16,0-1 31 0,-2 1 28 15,1-1 25-15,1 2 20 0,0-1 2 0,3 1-16 16,-2-1-40-16,2 3-55 0,-1-3-54 16,4 4-59-16,2-1-59 0,1-1-41 0,5 2-20 15,1 0-11-15,4 0-15 0,0 0-16 16,1 0-13-16,3 0-11 0,1 0-10 15,1 0-6-15,2 0-4 0,-1 0-3 16,4 0-22-16,-4 0-56 0,3 0-110 0,-3 0-143 16,2 2-171-16,-3 1-164 0,5 0-143 15,-4 1-46-15,2 1 56 16,-3 0 112-16,3 0 157 0,-1 0 157 0</inkml:trace>
  <inkml:trace contextRef="#ctx0" brushRef="#br0" timeOffset="3541.43">26084 8973 84 0,'0'-5'162'16,"-2"2"-5"-16,0-1-7 0,2 1-5 0,-1 1-8 16,1-1 1-16,-2 0-3 0,1 0 6 15,-1 0 9-15,0 2 5 0,-1-1-1 16,0 1-7-16,-3 1 1 0,1-2 2 16,2 1-7-16,0 1-6 0,-4 0-2 0,2 0 1 15,-1 0-10-15,-1 0-12 0,-2 0-11 16,1 0 0-16,-1 0-3 0,1 0-5 0,0 0-8 15,-3 1-8-15,-1 1-7 0,0-2-20 16,0 1-12-16,-1 1-12 0,-1-1-3 16,5 1-7-16,-4-1-4 0,0 2 4 15,4 0-2-15,-4 0 2 0,-1 2-1 0,3-2-4 16,-3 1 3-16,2 2 3 0,1-2-3 16,1 1-3-16,-2 2-2 0,3-2 0 15,-2 2-4-15,1-1-5 0,2 2 0 16,-1 0 4-16,1-1-3 0,-2 2 4 0,1 0-3 15,1 0-1-15,2 2-3 0,-2 1-2 16,-1-2-2-16,2 2-1 0,1 1 2 16,-2 2 6-16,0-3 1 0,2 1-2 0,-1 0 1 15,1 1 0-15,1-1-3 0,-1-1 1 16,1 2-1-16,2-3-1 0,0 2 0 16,0-1-3-16,-1-1 7 0,3 1-8 15,-1 0 5-15,1-2 0 0,-3 3 7 16,0-1 1-16,3-1-5 0,-1 1-2 0,0 0-1 15,2-2-2-15,-1 0-2 0,1 1 0 16,-2 1 11-16,0-2 22 0,2 5 10 16,0-3 12-16,0 0 4 0,0-1 4 0,0 3-4 15,2-3-17-15,0 1-9 0,-1 3-8 16,1-5-1-16,1 2 4 0,1-2-1 16,1 2 1-16,-2 0 10 0,2-1 13 15,-1 1 9-15,0-1 3 0,0 0 0 0,1 1 1 16,-1-2-8-16,0 2-12 0,0 0-12 15,1-2-9-15,-1 0-5 0,0-1-5 16,0 0-4-16,-1 0-4 0,0-2 1 0,1 0 0 16,0 2 0-16,0-1 1 0,-1 1 1 15,2-3 0-15,0 2 1 0,-1 0 0 16,1-1 2-16,-2 1 0 0,2-1-1 0,-2 3 0 16,2-1-3-16,-2-2 1 0,3 1-2 15,-1-1-1-15,-2-1 2 0,3 1-1 16,-1-1 2-16,0 0 0 0,1 0 1 0,0 0 1 15,1 1-3-15,-3-3 2 0,6 1 6 16,-4-2 13-16,0 2 11 0,3 2 4 16,-3-2 8-16,3 1 1 0,-1-1-4 15,0 0-9-15,-1 2-8 0,2-1-7 16,-1-2 0-16,1 1-3 0,0-2 1 0,1 2-2 16,-2 2-3-16,3-2 0 0,-1-1-1 15,-1 1-1-15,-1-1-2 0,1 0 1 16,1 2 1-16,0-1-2 0,-1-1-2 0,-3-1 2 15,2 2-1-15,0-1-1 0,3-1 0 16,-3 1 0-16,0 0 0 0,1-3-1 16,-2 3-2-16,1 1-2 0,0-2 1 0,-1 1 1 15,1 1-3-15,-1 0-1 16,-1 0 1-16,2 0-1 0,-2 1 0 0,1 0 0 16,-1 0 4-16,0-1-1 0,0 2-3 15,1-1 2-15,1-1 1 0,-2 2-1 16,3 0-5-16,-2-2 2 0,-1 0 1 0,2 1 2 15,1 0-1-15,-2 0 0 0,-1-2 1 16,2 0-2-16,1 1 0 0,-1 1 0 16,2-2-2-16,1 1 2 0,-3 0 3 0,2 0 1 15,3-1 3-15,-1 1 0 0,1 0 1 16,1 0 0-16,-2 0 1 0,2 0 3 0,-1-3-1 16,3 2-1-16,-3-1 9 0,1 2-4 15,-2-3-2-15,1 3-2 0,0-2-1 16,0 2 0-16,0-3-6 0,-1 1 1 15,1 1 1-15,0-1 2 0,-1 2-2 0,-2-1-4 16,2-1 0-16,1 2 2 0,-1-3-2 16,-1 1-1-16,3 1 0 0,-3-3 4 15,1 2-2-15,2 1 0 0,-3-2-2 16,3 1 1-16,-3-2 2 0,0 1-3 0,2-1 1 16,-2-1 1-16,1 0-1 0,1 0 1 15,-2 0-1-15,3-1 0 0,-1-1 1 16,3 2 1-16,-3-1-1 0,1-1 0 0,0 2-3 15,2-1 0-15,-4-1 1 0,6 2-1 16,-6 0-1-16,2 0 1 0,1 0 3 16,-2 0 1-16,1 0-3 0,-1 0 0 15,0 0 3-15,-1 0-2 0,2 0-2 0,-1 0 0 16,-2 0-1-16,3 2-1 0,-3-1-2 16,1 1 4-16,0-1 0 0,-3-1 1 0,5 2 3 15,-3-2-2-15,2 0 1 0,-4-2-1 16,4 1-1-16,0-1 0 0,0-1 0 15,0 0-1-15,-1 1 1 0,-1-1 1 16,1-1 0-16,1-1-1 0,1 2-1 16,-3 1 2-16,2-1-2 0,1-1 0 0,-3 4-2 15,3-3 0-15,-1 1 0 0,1 0 0 16,1 1 0-16,-1-1 1 0,-1 0 2 16,-1-1 0-16,2 1-1 0,-1 0-2 0,-1-1 3 15,1 0 0-15,1 2-1 0,-1-3 0 16,-2 2-2-16,3-1 2 0,-1 1 0 15,0-2 1-15,-4-1-1 0,4 2 1 16,-1-1 4-16,0-2-3 0,-3-1 0 0,5-2-3 16,-2 2 0-16,-2-2 1 0,3 0 0 15,-2 2-1-15,0-2 0 0,-1 0 1 16,-1 1 0-16,4 0 0 0,-7-1 0 0,2-1 1 16,1 3 0-16,-1-2 0 0,2 0-1 15,-3 0 1-15,2-1-2 0,-3 1 0 16,0-3 1-16,3 2-2 0,0 0 2 15,-3-1-2-15,1 1 3 0,-1 1 1 0,1-2-2 16,0 2 3-16,1-1-2 0,-2 3 1 16,2 0-3-16,-2-2-3 0,1 2 4 0,-1-1-5 15,2 1 2-15,0-2-3 0,0 0 1 16,-2-3 3-16,1 4-3 0,2-2 4 16,-3-1 0-16,1-1 1 0,-3 2 1 15,1 0 0-15,0 1 1 0,-1-1-1 0,0 1-1 16,-1 0 1-16,0 0-1 0,0 2 1 15,0-3-7-15,1 1 3 0,-3-3 1 16,4 4 2-16,-5-1-1 0,1-2 2 16,1 1 5-16,-2-1-5 0,1-1-1 0,-1 0 0 15,0 0 0-15,0 0-2 0,0-1 0 16,-1-1 2-16,1 0 0 0,0-1 2 16,-2 2-2-16,2-1 0 0,-1 3 1 15,1-1 1-15,0-1-3 0,-3 1-2 0,1-1 3 16,2 1 0-16,-1 0 0 0,1-1 0 15,-2 0 1-15,-1 1 0 0,1 0-2 0,1-1 0 16,-3 1 0-16,1 1 1 0,0-1-1 16,0 0-3-16,0 0 3 0,-2 2 1 15,0 0-2-15,2 1 1 0,-2-1 4 16,-1 0 1-16,1 0-3 0,-1 1 0 0,0-1 0 16,-1 0 0-16,1 1 0 0,-2-1-2 15,-1 1 1-15,-1-1-1 0,0 0 1 16,0 1 0-16,0 0-4 0,-1 0 3 0,-1 2 2 15,-1-2-1-15,-1 0-2 0,2 1 1 16,-1 0 3-16,0-1-1 0,0 1 3 16,-3-1-4-16,3 1 2 0,-1-1-2 15,0 0-1-15,-2 2 1 0,2-4-3 0,-2 2 3 16,2 1 0-16,-3-4-1 0,1 4 1 16,-2-1-1-16,2-2 0 0,-1 3-1 15,-2-2 1-15,3 0 2 0,-1 1-1 16,1-1 0-16,-1 2 0 0,1 0-1 0,0-1-1 15,0 0 1-15,-3 2 0 0,2 0-1 16,1-1 1-16,-1 1 0 0,3-2 0 16,-5 1-1-16,3 0 2 0,-1 1-3 0,0-1 3 15,0 1-2-15,-1 1-2 16,1-1-1-16,0 2 1 0,1-2 3 0,-1 2-3 16,-1 0 5-16,0 0 2 0,2 0 0 0,-2 3-1 15,1-2 2-15,1 0 0 0,-3 2-4 16,5-1 0-16,-3 1-1 0,2-1-5 15,0 0 0-15,-1 2-1 0,-2-1 6 16,4 0 0-16,-3 0 3 0,2 1 2 0,-2-1 0 16,-2-1-2-16,3 1-3 0,-1 1 1 15,1-1-4-15,-1 2 1 0,-1 0-1 16,3 0-1-16,-1 0 2 0,-3 0 2 0,2 2 1 16,1-1 0-16,-2 1-1 0,2 1 2 15,-1-1-3-15,1-1-1 0,-3-1 1 16,3 1 1-16,-1 0 1 0,-2-1-3 15,2 0 4-15,-2 0-1 0,3 0-2 16,-1 0 2-16,-2 0 1 0,3 2 1 0,0-2-7 16,0 3 2-16,1 0 3 0,-1 0-2 15,-2-1 0-15,4 1 4 0,-3-1 4 16,1 2 0-16,-2-1-5 0,2 0 1 0,-1-3 0 16,3 4-3-16,-3-1 3 0,1 0-2 15,0 0-2-15,0 1 2 0,0-1 0 16,-1 4-3-16,1 0 1 0,-1 1 0 15,-1-1 1-15,-1 4-4 0,1-1 1 0,2 0 4 16,-2 2-2-16,1 0-2 0,1 0 2 16,0-1 3-16,1 0 2 0,0-1-3 0,0 0 0 15,3 2 5-15,-2-3-1 0,5 1-1 16,-3-2-5-16,2 2-6 0,2-3-23 16,0-1-57-16,0-1-91 0,-2 0-122 0,4 0-158 15,0-2-158-15,1-1-154 0,2 0-54 16,-3-2 33-16,2-4 92 0,0 1 144 15,-1-2 158-15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6:07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26676 10297 68 0,'0'-6'104'0,"2"0"5"0,-2 2 3 16,1-2 6-16,-1 1 7 0,2 0 2 0,-2 1 3 16,0 1-3-16,0 1-1 0,2 2-1 15,-1-3 11-15,1 3 31 0,-2 0 30 16,0 3 34-16,0-1 25 0,1 3 17 15,-1 0 1-15,0 4-30 0,2-1-35 16,0 3-38-16,-2-1-33 0,1 3-30 0,-1 1-23 16,2 0-16-16,-1 1-13 0,1 1-8 15,1 2-4-15,-2-1 2 0,2 0 0 0,-1 2 4 16,0-1 3-16,-1 0 6 16,3 2 1-16,-3 1 8 0,1 1 3 0,-1 0 2 15,3-1-3-15,-3 3-10 0,1-1-8 16,1-1-16-16,0 2-11 0,-2-3-10 0,3 1-4 15,-4-3-6-15,1-1 0 0,1-2-3 16,-2 0-3-16,1-5 1 0,-1 0-2 16,2-2 2-16,-2-2-17 0,0-2-56 15,-2-1-76-15,1-3-121 0,-1-1-152 0,1-1-142 16,-3-2-125-16,3 0-22 0,1-3 39 16,-3 2 96-16,1 1 141 0</inkml:trace>
  <inkml:trace contextRef="#ctx0" brushRef="#br0" timeOffset="3450.75">26689 11428 102 0,'0'-3'110'0,"-2"1"2"0,2 0-2 0,0 0 0 16,0 1-2-16,0-1 1 0,0 2-1 15,0-1-1-15,0 1-2 0,0 0 6 16,0 1 13-16,0 1 13 0,0 1 11 16,2-1 10-16,-2 5 8 0,2 0-7 0,-2 1-17 15,0 2-21-15,1 3-24 0,-1-1-24 16,2 2-21-16,-1 1-18 0,-1 2-13 15,2 0-7-15,1 0-5 0,-2 3-3 16,2-2-3-16,1 5-3 0,-1-3 0 0,0 1-1 16,0-2 1-16,1 1 1 0,-3-2-1 15,1-1 2-15,1-2 0 0,0 2-2 16,-2 0 0-16,1-4-2 0,0 1 3 0,-2-3-1 16,1 0 0-16,1-2-1 0,-2 1-1 15,0-3 0-15,0 0-1 0,0-2 2 16,0 0 0-16,0-1 4 0,0-1-1 15,0 0 1-15,0 0-1 0,0-2 0 0,0 3 0 16,0-4-2-16,0 1-2 0,0 1 3 16,0-2-1-16,0 0-1 0,0 0 0 15,0 3 0-15,0-3 1 0,0 0 0 16,0 0 1-16,0 0 0 0,0 3 4 0,0-3 20 16,0 0 26-16,-2 0 15 0,1 0 12 15,-1 0 9-15,0 0 5 0,-2-3-21 16,-1 3-23-16,2 0-17 0,0-3-9 15,-4 3-6-15,2-3-5 0,1 1 6 0,-4 0 13 16,3 0 13-16,-3 0 13 0,3-1 8 16,-4 2 5-16,3-1 2 0,-1 1-14 15,-1-2-12-15,-1 3-10 0,3-2-7 0,-2 0-8 16,0 2-7-16,-1 0-1 0,1 0 4 16,-2 0-5-16,-1 0-2 0,2-1-2 15,-1 0 2-15,-2 1 0 0,0-2-3 16,-1 2 3-16,1-1 3 0,-2 0 5 0,0-3-2 15,-1 3 3-15,0-1 3 0,0 2 3 16,1 0 2-16,1-2 1 0,1-1 6 16,-2 3-2-16,1 0 4 0,0-2-8 15,1 2-6-15,-1-2-2 0,0 2 0 0,2-1-4 16,-1-1-8-16,1 2 3 0,-2 0 0 16,2 0 1-16,0 0-6 0,-2 0-3 15,0 2 2-15,1-1-1 0,-1-1 1 0,0 2-8 16,1-2 2-16,-1 2 4 0,-1-2-1 15,3 3-1-15,-3-1 2 0,0 0 6 16,1-1-7-16,-1 1-1 0,1 1 1 16,-3 0 0-16,3-1-5 0,0 3-3 0,0-2 5 15,-1 2 0-15,1-1 0 0,0 2 2 16,1-1 0-16,0 3-1 0,0-1 0 0,1 0 1 16,1-2 2-16,-1 2-2 0,2-2 1 15,1 1 2-15,-1 0-1 0,1-2-1 16,0 2-1-16,-1-2 0 0,0 3 1 15,0-4-1-15,-1 4 0 0,-1-2-2 0,3 0 1 16,-1 0 0-16,-2 0-1 0,1 2-1 16,2-2-2-16,-1 1 4 0,-2 0-1 15,1 1 1-15,2-1 2 0,-1 2-1 16,1-2 2-16,-2 1-2 0,3 0 1 0,0 0-2 16,-1-2 0-16,2 2 8 0,-1-1-2 15,0-1-4-15,1 0 0 0,1 1 0 0,-2 1-2 16,2 0-6-16,0 0 5 0,0-1 2 15,-2 1 0-15,2 1-2 0,1 1 1 16,-1-2-4-16,-1-1-4 0,3 2 2 16,-2 1 3-16,2-1 3 0,-2 2 1 0,2-2 3 15,-1 2-1-15,0-1-2 0,1-1-1 16,1 1 2-16,1-2-1 0,-3 2 1 16,3-1 0-16,-1 0 2 0,1 1 1 15,-3-1-3-15,3 3 3 0,-1-2-2 0,1 0 1 16,-1 1-1-16,0 1-2 0,2 1 0 15,-1 0-7-15,1-2 0 0,0 3 2 16,0 0 3-16,0-1-2 0,-3-1 3 0,2 1 11 16,1-3 0-16,-2 3-2 0,2-2-4 15,0-3-1-15,-2 2-3 0,2-1-8 16,-1 0 2-16,1 4 3 0,-2-3 1 16,0-1 1-16,1 2 2 0,-1 3-1 0,2-1 3 15,0-2-3-15,0 3-1 0,0-4-1 16,0 4 2-16,0-1-2 0,0-2 2 15,2 1 0-15,-1 1-2 0,1-2 2 16,0 1 0-16,-2-2 1 0,0 1-6 0,1-1 3 16,-1 2-1-16,0-4 2 0,0 2 1 15,0 0-1-15,2-2 1 0,0 3 0 0,-2-2 2 16,1 0-5-16,2 1-1 0,-2 0 1 16,3 0 3-16,-3-1 2 0,2 1-1 15,1 0 2-15,0-1-2 0,0 0 3 16,1 1-1-16,2 2-6 0,-2-2 3 0,0 0-2 15,1-1 3-15,1 1 1 0,-2-1-2 16,2 0 2-16,-2-1-7 0,1 1 5 16,-1-1-2-16,1 1-2 0,-1-1 1 15,1 1 1-15,1-1 2 0,-1 0 4 0,3 1 1 16,-2 1-2-16,-1-1 1 0,0-1 1 16,1 1-1-16,0-2-10 0,1 2 2 15,-1 1 0-15,-1-4 1 0,2 2 2 0,-3 0 3 16,1-2 5-16,0-1-2 0,1 2-3 15,0 0 1-15,0 0-4 0,-1 0 1 16,2 0 0-16,1 1 4 0,3 1 3 0,-4-3-4 16,2 2 1-16,2 0-3 0,-3 0-4 15,0-1 1-15,1 1-1 0,-2-3 0 16,3 2 2-16,-1 0-1 0,-2-1 3 0,0 0-3 16,1 0 0-16,-3 0 2 0,1 0-5 15,2 0 2-15,0-1 7 0,-1 1-4 16,1 0 7-16,1 1-3 0,0 0 2 15,0 0 1-15,0 0-6 0,1-2 1 0,-1 2-6 16,2 0 5-16,-2 0 0 0,0 1-3 16,2-2 0-16,-2 0 2 0,-2 0 0 15,3-1-3-15,-3 1 3 0,1-1 0 16,2 2 1-16,-1-2 1 0,-2 1-2 0,2-1-1 16,0 1 2-16,0-2 3 0,-1 0-1 15,-3 2-3-15,4-2 0 0,0 2 5 16,-1-1-1-16,-1-1-3 0,0 2 2 15,2-1 1-15,0 1 2 0,0 0-3 0,-2 0-1 16,3-3 8-16,0 3 6 0,-1-1 16 16,2 1 15-16,-1-1 12 0,1 1 7 0,0-1-1 15,-1 1-3-15,1-1-17 0,-1-1-12 16,2 2-14-16,-2-3-7 0,0 3-5 16,2-2-1-16,-4 1 2 0,3-1-6 15,-2 1 2-15,2-3 0 0,-2 3-1 0,-2-1 3 16,2-1-1-16,0-1 5 0,0 3 3 15,-2-1 0-15,2-2 2 0,2 2-2 16,-2 0 0-16,0 0-3 0,0-2-2 0,2 1 1 16,-3 0-2-16,2-1-3 0,-1 1 1 15,-2-2 1-15,2 0-3 0,-2 0 0 16,1 1-1-16,0 1 3 0,-1-2 0 16,1 0-1-16,1 0 3 0,1 0-1 0,-2 0 1 15,4 0 0-15,-4 0 0 0,1 0-2 16,1 0-2-16,0 0 3 0,-1-2-3 15,0 1 0-15,2 1-2 0,-3-2-1 16,2 1 0-16,-1 1-2 0,-2-2 5 0,2 0-1 16,0 1-1-16,0 1 1 0,0-1 2 15,2-1-1-15,-3 2-4 0,4-1 3 16,-4-1 0-16,3 2-1 0,-2-1-1 0,2-1 2 16,-4 2-2-16,2-1-2 0,0-1 2 15,1 1 1-15,0-3-1 0,-1 3 1 16,-1 0 1-16,5 0 2 0,-3-2-2 0,2 1 0 15,-4 0 1-15,4-1-1 0,0 1-1 16,-4-1 0-16,3-1-1 0,2 1-2 16,-2 1 2-16,1-1-1 0,0-1 0 15,-1-1 1-15,-1 4 1 0,0-3 2 0,2-1-5 16,-2 2 2-16,0-2 1 0,3 3-1 16,-1-3-1-16,-1 2 1 0,1-1 4 15,1-2 0-15,-2 2-4 0,0 0 2 0,2-1 2 16,-2 2-4-16,0-1 2 0,-1-1-2 15,2 2 1-15,-1-2 0 0,0 0-1 16,2-2 3-16,-2 4-6 0,0-2 2 16,2-1 0-16,-1 0 1 0,-1 2-1 0,1-2 2 15,-4 0-1-15,5-1 1 0,-2 4 0 16,-2-2-1-16,3 1-1 0,-3-1 0 16,1 0 2-16,0 0-1 0,-2 3 1 15,4-3-3-15,-2-1 3 0,1 2-1 0,0-2 2 16,-1 1 0-16,0-2-1 0,-2 1 1 15,3-1-1-15,-2 0 0 0,-2-1 0 0,0 3-2 16,1-2 2-16,1 2 1 0,-2-3-2 16,-1 2 0-16,2-1 0 0,-3 0 1 15,1 1-2-15,1-1 1 0,-1 0 0 16,0 0 1-16,-3-1-1 0,3-1 0 0,-1 0 5 16,0-2-4-16,1 0 3 0,-3 1-4 15,1 2 2-15,2-4 2 0,-3 3-2 16,1-1-2-16,-2 1-1 0,2-1 7 15,-2 1-2-15,0-2-4 0,4 4-2 0,-6-3 0 16,4 1 3-16,-2 1-2 0,0 0 0 16,-1 1 2-16,-1-2 0 0,2 0 1 15,-1 0-2-15,0 1-1 0,-1 0 2 0,3-2 0 16,-3 0-1-16,1 1 0 0,-2 0 1 16,1 0-1-16,-1 0-1 0,2 0-2 15,-2 2 4-15,0-1 2 0,0 0-2 16,0 1-1-16,0-1 2 0,0-1 1 0,0 1-3 15,0 0-3-15,-2-2 2 0,2 1 3 16,-1-4-2-16,-1 0-3 0,1-1-1 0,-3 0 1 16,1-3 1-16,0 1-1 0,0 0 3 15,-1 0 0-15,3 1 0 0,-2 1 1 16,-2 0-1-16,2 1-1 0,-2 1-2 16,4-1 2-16,-3 2 2 0,0-3-1 0,0-1 0 15,1 2 0-15,-3 0 1 0,1 0 0 16,-1-3-3-16,0 1 2 0,-1 0 0 15,0 0 0-15,-1 1 1 0,0 0 1 16,-1 0 1-16,0 1 2 0,1-1-3 0,0 4 3 16,-2-2-3-16,2 0 5 0,-4 2 6 15,3-3 7-15,0 3 10 0,-3-2 4 16,0 0 5-16,1 1-2 0,-2-1-7 0,0 2-5 16,1-2-6-16,-2 1-3 0,2 1-6 15,-2 0-1-15,2 0 3 0,0-2-2 16,-2 3-1-16,1 0 3 0,0-1 2 15,0 1 0-15,-1 1-1 0,-1-1-1 0,0 2 1 16,-1 0-2-16,0-1 0 0,0 0-3 16,-3 2 1-16,5-1-2 0,-5 1 4 15,3-2-4-15,-1 2-1 0,-4-2-3 16,5 4 0-16,-2-2 0 0,0 3-4 0,1-4 1 16,-4 4 1-16,5-1 4 0,-3 1-1 15,2 1-1-15,0-1 1 0,-4 1-1 0,5 0-2 16,-3 1-1-16,3-2 0 15,-2 2-1-15,0-2-2 0,1 0-2 0,-4 3 1 16,5-2 2-16,-3 1 0 0,2-3-1 16,0 4 3-16,-4-1 7 0,7 0 1 0,-3 1 1 15,-1-2 1-15,2 2 3 0,0 0 0 16,1 0-3-16,2 0-2 0,-3 0-1 16,5 0-1-16,0 0-2 0,0 0-5 15,1 0-2-15,2 0-2 0,-1 0-5 0,3 0-25 16,-1 0-47-16,3 0-88 0,-1 0-110 15,-3 0-146-15,5 2-156 0,0-2-135 16,3 0-82-16,0 0 23 0,0 0 72 0,1-3 128 16,1-2 151-16</inkml:trace>
  <inkml:trace contextRef="#ctx0" brushRef="#br1" timeOffset="13084.17">1730 13998 15 0,'-5'-5'139'0,"-1"1"1"0,0-2-2 0,0 0-3 16,1-1-4-16,-3-1 3 0,0 1 5 16,-1-2 7-16,-1 2 8 0,0-1 8 0,-2 1 3 15,1-1 0-15,-3 3-1 0,3-1 6 0,-2 1-5 16,-3 2-11-16,3 1-13 0,-2-1-16 0,0 3-20 15,0 1-28-15,0 2-22 0,0 1-17 16,2 2-13-16,-1 3-8 0,1 0-6 16,1 1-4-16,2 2-4 0,2 0 1 0,2 0-4 15,-2-2 1-15,5 0-2 0,0 1 0 0,1-1 0 16,2 0 1-16,2 2 2 0,-1-3-2 16,4 1 0-16,1-1 0 0,2 0 0 0,0 0-3 15,0-2 1-15,3 3 2 0,2-1 0 16,-1-2 0-16,1 1-1 0,1 2 3 0,2-3-2 15,-3 2-1-15,1 0 2 0,-1-1 0 0,-1-1 2 16,-1 1-3-16,-1-1 4 0,-1 0-1 16,-4 1-2-16,1-3 2 0,-4 1 0 0,-1-1 1 15,-2 2-3-15,-1-3 1 0,-4 3-2 0,1 0 0 16,-4-2-3-16,-1 2 0 0,-1-2 4 16,0 0-2-16,-2 2 1 0,-1-2 0 0,3 0 1 15,-2-1 1-15,1-2-2 0,1-1 0 0,1-1-2 16,1 0 1-16,1-1 0 0,3-1-10 15,0-1-40-15,4-1-72 0,1-1-78 0,1 0-72 16,4 0-61-16,3-3-47 0,2 2-13 0,4-1 22 16,0 0 40-16,3 0 49 0,-2 3 52 15</inkml:trace>
  <inkml:trace contextRef="#ctx0" brushRef="#br1" timeOffset="13488.17">1816 14089 7 0,'1'-5'203'0,"-1"2"14"0,0 2 1 0,0 0-14 16,-1 1-24-16,-1 1-26 0,-1 0-26 15,1 4-22-15,-2 0-16 0,2 0-14 0,2 4-13 16,-1 3-10-16,1-1-13 0,1 2-10 0,1 1-9 16,2 1-7-16,1 0-5 0,0 0-2 0,1-1 0 15,2-1-2-15,0-1-2 0,1-1 1 16,1-3-1-16,1 1 1 0,-3-4-3 0,2-2-1 15,0-3 0-15,0-3 1 0,-2-2-1 16,0-4 1-16,1-4 2 0,-2 1 0 0,-1-1 0 16,-1-2-2-16,2-2 0 0,-2-1-2 0,0 3-1 15,-2-1 0-15,2 2-1 0,-2-3 1 0,0 2 1 16,3 3 0-16,-4 1 1 0,-1 2 0 16,1 0-2-16,-2 3 0 0,3 2-1 0,-1 0 2 15,0 4 0-15,-1 2 5 0,1 3 11 16,1 2 12-16,-1 3 10 0,-1 1 6 0,1 4 1 15,-1 0 0-15,1 2-7 0,0 2-12 0,-1-2-5 16,2 3-6-16,0-1-1 0,0-3-3 16,2 0-1-16,0-2-2 0,-2 0-19 0,2 1-43 15,-2-5-58-15,3 0-69 0,-3-2-76 0,2-4-83 16,0-2-32-16,0-4 18 0,4-1 45 16</inkml:trace>
  <inkml:trace contextRef="#ctx0" brushRef="#br1" timeOffset="13990.18">2225 13708 138 0,'-3'-9'243'16,"0"3"13"-16,0 3-14 0,-1 4-25 16,1 4-22-16,0 4-17 0,0 4-21 0,0 6-19 15,0 2-19-15,1 2-22 0,2 6-25 0,0 0-18 16,0 3-18-16,0 0-9 0,2 1-9 0,1 1-6 15,1-2-2-15,0 1-1 0,2-2-1 16,-1-1-4-16,1 1-1 0,-1-3 0 0,3-3 0 16,-4 0-2-16,1-4 1 0,2-2 0 15,-4-2 1-15,3-4-2 0,-3-2 1 0,-1-2 0 0,-1-3 2 16,1-2 1-16,-1-2-1 0,-1-4-1 16,0-2 1-16,0-2-1 0,2-5-3 0,-2 2 0 15,2-4 1-15,-1 1-1 0,1-2-1 16,1 1 0-16,2-1 1 0,-2 2-1 0,5-2-1 15,-2 1 3-15,0 1-1 0,3 0 1 16,1 2-3-16,0 1 2 0,1 2 1 0,3 0-2 16,-3 2 0-16,5 2 0 0,-3 3 1 0,1 0-1 15,0 3-2-15,-3 2 3 0,2 2-1 0,-4 1 1 16,2 1-1-16,-4 0 1 0,-1 1 1 16,-3 0 1-16,0 2 28 0,-1 0 45 15,-4 0 40-15,-1 0 40 0,-2 0 30 0,-1 0 20 16,-5 1-12-16,0-1-36 0,0 0-36 0,-3 0-36 15,1-1-29-15,-1-2-21 0,1 0-14 0,-2-2-8 16,3-1-7-16,1-2-7 0,-1-2-13 16,2 0-35-16,4-1-61 0,-2-1-81 0,5-1-84 15,1-3-77-15,4 0-58 0,4 0-34 0,0-3 7 16,2 2 25-16,4-3 45 0,0 2 57 0,1 0 58 16</inkml:trace>
  <inkml:trace contextRef="#ctx0" brushRef="#br1" timeOffset="14380.18">2742 14096 110 0,'2'-7'255'0,"-1"-1"32"0,-2 3 13 0,-1 2-1 16,-4 1-5-16,-1 2-12 0,-1 2-15 16,-2 2-20-16,-2 3-21 0,1 2-26 0,-1 3-23 15,0 3-22-15,0 1-25 0,1 0-25 16,3 2-22-16,-1 2-19 0,2-2-21 0,2 0-14 15,2-1-10-15,3-2-7 0,0 2-7 0,0-3-4 16,3-2-2-16,2-4-1 0,3 1-1 16,1-4 2-16,1-2-3 0,1-4 1 0,0-4 0 15,2-1 1-15,-1-3-1 0,3-3-4 0,-1-1 2 16,-3-4 2-16,2 2-2 0,-3-2-1 16,0 1-1-16,-2 1 4 0,0-2-1 15,-2 4-3-15,-1 2 3 0,0 3-3 16,-2 0 6-16,0 5 0 0,-1 2 1 0,-1 2 5 15,1 5-1-15,-2 2 3 0,3 2-3 16,-2 2 3-16,1 0 0 0,-1 0-7 0,3 0 3 16,-1 2-2-16,0-4 0 0,2 2-24 15,0-2-50-15,2 0-77 0,-2-1-96 0,0-2-93 16,0-1-88-16,1-1-74 0,3-4-16 16,-2-2 44-16,1-3 77 0,0-1 83 0</inkml:trace>
  <inkml:trace contextRef="#ctx0" brushRef="#br1" timeOffset="14830.18">2995 14125 77 0,'1'-7'226'0,"-1"2"13"0,2 2 3 15,-2 1-5-15,1-1-11 0,1 6-10 16,-2-1-13-16,3 6-11 0,-1 1-25 0,0 1-35 16,-1 4-29-16,1 1-31 0,1 2-22 15,-1 2-17-15,1-1-13 0,1 1-9 16,1 0-4-16,-2 0-1 0,2-5 0 0,0 3-2 15,0-5-2-15,-1 1-1 0,2-3 0 16,-2-3-1-16,-1-2 0 0,-2-1-1 0,1-2 1 16,0-2 4-16,-2-3-1 0,0-2-1 0,0-3-1 15,0-2 1-15,0-2-2 0,0-2-6 16,0 1 3-16,0-2 1 0,0-1 1 0,1-1-1 16,-1-1 0-16,2 2 2 0,1-1 2 15,0 0-1-15,0 3 0 0,3-1 2 16,1 1 0-16,-1 4-3 0,-1 0 0 15,4 1-1-15,-2 1 0 0,-1 1 0 0,2 3 0 16,3 1 1-16,-3 3 0 0,0 0 1 16,0 2-1-16,-1 1-1 0,1 2 1 15,-1-1 0-15,1 4 2 0,-2 2-1 0,0 2 5 16,-1-1 9-16,0 4 10 0,-2 2 13 16,-1 3 8-16,-1 1 8 0,1-1 1 0,-2 4-7 15,2-2-9-15,-1-1-10 0,-1-2-10 16,3-2-9-16,0-1-8 0,-1-4-17 0,1-1-41 15,0-3-62-15,0-1-68 0,-1-3-70 16,3-4-67-16,0 0-54 0,2-4-35 0,1-3 20 16,-1 2 50-16,1-3 60 0</inkml:trace>
  <inkml:trace contextRef="#ctx0" brushRef="#br1" timeOffset="15296.19">3485 14115 276 0,'-2'-12'373'0,"-1"2"64"0,0 3 28 16,-5 2 0-16,2 4-17 0,-2 2-33 16,-3 4-60-16,1 5-61 0,2-1-59 0,0 4-54 15,1 3-43-15,0 1-41 0,2 2-34 16,2 1-22-16,3 1-19 0,0 1-9 0,3-2-9 16,4 2 0-16,-2-6 1 0,4 1-2 15,1-5-1-15,-1-2-2 0,5 0-3 16,-4-5-10-16,4-3-10 0,-1-4-19 0,-2-1-26 15,1-6-31-15,-2-4-45 0,1-2-41 16,0-3-28-16,-3-1-8 0,-2-3 12 0,-1 2 26 16,-1-1 45-16,-2 1 45 0,0 1 37 15,-2 1 28-15,0 1 13 0,-2 3 8 0,2 2 3 16,0 3 0-16,2 2 0 0,-1 4 2 16,1 3 1-16,1 5-1 0,2 4 2 15,0 4 2-15,1 2 2 0,2 5 2 0,-2 0 4 16,2 5 7-16,2 2 11 0,-3-1 21 15,1 5 25-15,-1-1 25 0,-1 1 26 0,-3 2 20 16,2-1 20-16,-4 1 12 0,-1-3 9 16,0 1 11-16,-3-1 2 0,-3-2-1 0,1-2-13 15,-3 0-17-15,-1-4-28 0,-2-1-35 16,1-3-30-16,-1-2-24 0,-1-4-20 0,-1-3-18 16,-1-1-31-16,-1-4-64 0,0-4-78 15,2-4-100-15,-1-1-138 0,4-2-131 0,2-3-109 16,5 1-56-16,2-6 12 0,2-2 65 15,2 0 120-15,5-3 126 0</inkml:trace>
  <inkml:trace contextRef="#ctx0" brushRef="#br1" timeOffset="15565.17">3888 14205 139 0,'-3'-5'332'0,"1"2"74"0,-1 1 37 16,3 2 14-16,0 0-4 0,0 0-11 15,3 0-10-15,0 0-14 0,2 2-34 0,0-2-50 16,1 3-52-16,0-3-51 0,1 0-63 16,1 2-56-16,1-2-37 0,-1 1-26 0,2-1-21 15,-1 0-10-15,2 2-15 0,0-2-50 16,-1 0-93-16,2 0-140 0,-2 0-189 15,4 0-187-15,-1-3-126 0,1 1-27 16,0-3 51-16,-1 2 118 0,3-1 178 0</inkml:trace>
  <inkml:trace contextRef="#ctx0" brushRef="#br1" timeOffset="16188.7">4497 13868 27 0,'-5'-5'236'0,"0"0"32"0,2 1-1 15,-1 2-17-15,0 2-22 0,3 3-27 16,-1 3-25-16,2 4-21 0,-2 6-13 0,2 2-15 16,0 3-15-16,0 4-15 0,0 2-17 15,0 1-16-15,2 3-13 0,0 0-13 16,2-3-13-16,-1 3-7 0,0-3-4 0,2 0-4 15,0-2-3-15,0-4-3 0,1-2-4 0,0-3-1 16,-3-4-3-16,2-3 0 0,-2-3-2 16,-1-3 1-16,1-5 0 0,-1-2-3 15,1-5-2-15,-1-2-3 0,-1 0-3 0,2-5-3 16,0 3-1-16,-1-1 0 0,1 1-3 16,2 0-5-16,-2 1-13 0,3-1-11 0,1-1-12 15,2 2-7-15,1 4-2 0,1 0 5 16,1 1 9-16,1 1 11 0,4 4 14 0,-4 1 8 15,4 1 6-15,-1 2 6 0,-2 0 4 16,1 2 4-16,0 2 0 0,-5 0 4 16,2 2 1-16,-4 1 1 0,-3 2 3 15,0 0 3-15,-2 1 12 0,-3-1 17 0,-1 2 23 16,-4 3 17-16,-2-3 10 0,-1 1 3 0,-2 0-6 16,-2-1-14-16,-3 0-22 0,0-1-16 15,-2-3-15-15,-2 1-7 0,3-4-14 16,-1-2-39-16,1-1-53 0,5-1-56 0,-2-2-61 15,7 1-63-15,1-2-59 0,5 0-27 0,2-4 19 16,3-2 38-16,3 0 54 0</inkml:trace>
  <inkml:trace contextRef="#ctx0" brushRef="#br1" timeOffset="16611.71">5064 14117 232 0,'0'-9'317'16,"0"1"47"-16,-3 1 27 0,-2 2 9 0,-3 1-3 15,-1 4-17-15,-3 2-36 0,0 3-48 16,-1 2-60-16,-1 3-62 0,3 2-56 0,-2 2-36 16,2 3-30-16,2-2-23 0,1 2-12 15,0 2-7-15,5-1-3 0,1 0-6 16,1-2-1-16,2 0-1 0,1 0 1 0,3-1-3 15,4-3-4-15,-1-2 3 0,2-3-1 0,2-2-8 16,-1-3-21-16,2-2-35 0,1-4-40 16,-1-3-43-16,-1-3-43 0,3-2-32 15,-3-2-12-15,1-1 12 0,-2-2 28 0,0 0 36 16,-3 0 39-16,-2-1 38 0,2 4 36 16,-5-2 26-16,2 3 22 0,-2 1 32 0,0 2 42 15,-1 3 51-15,0 3 48 0,-2 4 46 16,0 1 27-16,0 5 0 0,0 2-19 15,0 3-40-15,0 3-46 0,1-1-47 0,1 4-35 16,-1-2-23-16,3 0-18 0,0 0-28 16,1-2-56-16,-2 4-75 0,2-5-95 0,0 2-102 15,1-4-96-15,-1 0-81 0,1-2-28 0,0-2 36 16,-1-1 72-16,1-5 87 0</inkml:trace>
  <inkml:trace contextRef="#ctx0" brushRef="#br1" timeOffset="17076.7">5329 14118 237 0,'2'-10'323'0,"1"2"46"15,-1-1 18-15,-1 4 1 0,-1 0-20 0,0 3-19 16,0 0-36-16,-1 4-50 0,1 3-45 16,0 2-44-16,0 5-39 0,1 2-39 0,-1 0-33 15,2 6-20-15,-2-1-22 0,1 3-9 16,1 0-5-16,3-2-1 0,-2 1-4 15,0-1-2-15,-1-2 1 0,2-2 1 0,-1-2 0 16,1-2-1-16,-1-2-1 0,-1-2 1 0,-1 0 1 16,1-4-2-16,-1-1-3 0,-1-3-2 15,2-3 3-15,-2-1 2 0,2-2 1 0,-1-4 3 16,1-2 4-16,-1-1 1 0,1-2 1 16,2-1-7-16,-1-1-2 0,1-2 0 15,-1 0-3-15,0 3-4 0,0 0-2 0,2-1 5 16,-2 2-1-16,2 3-3 0,1 0 2 15,-1 2 3-15,3 1-1 0,0 0 3 16,0 3-1-16,0-1 2 0,0 5-2 0,1-1 1 16,-1 3 1-16,-2 3-6 0,2-1 0 15,-3 5 0-15,1 1-2 0,-1 0 0 16,0 3-1-16,-1 1 6 0,0 0 2 16,-1 3-5-16,0 2 5 0,0-1 1 0,0 0 1 15,0 2-4-15,0 0-1 0,1-1 6 16,-1-2-12-16,0-1-32 0,0-2-51 15,1 0-76-15,-1 0-92 0,1-4-103 0,-1 0-88 16,0-1-72-16,1-2-11 0,-1-2 46 16,0 0 75-16,2 0 91 0</inkml:trace>
  <inkml:trace contextRef="#ctx0" brushRef="#br1" timeOffset="17588.7">5979 14215 30 0,'3'-7'287'16,"-3"-1"72"-16,-3 1 42 0,-2 1 5 15,-3-1-16-15,-4 0-21 0,2 2-29 0,-4 3-45 16,-2 2-50-16,-1 0-46 0,-1 2-43 16,-4 5-38-16,2 1-31 0,-1 4-17 15,2-1-14-15,-1 6-10 0,4-2-8 16,2 2-7-16,3 0-10 0,1 1-10 0,3 0-5 15,3-1-4-15,3 0 0 0,2-4-5 16,4 0 4-16,4-2-2 0,1-2 1 0,5-4 0 16,-2-2 0-16,2-3-4 0,2-5-5 15,0 0-4-15,1-5-10 0,-1-4-15 0,-1-3-16 16,1 0-25-16,-2-4-24 0,-1-2-15 16,-2-3-7-16,-1 1-2 0,-1-2 2 15,-2-1 15-15,-2 1 21 0,0 1 17 16,-1-3 14-16,-2 4 17 0,-1 1 15 15,-2 2 15-15,0 2 16 0,0 2 28 0,0 6 34 16,0-1 33-16,-2 2 22 0,2 3 16 16,-1 3 10-16,-1 1-5 0,0 4-8 15,1 4-2-15,1 4 15 0,0 1 15 16,0 6 16-16,0 2 8 0,0 2-3 0,1 5-17 16,1 1-24-16,0 1-28 0,-1 1-33 15,2 2-24-15,1-2-23 0,-1 1-10 16,3-2-9-16,0-1-12 0,1 0-15 0,1-3-43 15,-2-3-65-15,2-2-79 0,0 0-96 16,-2-5-128-16,1-2-117 0,1-1-81 0,-1-3-48 16,1-2 2-16,-3-4 52 0,1 0 109 15,2-2 119-15</inkml:trace>
  <inkml:trace contextRef="#ctx0" brushRef="#br1" timeOffset="17999.71">6216 14197 200 0,'0'-2'325'16,"0"-1"55"-16,0 1 9 0,0 2-12 0,-2 3-19 15,2 4-23-15,0-1-37 0,0 4-41 16,0 4-44-16,2 2-48 0,0 3-42 16,1 0-33-16,0-1-30 0,4 3-16 0,-1-1-16 15,3-2-7-15,-1-3-8 0,2 0-8 16,2-2-1-16,-2-2 0 0,1-4 1 0,1-2-3 15,1-4-3-15,1-2-14 0,-4-6-28 16,1 0-43-16,1-3-44 0,-2-4-39 16,-2-2-24-16,1-2-3 0,-2 0 16 0,-1-3 36 15,-1 0 37-15,0 1 38 0,-1 0 27 16,-1 3 21-16,-1 0 24 0,-2 2 28 16,1 4 36-16,1 1 36 0,-2 3 35 15,2 0 38-15,-1 4 21 0,-1 3 7 0,0 3-4 16,2 4-9-16,-2 2-14 0,0 1-26 15,2 5-20-15,-2 2-20 0,1 2-19 0,1 3-23 16,-1-2-21-16,3 3-19 0,-1-1-14 16,3-1-21-16,-3-1-39 0,3-1-60 15,-1-4-80-15,0 2-111 0,0-4-121 0,1-2-113 16,0-3-87-16,1-1-13 0,-1-3 42 16,-1-4 93-16,2-2 112 0</inkml:trace>
  <inkml:trace contextRef="#ctx0" brushRef="#br1" timeOffset="18431.7">6632 14233 201 0,'-1'-7'330'0,"-1"-3"70"0,0 5 15 0,-1-1-11 16,3 1-27-16,-1 2-40 0,-1 3-53 16,2 0-62-16,-2 5-63 0,2 1-57 15,0 2-40-15,0 5-21 0,0-1-19 16,2 5-9-16,0 0-6 0,-1-2 0 0,4 3-1 15,-2-3-6-15,0 2 2 0,2-2-2 16,-2 0 0-16,2-3-2 0,-2-3 0 0,0 1 2 16,0-3-5-16,1-2 4 0,0-1-3 15,-3-4 1-15,1-4-1 0,3-1-1 16,-2-5 8-16,-1 0 0 0,-1-4-1 0,1-2 0 16,1 0 2-16,-1-3 0 0,1 1-3 15,0 0 0-15,1 3 3 0,0-2 0 16,-1 3 1-16,0 3-3 0,2-1-2 15,0 2 0-15,1 2-3 0,0 0 1 0,1 1-3 16,-1 2 5-16,-1 0 1 0,1 1-1 16,2 3 1-16,-3 1 1 0,-1 1-1 15,1 4-4-15,0-1 3 0,-2 4 1 0,3 1 0 16,-3 0-1-16,-1 3 0 0,1 0 3 16,0 3-2-16,2 0-1 0,-3 0-3 15,1 0-31-15,-1 0-51 0,-1 1-73 0,4 1-79 16,-2 0-75-16,0-1-83 0,2-1-53 15,1-1-19-15,1-4 29 0,0 0 58 0,-2 0 67 16</inkml:trace>
  <inkml:trace contextRef="#ctx0" brushRef="#br1" timeOffset="18933.7">7075 14267 204 0,'-2'-16'363'0,"-3"3"91"15,0 1 44-15,-4 2 8 16,1 3-4-16,-2 3-5 0,0 1-17 0,-3 4-42 16,3 4-60-16,-4 3-58 0,1 5-55 15,1 1-71-15,4 5-63 0,0 0-45 0,3 1-33 16,2-1-21-16,1 1-17 0,4-2-12 16,1 0-9-16,2-3-14 0,1-3-29 15,3-2-42-15,1-1-52 0,1-3-44 0,1-3-46 16,0-3-33-16,-1-3-14 0,0 0-6 15,0-5 6-15,-3-1 9 0,0-3 9 0,0 0 8 16,0-2 11-16,-2-1 21 0,-1 0 24 16,-2 0 27-16,3-1 38 0,-4 2 32 15,1 0 30-15,-1 3 27 0,-1 1 24 16,-1 1 18-16,2 3 12 0,-2 0 16 0,2 1 27 16,-1 4 36-16,1-1 32 0,-1 4 27 15,4 3 21-15,-3 0 21 0,2 3 9 16,1 4 4-16,-2 2 4 0,2 4 0 15,0 0 4-15,1 2-4 0,0 5-4 0,-1 1-2 16,1 0 3-16,-1 4 0 0,0-2-1 16,-2 4-6-16,1-2-16 0,-2 2-23 0,0-1-32 15,-2-1-28-15,-2 0-25 0,-2-1-17 16,-1 0-14-16,0-4-14 0,-3-2-5 0,0-2-7 16,-3-1-4-16,0-5-10 0,-1-3-20 15,-3-3-45-15,-2-2-102 0,-1-5-122 16,0-2-176-16,0-4-165 0,-2-3-146 0,1-1-59 15,0-6 43-15,0-1 94 0,-2-2 159 16,5-2 161-16</inkml:trace>
  <inkml:trace contextRef="#ctx0" brushRef="#br1" timeOffset="21065.77">7481 14380 156 0,'-5'-4'231'0,"2"1"30"0,-2 0 19 0,2-1 10 16,0 2 3-16,-1-1-8 0,3 0-12 16,-1 1-11-16,2 1-2 0,3-1-2 15,-1-1 3-15,4 0 2 0,1 1-7 0,1-1-19 16,3-1-35-16,-2 1-37 0,1 1-37 16,2-1-33-16,1 2-28 0,0-2-26 15,1 2-15-15,0-1-11 0,0 2-21 0,2-2-61 16,-2 2-112-16,-1 0-149 0,3 0-148 15,-2 2-137-15,2-2-94 0,-2 0 0 16,2 2 78-16,-2-1 132 0,2-1 140 0</inkml:trace>
  <inkml:trace contextRef="#ctx0" brushRef="#br1" timeOffset="21570.73">8105 14183 189 0,'-5'-3'207'15,"2"-2"3"-15,-3-2-7 0,-2 3-6 0,0-1-4 16,0 1 0-16,-1 0-6 15,-1-1 2-15,-3 2 2 0,1 1-6 0,-1 1-10 16,-1 1-16-16,0 1-19 0,1 3-24 16,-1-1-23-16,1 1-22 0,1 0-21 0,2 3-13 15,0-2-12-15,1 3-8 0,3-1-6 16,1 3-4-16,3-1-5 0,2-2-2 16,2 2 1-16,3 0-1 0,1-2-2 15,3 2 1-15,1-1 1 0,1-1 1 0,2 2 0 16,0-1 2-16,0-3 1 0,0 1-3 15,2-1-1-15,-1 2 0 0,-1-3-1 16,-1 2 1-16,1 2-1 0,-2-3 4 0,-2 3 1 16,-1 1 3-16,0 0 1 0,-2 0 4 15,-3 0 4-15,-3 2 10 0,0-3 7 16,-1-1 4-16,-2 2 5 0,-3-1-6 0,-4-1-2 16,2-2-12-16,-4 2-9 0,-1-3-8 15,-3 1-2-15,2-1-2 0,-2-1-10 0,3 2-32 16,0-2-57-16,1-2-78 0,3 2-85 15,0-3-83-15,2 0-67 0,4-1-37 16,1-2-9-16,2 0 43 0,0-4 63 0,3 3 76 16</inkml:trace>
  <inkml:trace contextRef="#ctx0" brushRef="#br1" timeOffset="21976.73">8167 14234 140 0,'6'-7'241'15,"-1"3"33"-15,1-3 23 0,-3 6 17 16,0 0 6-16,-1 2-4 0,0 4-12 0,-1 2-25 16,-1 5-39-16,0 2-43 0,0 1-43 15,2 1-39-15,-1 2-39 0,3 0-29 16,0 2-15-16,4-4-12 0,2 1-9 0,-1-2-4 16,5-2-3-16,-1-1-2 0,3-5-3 15,-2 0-1-15,3-4 2 0,-1-3-1 16,0-5 0-16,0-2 1 0,-1-3 0 0,-2-3-3 15,1 0-5-15,-2-4 0 0,-3-1-6 16,0-1-6-16,-2-1-2 0,-1-1 1 16,-1 4 1-16,-2-2-1 0,-1 2 5 0,0 3 5 15,-1 0 8-15,-1 5-2 0,0 0 5 16,-1 1 0-16,-1 4 2 0,2 4 1 16,-2 2-2-16,2 3 0 0,-3 4 2 15,3 2 1-15,-2 2 3 0,2 4-5 0,2 1 2 16,0 3 0-16,1-2 0 0,0 1-1 15,3-1-3-15,0 3 3 0,1-3-3 0,1-2-5 16,1-2-25-16,-1-1-70 0,0-3-85 16,3-2-84-16,-3-5-86 0,3 0-81 15,1-6-57-15,-2-2 27 0,0-4 61 0,2-3 72 16</inkml:trace>
  <inkml:trace contextRef="#ctx0" brushRef="#br1" timeOffset="22544.73">8672 14212 63 0,'2'-7'236'0,"-2"2"20"16,2 0 5-16,-1 3-16 0,-1 2-22 16,0 2-24-16,0 5-32 0,2 2-29 0,-1 3-25 15,1 3-24-15,1 0-21 0,0 4-20 16,2-1-15-16,0 1-10 0,1 2-11 0,-1-1-3 16,0-2-5-16,0-2 0 0,1 0-4 15,1-4 2-15,-2-4 1 0,0 2-4 16,2-7 3-16,-3-2-1 0,2-4 0 0,-1-3-1 15,-2-6 0-15,2 0 1 0,-2-3-2 16,1-1 0-16,-1-1 0 0,0-1-2 0,-1 1 1 16,0 1 2-16,1 1-1 15,-1 0 0-15,1 3 1 0,-1 2 1 0,0 1-1 16,-1 4 0-16,2 2 1 0,1 3 2 16,-1 3 0-16,0 4 4 0,3 3 0 0,-3 2 0 15,2 3 2-15,0 3 2 0,1 0-2 16,-1-1 2-16,3 3-2 0,-2-2-2 15,0-1 0-15,1-2 0 0,2-3 6 0,-3-2 13 16,1-4 21-16,-1-3 21 0,-1-3 13 16,1-3 5-16,0-3-1 0,-1-6-11 15,0-1-22-15,-2-3-18 0,1 0-13 0,-1 0-5 16,-2-3-3-16,2 4-5 0,0-1 0 16,-1 3-3-16,1 1 0 0,0 0-3 15,1 1-1-15,0 2-1 0,1 0 0 16,3 2 0-16,-2-1-1 0,1 2-5 0,-1 2 5 15,2-1 1-15,-1 4-1 0,2-1 3 16,-3 4 6-16,-1 1 11 0,1 3 8 16,-3 3 8-16,2 1 6 0,-2 3 2 15,0 3-1-15,0 2-6 0,1-2-8 0,0 1-8 16,2 0-5-16,-1 0-8 0,0-2-2 16,1-1-11-16,-1-1-41 0,0 1-60 0,1-4-81 15,2-3-71-15,-2 1-72 0,1-2-63 16,2-3-39-16,-1-1-4 0,0-4 44 15,4-1 58-15,-4-3 62 0</inkml:trace>
  <inkml:trace contextRef="#ctx0" brushRef="#br1" timeOffset="22804.73">9287 14239 136 0,'2'-12'244'0,"-2"1"30"0,-2 3 24 15,1 0 17-15,-2 3 2 0,-1-2 1 0,-3 6-7 16,0 2-7-16,1 6-14 0,-2 3-24 15,1 1-20-15,0 6-17 0,-1 3-24 0,3-1-29 16,2 2-30-16,0 0-21 0,1-2-23 16,4 3-14-16,1-3-17 0,0 2-11 15,4-3-14-15,2 0-7 0,0 0-11 0,3-1-13 16,-1-4-3-16,4 0-5 0,0-3-5 16,0-3-9-16,3-4-39 0,-4-1-62 15,3-5-82-15,-1-3-111 0,-2-2-112 0,-1-1-96 16,0-3-47-16,1 0-10 0,-4-1 29 15,-1-1 66-15,0 2 84 0,-4-1 77 16,-2 1 76-16</inkml:trace>
  <inkml:trace contextRef="#ctx0" brushRef="#br1" timeOffset="22986.73">9390 14262 168 0,'-3'-4'223'15,"-2"0"8"-15,2 3-3 0,0 2-7 16,1 3-13-16,-3 1-14 0,2 4-14 0,-3 3-17 15,2 2-23-15,-1 1-28 0,0 1-23 16,0 0-20-16,-1 3-21 0,-2-3-15 0,3 2-15 16,-3-1-35-16,3-2-67 0,2 0-78 15,-1-3-91-15,2-3-96 0,2 1-53 16,0-3-1-16,2-2 46 0,2-1 67 0</inkml:trace>
  <inkml:trace contextRef="#ctx0" brushRef="#br1" timeOffset="23862.73">9621 14304 82 0,'6'-14'255'0,"-1"1"44"0,-2-1 24 16,-1 2 20-16,-2 2 15 0,0 0 8 16,-3 3-10-16,-2 3-27 0,-1 0-37 15,-3 4-45-15,0 7-44 0,-2 0-37 16,-2 6-31-16,1 2-19 0,2 4-17 0,-1 2-15 15,-1 1-19-15,4 1-17 0,1-1-14 16,1 1-9-16,3-3-7 0,3 0-4 0,3-2-2 16,3-1-6-16,2-4 0 0,2-2-6 15,4-3-1-15,0-6-2 0,3-2-2 16,3-2-1-16,-1-6-4 0,1-6-11 0,-2-1-32 16,0-3-32-16,-2-4-30 0,0-1-29 15,-3-2-22-15,-2-2-7 0,-3 0 16 0,-2-2 26 16,-1 0 26-16,1-2 27 15,-5 1 26-15,1-1 21 0,-2 2 14 0,-2 0 9 16,1 2 4-16,-3 2 2 0,0 2 3 16,1 1 3-16,1 4 2 0,-1 3 1 0,0 2 2 15,1 3 4-15,-1 1 8 0,3 6 11 16,-1 3 24-16,1 3 28 0,0 6 26 16,0 3 33-16,0 5 28 0,1 4 31 15,-1 4 15-15,3 3 2 0,-1 3-4 0,0 2-23 16,1 1-26-16,0 2-38 0,2-2-38 15,2-2-29-15,1 0-22 0,0-2-14 0,1-3-12 16,1 0-6-16,0-5-12 0,1-1-26 16,1-5-59-16,1-3-68 0,1-4-97 15,-2-1-106-15,0-5-101 0,1-1-65 0,1-4-20 16,0 0 11-16,1-3 50 0,0-2 71 16,-2 0 81-16,1-2 69 0,-1-2 65 0,-1-1 52 15,1 0 44-15,-2-1 39 0,2-1 36 16,-4 1 35-16,1-3 31 0,-1 0 33 15,-1 1 34-15,-3 0 32 0,0 0 32 16,-2 1 35-16,-3-1 39 0,0 3 47 0,-3 0 42 16,-2 4 29-16,-3 1 18 0,-3 6 2 15,0 1-6-15,0 1-16 0,-5 7-32 0,3 1-36 16,-1 3-35-16,1 5-38 0,0-2-44 16,3 3-52-16,2 1-37 0,1 0-29 15,2 1-21-15,1 0-13 0,6-2-9 0,4-1-7 16,0 0-4-16,5-5-2 0,3-1 3 15,1-4-1-15,5-3-8 0,-2-2-13 16,2-5-42-16,2-3-56 0,-1-5-58 0,1 0-47 16,-1-4-32-16,-4-2-4 0,0-2 33 15,-4-2 48-15,1 0 51 0,-4 0 47 16,-2 1 36-16,1 2 25 0,-4 2 17 0,-2 2 21 16,0 4 20-16,-1 2 13 0,0 4 12 15,-2 2 13-15,0 5 9 0,0 4-3 16,0 4-4-16,0 6-7 0,1-1-9 15,1 4-17-15,-1-2-14 0,4 1-13 0,-1 1-10 16,1-2-4-16,2-2-14 0,-1 0-30 16,3-1-67-16,-2-2-97 0,1-3-116 0,-2-1-100 15,3-3-81-15,-1-1-49 0,0-5-11 16,0-2 56-16,3-2 90 0,-3-2 89 0</inkml:trace>
  <inkml:trace contextRef="#ctx0" brushRef="#br1" timeOffset="24288.73">10432 14301 98 0,'4'-10'281'0,"-2"3"54"16,1 1 29-16,-1 3 0 0,0-2-17 16,-1 3-37-16,-1 2-50 0,0 2-55 15,0 5-55-15,0 0-48 0,0 4-35 0,2 2-21 16,-1 2-14-16,1 2-13 0,0 1-7 16,1 1-5-16,1 0-1 0,-1 2-5 0,0-4-1 15,1 0-2-15,-1-2 1 0,2-3-1 16,-2 0 1-16,2-2 1 0,-1-5 0 15,-1-1 2-15,-1-4-1 0,1-1-1 0,0-4 0 16,-1-3 0-16,1-2-7 0,0-2 4 16,2-3 0-16,-2-2 3 0,0 1-2 0,0-4 1 15,1 3 1-15,-1-3 0 0,0 2 1 16,2-2-1-16,0 4 1 0,-1 0 1 16,2 1 3-16,2 2-4 0,-3 1-1 15,3-1 0-15,-2 4-1 0,1 0 0 0,-1 2-1 16,0 2 4-16,1 1 4 0,0 2 7 15,-2 2 7-15,0 3 5 0,0 0 3 16,1 3 0-16,-1 2-1 0,3 1-6 0,-4 1-6 16,1 4-5-16,0-1-4 0,0 1-2 15,-2-1-1-15,3 3 0 0,-3-1 0 16,2 2 1-16,-2-1-1 0,2 1 1 0,0-2-6 16,-2 0-24-16,3-1-59 0,-3-2-81 15,2 0-90-15,0-4-83 0,1 1-77 0,-1-1-52 16,4-4 2-16,-2-1 53 0,-1-3 76 15</inkml:trace>
  <inkml:trace contextRef="#ctx0" brushRef="#br1" timeOffset="24742.73">10893 14286 152 0,'5'-16'301'16,"-2"1"60"-16,-3 3 44 0,-1 2 21 15,-4 3 11-15,0 1-3 0,-1 6-18 16,-3 3-23-16,-1 3-30 0,0 6-32 0,1 2-39 15,-1 6-47-15,2 0-45 0,-1 3-53 16,4 2-50-16,2-3-40 0,3 2-26 0,0-3-11 16,5-1-11-16,3-4-7 0,1-3-4 15,1-2-11-15,5-5-20 0,0-3-42 16,0-4-43-16,2-2-46 0,1-6-45 0,-3 0-40 16,-1-3-29-16,-1-2-7 0,-1 0 5 15,-1-3 20-15,-3 1 32 0,3 2 40 0,-5-1 46 16,-1 0 46-16,-2 1 39 15,2 4 27-15,-3-1 17 0,1 4 7 0,1 0 5 16,-2 5 3-16,1 0 0 0,0 2 1 16,1 3 0-16,0 3 7 0,1 3 16 0,0 2 19 15,1 2 25-15,-1 3 26 0,0 4 26 16,0 1 26-16,1 1 18 0,-3 4 15 0,3-1 6 16,-3 4 10-16,0 1 12 0,-1 0 3 15,1 2 3-15,-3-4-9 0,-1 2-16 16,-1 0-25-16,-1-2-32 0,-2 1-30 0,-1-3-34 15,-2-4-26-15,3 0-15 0,-3-3-11 16,-1-4-9-16,1-3-9 0,-3-2-12 16,-3-3-65-16,1-4-91 0,-1-6-142 0,-2-4-154 15,2-5-135-15,4-1-116 0,-1-4-38 16,5 0 37-16,1-5 112 0,4 3 139 16,2-4 131-16</inkml:trace>
  <inkml:trace contextRef="#ctx0" brushRef="#br1" timeOffset="25010.73">11298 14337 203 0,'3'-4'314'0,"-1"4"49"0,-2 0 2 16,2 0-7-16,-1 0-6 0,3 4-16 15,0 1-22-15,-1-2-26 0,0 2-17 16,2 1-13-16,3 0 1 0,1 0 10 0,2-1 11 15,2-1-2-15,0 1-16 0,1-3-27 16,3 2-46-16,-1-3-55 0,3 1-44 16,-2-2-33-16,1 0-20 0,1-2-16 0,-2 2-8 15,2-1-10-15,-2-3-40 0,-1 3-99 16,0-2-140-16,-2 2-211 0,0-1-220 0,-1 2-133 16,-2 2-37-16,0-2 60 0,-3 3 118 15,-3-2 200-15</inkml:trace>
  <inkml:trace contextRef="#ctx0" brushRef="#br1" timeOffset="26124.73">11894 14255 154 0,'-2'-9'206'0,"2"1"15"16,-3 0 10-16,1 1 10 0,1-1 17 16,-2 2 9-16,0 2-11 0,1-1-18 15,-1 5-25-15,1 2-34 0,1 2-38 16,-2 5-34-16,-1 3-21 0,1 4-18 0,2 1-9 15,-1 3-13-15,0 1-10 0,-2 1-8 16,4 2-8-16,-2-1-4 0,2-2-8 0,0 1-3 16,2-4-3-16,1 0-1 0,-2-4-1 15,3-1-2-15,-1-4 1 0,0-2 1 16,2-4 0-16,-2-3 2 0,2-3 0 0,2-6 3 16,-3-1-5-16,0-5-1 0,0-2 1 15,0 1-2-15,0-4-1 0,-1-1 2 0,0 1 2 16,1 1 1-16,0-3-2 0,-1 4 1 15,0 0-4-15,0 1 1 0,1 2-1 16,-1 5 1-16,0-1 1 0,0 6 1 16,1 2 2-16,-2 3 0 0,0 3 0 0,-1 4-2 15,2 3 2-15,-1 6-2 0,0-1 1 16,1 3 0-16,0 0-1 0,0-1 2 0,1 3-1 16,1-5-1-16,-1 0 1 0,1-2-1 15,-1-1-1-15,1-4-1 0,0-1 0 16,2-2 2-16,-2-3 0 0,0-2 2 0,-2-5-1 15,2-2 1-15,0-4 0 0,0-2-1 16,1-4 1-16,-1 1 0 0,-1-2-1 0,1-2 0 16,3 1 2-16,-2-1 0 15,1 2 0-15,-1 1 1 0,0 1 0 0,-1 2-1 16,3 3 0-16,-2 1 2 0,1 2 7 16,-1 1 9-16,-1 5 6 0,2 2 5 15,0 2 2-15,-1 1 0 0,1 6-6 0,-2-1-7 16,0 4-8-16,0 2-5 0,0 1 0 15,0 4-1-15,1 1-2 0,2-2-3 16,-2 0-2-16,2-1-5 0,0 0-23 0,1-2-39 16,0-3-60-16,0-1-71 0,4-3-66 15,-2-1-58-15,2-5-30 0,4-2-8 0,0-2 17 16,1-3 32-16,0-2 34 0,0-2 34 16,3-2 31-16,-3-2 33 0</inkml:trace>
  <inkml:trace contextRef="#ctx0" brushRef="#br1" timeOffset="26462.73">12507 14245 63 0,'2'-12'190'0,"-2"2"33"0,-3-2 29 16,-4 3 21-16,-2 2 19 0,-2 0 18 16,-2 4 19-16,-4 5 2 0,1 1-13 0,-3 4-22 15,-1 5-30-15,2 3-42 0,-1 2-52 16,3 4-45-16,2 0-37 0,3 1-29 16,3-1-24-16,5-2-18 0,3 1-10 0,3-3-6 15,6-1-1-15,1-4-2 0,4-2 0 16,2-5 2-16,3-5-3 0,0-5-2 15,3-3-13-15,-1-4-31 0,-1-4-30 0,-1-3-43 16,-2-1-40-16,-1-4-36 0,0 1-14 16,-5 0 14-16,1-1 25 0,-3 3 39 0,-3 3 43 15,-1 1 38-15,-2 5 29 0,-3 0 17 16,0 5 11-16,0 2 9 0,-1 7 7 16,-1 3 4-16,-1 4 1 0,-1 3 2 15,3 3-1-15,-1 1-5 0,1 4-2 0,1-3-7 16,0 5-4-16,1-4-5 0,2 0-3 15,1-2-3-15,1 0-24 0,-1-3-61 0,3-1-71 16,3-3-69-16,-1-2-73 0,0-4-79 16,3-3-39-16,1-1 29 0,1-5 52 15,-2-3 64-15</inkml:trace>
  <inkml:trace contextRef="#ctx0" brushRef="#br1" timeOffset="26710.72">12812 14205 83 0,'4'-5'280'15,"0"5"62"-15,0 0 32 0,1 2 17 16,-1 2 9-16,1 5-14 0,-2 3-32 16,0 4-41-16,3 4-47 0,-1 3-46 0,1 2-46 15,-3 4-36-15,2 1-27 0,-2 3-19 16,-1 1-12-16,1 0-15 0,-3 1-6 0,-1 0-4 16,-1 1-8-16,-1-2-10 0,-2-2-11 15,0-4-4-15,-1-4-5 0,-2-1-8 16,2-5-3-16,-2-5-6 0,-3-4-17 0,1-6-45 15,-4-5-83-15,-2-2-109 0,-2-6-121 16,1-5-102-16,0-3-86 0,3-3-59 0,3-6 27 16,-2 0 84-16,5-5 104 0,3 2 98 15</inkml:trace>
  <inkml:trace contextRef="#ctx0" brushRef="#br1" timeOffset="26858.73">12820 13996 188 0,'4'-21'338'15,"-2"4"57"-15,-2 5-7 0,0 0-53 0,0 5-71 16,0 3-69-16,2 1-68 0,-1 4-61 16,4 2-87-16,0 4-92 0,3 3-101 15,4 0-118-15,-2 4-65 0,1 1-26 0,3 3 29 16,2 0 68-16</inkml:trace>
  <inkml:trace contextRef="#ctx0" brushRef="#br1" timeOffset="27278.73">13256 14245 130 0,'-7'-7'310'16,"0"0"69"-16,-2 2 34 0,-3 0 4 16,-1 2-15-16,-4 3-28 0,0 2-41 0,0 4-55 15,1 1-67-15,-1 5-60 0,1 1-49 16,2 4-32-16,1-1-28 0,3 2-14 15,3 2-10-15,2-2-7 0,5 1-4 0,2-1-3 16,2-1-2-16,5-1-2 0,4-6-2 16,1-4-5-16,1-3-5 0,4-5-19 0,-2-2-21 15,2-6-19-15,-3 0-19 0,1-5-15 16,0-1-5-16,-4-2 10 0,0 0 16 16,-1-4 20-16,-3 3 17 0,-1-2 22 15,-1 3 10-15,-2 0 10 0,-2 3 7 0,0 3 6 16,2 2 6-16,-3 2 6 0,-1 3 9 15,-1 2 17-15,0 3 13 0,0 3 15 16,-1 4 7-16,-1 5 1 0,1 1-1 0,-1 5-10 16,0 0-19-16,2 3-16 0,0 0-11 15,0 0-11-15,0 3-7 0,5-4-7 16,-2-1 0-16,1 0-23 0,0-2-54 0,2-3-87 16,1-2-94-16,-1-4-95 0,-1 1-91 15,4-4-80-15,-2-5-4 0,-1 0 57 0,0-5 80 16,-1 0 88-16</inkml:trace>
  <inkml:trace contextRef="#ctx0" brushRef="#br1" timeOffset="27524.73">13549 14159 157 0,'3'-7'326'0,"2"1"71"0,-5 1 18 15,0 1-16-15,0 4-27 0,0 0-35 16,-5 4-45-16,4 4-46 0,-1 2-45 0,0 6-34 15,-1 2-36-15,2 3-28 0,-1 3-25 16,0 1-22-16,1 2-16 0,1-1-12 16,1 1-6-16,1 0-6 0,1-2-8 0,0-2-5 15,2-2-3-15,1-2-3 0,2-4-4 16,0 0-3-16,0-3-31 0,3-3-70 16,-1-3-105-16,1-1-113 0,3-1-116 0,-1-2-117 15,2-5-30-15,0 0 38 0,0-3 86 16,3-2 107-16</inkml:trace>
  <inkml:trace contextRef="#ctx0" brushRef="#br1" timeOffset="27790.73">13854 14301 49 0,'-3'-10'265'0,"-2"3"60"0,-1 1 19 16,-1 3 5-16,-3-2-7 0,1 5-13 15,0 2-16-15,-2 3-26 0,1 5-24 16,-1 4-25-16,0 1-18 0,3 2-16 15,2 5-15-15,1-1-17 0,0-1-15 0,1 2-23 16,4-1-24-16,0-2-26 0,4 1-23 16,1-3-19-16,0 0-15 0,3-2-10 15,4-1-8-15,3-1-3 0,0-2-3 0,3-1-6 16,1-4-18-16,-1-1-35 0,4-2-56 16,-4-2-77-16,0-4-98 0,2 0-94 0,-4-1-78 15,3-1-43-15,-3-2-18 0,-2-3 6 16,0 2 37-16,-4-3 70 0,-2-1 74 15,-2 2 72-15</inkml:trace>
  <inkml:trace contextRef="#ctx0" brushRef="#br1" timeOffset="27982.73">13947 14345 198 0,'-4'-5'263'0,"0"2"21"0,0 3 12 15,-1 3-3-15,0 2-4 0,0 5-8 16,-4 0-14-16,3 7-23 0,-1-1-37 15,1 6-39-15,-2-2-42 0,3 3-38 0,2 1-34 16,0-2-24-16,0 1-16 0,1-2-43 0,2-2-80 16,0-2-87-16,0-4-86 0,5 1-78 15,-2-5-75-15,2-4-36 0,4-2 35 16,-1-3 62-16,0-4 76 0</inkml:trace>
  <inkml:trace contextRef="#ctx0" brushRef="#br1" timeOffset="28419.73">14121 14350 19 0,'8'-13'282'0,"1"4"96"0,-2 1 68 16,-4 4 28-16,2 2 6 0,-2 4-17 15,0 0-36-15,0 6-71 0,-2 3-80 16,1 2-67-16,-2 2-59 0,3 2-48 0,-1 2-36 16,1 0-24-16,0 2-16 0,2 1-10 15,-2-5-7-15,2 3-4 0,1-5-3 16,-1 0 0-16,-2-4-1 0,2 1-4 0,-2-3 3 15,0-3-1-15,1-2 2 0,-1-1-2 16,1-6-4-16,1 1 3 0,-2-6-1 0,2-1 3 16,-2-3-4-16,2-2 3 0,-2-1 3 15,3 0 0-15,-1-3-1 0,0 0-3 16,1 0 1-16,-1 0-1 0,0 1 0 0,2-2-2 16,-2 3 3-16,2-1 3 0,-1 1 2 15,3 1-2-15,-1 1 0 0,0 2 1 0,0 2-7 16,1 1-3-16,0 1 0 0,-3 3 6 15,2 1 1-15,0 4 2 0,-4 0 9 16,3 4 4-16,-2 1 3 0,-1 4 28 16,2 1 28-16,-2 4 23 0,-3 1 13 0,2 5 6 15,-3-1-3-15,2 2-29 0,-2 0-32 16,3 0-23-16,0 0-18 0,-1-1-13 0,3 0-33 16,-2-3-53-16,5 0-67 0,-4-2-83 15,1-2-112-15,2 0-120 0,-1-3-86 16,3-3-61-16,-1-1-27 0,2-3 35 0,1 0 85 15,-2-1 114-15</inkml:trace>
  <inkml:trace contextRef="#ctx0" brushRef="#br1" timeOffset="28882.74">14697 14415 154 0,'1'-15'305'0,"1"-1"59"0,-2 2 36 15,-2 0 16-15,-3 3 6 0,0 1-11 0,-1 4-20 16,-1 2-29-16,-2 4-23 0,0 4-22 15,-2 4-27-15,0 5-30 0,0 2-30 16,-2 4-40-16,4 5-43 0,1 1-46 0,1 0-33 16,3 2-26-16,2 0-19 0,2-1-11 15,3-2-6-15,3-2-2 0,2-1-2 0,2-5-3 16,6 0-2-16,-4-6-4 0,2-4-5 16,2-3-8-16,0-3-13 0,-3-6-16 15,-2-1-24-15,3-6-27 0,-4-1-16 0,0-3-16 16,-2-2-7-16,1 0 3 0,-5-3 19 15,1 1 24-15,-1 0 21 0,-2 2 24 16,0 0 18-16,-1 5 14 0,-1 0 5 0,2 3 8 16,0 1-2-16,-1 3 0 0,-1 2 0 15,3 5 3-15,-1 2 3 0,0 3-1 0,1 5 0 16,0 2 3-16,4 2 3 0,-3 6 7 16,1 2 20-16,-2 1 36 0,0 4 37 15,2 2 32-15,-2 1 27 0,0 1 12 0,2 2-2 16,-5 0-21-16,0 3-25 0,-5-3-24 15,0 1-23-15,-1-3-16 0,0 0-18 16,-3-4-12-16,-1 0-10 0,0-2-9 0,0-3-5 16,-2-3-5-16,1-2-6 0,-3-5-16 15,1-3-37-15,-1-8-87 0,-2-2-106 0,1-7-148 16,-2-5-155-16,2-4-123 0,2-5-82 16,0-4-6-16,4-2 53 0,1 0 122 15,5-1 145-15</inkml:trace>
  <inkml:trace contextRef="#ctx0" brushRef="#br1" timeOffset="29253.73">14851 14255 74 0,'5'-14'289'0,"1"-1"67"0,-3 1 27 16,-1 2 11-16,-2 0-10 0,2 4-18 15,-2-1-32-15,0 4-45 0,0-2-53 0,0 3-54 16,1 1-45-16,-1 3-38 0,2 0-18 15,-1 4-10-15,1 3 6 0,1 3 8 16,-3 4 13-16,2 4 4 0,-2 3 3 0,0 1 1 16,0 5-8-16,2 0-13 0,-2 4-16 15,1 0-12-15,-1-2-20 0,3 3-12 16,2-3-11-16,-4 0-1 0,2-3-5 0,2-2-3 16,-2-2-1-16,1-2 2 0,-1-5 0 15,0-3-3-15,0-3-3 0,3-4 0 16,-3-3 0-16,4-4-2 0,-1-3 1 0,1-5-5 15,2-5 3-15,1-3 0 0,-2-4 2 16,2 0 1-16,0-2-3 0,-2 0-4 16,0-1-21-16,0 1-35 0,0 1-47 0,-2 1-69 15,-1 1-89-15,-2 3-101 0,1 3-82 16,-2 1-66-16,0 2-48 0,-2 5-16 0,-4-1 49 16,0 5 83-16,-2 3 93 0</inkml:trace>
  <inkml:trace contextRef="#ctx0" brushRef="#br1" timeOffset="29412.73">14959 14396 12 0,'-5'12'261'0,"-1"0"65"0,3-4 28 0,0 1 6 16,-1-1-22-16,4-1-37 0,0 0-51 15,2 2-58-15,1-1-58 0,5-1-48 16,0 2-33-16,1-1-25 0,3-3-16 0,2 1-10 16,0-2-40-16,3 1-64 0,-2-2-76 15,2-3-77-15,2 0-75 0,-2-3-69 16,4-2-21-16,-4-2 33 0,2-1 57 0,1 0 67 15</inkml:trace>
  <inkml:trace contextRef="#ctx0" brushRef="#br1" timeOffset="29757.73">15292 14393 126 0,'2'-5'245'0,"-4"-3"37"16,1 2 31-16,-7 0 34 0,0 2 25 0,0 1 14 16,-2 0-4-16,-2 3-14 0,1 3-26 15,-2 0-37-15,1 4-41 0,0 2-47 0,-2 2-39 16,5 3-40-16,-1 6-36 0,3-4-31 15,0 6-27-15,6-2-11 0,1 2-13 16,4-3-8-16,1 0-2 0,4 0-6 0,1-4-4 16,1-2-10-16,3-2-5 0,-1-4-13 15,3-4-14-15,0-3-23 0,-1-3-33 0,1-3-29 16,1-4-19-16,-4-4-6 0,1-1 2 16,-1-2 22-16,-1 1 29 0,-4-2 35 15,1 3 28-15,-3-2 19 0,3 5 14 0,-4 1 9 16,0 2 21-16,0 1 25 0,-1 2 24 15,1 3 19-15,1 2 15 0,1 2 6 0,1 2-10 16,-4 2-18-16,3 2-19 0,0 2-22 16,1 2-13-16,-1-1-14 0,4 2-5 15,-3 2-22-15,1-1-52 0,-1-1-85 0,3-1-129 16,-1 1-140-16,-1-1-132 0,2-2-97 16,-1-4-12-16,4 1 54 0,-3-3 111 15,2 0 130-15</inkml:trace>
  <inkml:trace contextRef="#ctx0" brushRef="#br1" timeOffset="30090.73">15912 14495 82 0,'0'0'233'16,"0"0"31"-16,-2 0 26 0,1 0 38 16,-1 0 34-16,-1 2 21 0,0-2 6 15,0 3-18-15,1-3-28 0,0 0-46 0,1 2-26 16,1-2-7-16,1 1-4 0,4 1-5 16,0-2-8-16,1 0-13 0,1 0-33 0,2 1-53 15,-1-1-44-15,3 0-35 0,2 0-25 16,-1 0-16-16,1 2-13 0,1-2-9 15,-1 0-8-15,1 0-12 0,-1 0-39 0,3 0-90 16,-4-2-131-16,1 2-197 0,0 0-203 16,1-1-135-16,-5-1-38 0,2-1 47 0,-1 0 111 15,-4 1 186-15</inkml:trace>
  <inkml:trace contextRef="#ctx0" brushRef="#br1" timeOffset="31526.61">16601 14330 161 0,'-3'-4'193'15,"0"-2"-2"-15,-1 0-9 0,-1 0-6 0,-2 0-5 16,2 2-13-16,-3-1-9 0,-1 2 2 16,-1-1-1-16,-1 1-5 0,-3 1-4 15,-2 1-2-15,-3 2-8 0,-1 2-16 0,2 3-17 16,-4 2-10-16,5 2-13 0,-5 2-13 16,3 1-9-16,3 4-12 0,0-3-9 0,3 1-8 15,3 1-8-15,2-1-5 0,1 0-3 16,6 0-1-16,1 0-3 0,1-2-3 0,4 2 2 15,1-3 1-15,5-1-2 0,0-2 0 16,2 0 1-16,1-1 2 0,2-2-2 16,5-3-3-16,-1-1-10 0,1-2-33 0,1-2-55 15,2-3-69-15,-2-1-63 0,0-3-52 16,0-3-33-16,0 0-2 0,0-2 24 16,-1-3 45-16,-2 0 52 0,-1-1 47 15,0 0 41-15,-2 1 37 0,-2 3 32 0,-3-2 29 16,0 5 29-16,-3 1 32 0,-1 0 40 15,0 4 47-15,-2 3 48 0,-2 2 37 16,-1 4 20-16,-2 2 5 0,-2 5-17 0,1 2-32 16,-3 3-39-16,1 3-42 0,-3 2-32 15,3 2-29-15,1-1-18 0,-1 1-16 0,3 0-10 16,2-5-13-16,-1 1-31 0,4-5-52 16,-2-1-63-16,7-5-62 0,-4-6-55 0,0-6-46 15,3-8-23-15,1-6-2 0,-2-7 31 16,0-6 46-16</inkml:trace>
  <inkml:trace contextRef="#ctx0" brushRef="#br1" timeOffset="31628.61">16810 14205 160 0,'-7'-22'158'16,"1"2"-13"-16,1 3-22 0,2 4-25 15,-2 2-26-15,4 6-26 0,1 0-27 0,1 5-39 16,3 3-47-16,0 2-63 0,5 3-40 16,0 3-21-16,2 1-4 0</inkml:trace>
  <inkml:trace contextRef="#ctx0" brushRef="#br1" timeOffset="32028.61">17158 14305 190 0,'-2'0'239'0,"0"0"0"0,-2 2-12 16,-4-1-16-16,-3 0-11 0,1 3-14 15,-3 1-14-15,-1 3-16 0,0 3-14 0,-2 2-12 16,-1 1-17-16,-1 4-13 0,4 1-18 15,-3 2-16-15,1 2-20 0,5-2-11 16,0 3-12-16,3-2-8 0,3-1-4 0,5-1-7 16,2-1-1-16,4-4-4 0,4-1 0 15,-1-4 1-15,5-5-2 0,2-5 1 0,3-5-2 16,0-4-3-16,2-4-5 0,-1-4-7 16,-1-4-8-16,0 0-2 0,-2-3-2 15,-2 1 2-15,-4-1 5 0,1 5 8 0,-4-1 11 16,-1 4 6-16,-4 1 11 0,1 5 11 15,0-1 8-15,-4 5 2 0,0 2-1 16,0 4 0-16,0 3-5 0,0 2-7 0,0 5-6 16,0 2-2-16,0 0-1 0,0 5-2 15,1-1-4-15,1 2-1 0,1 1-1 0,0 1-5 16,0-1-6-16,2-1-19 0,0-2-42 16,4-1-58-16,-2-1-67 0,1-3-64 15,0-4-71-15,2-4-63 0,0-3-5 16,-2-3 31-16,1-6 54 0</inkml:trace>
  <inkml:trace contextRef="#ctx0" brushRef="#br1" timeOffset="32815.61">17431 14325 195 0,'3'-9'233'0,"-3"4"4"16,2 2-13-16,0 0-14 0,-2 5-21 15,2 2-24-15,-2 3-26 0,0 4-21 0,2 5-19 16,-1 0-24-16,-1 2-21 0,4 3-17 15,-3-1-10-15,2 0-10 0,1-1-6 16,-1-2-5-16,0-1-3 0,2-5 1 0,-2-2-3 16,3-1 0-16,-3-2 0 0,2-5 2 15,-2 1-1-15,1-4-1 0,-3 1 0 0,2-2-1 16,1-2 0-16,-3 1 0 0,-1-2-1 16,4 0 1-16,-4 1 3 0,2 0-1 0,0-2-2 15,-1 1 1-15,2 0 2 0,-1-1-1 16,1-1 0-16,2-1 1 0,-2-3 2 15,2 0-1-15,1-3 0 0,2-2 2 16,-1 0-1-16,-1 0-1 0,3 1 0 0,-1-1 4 16,0 0 5-16,0 6 7 0,0-1 11 15,-2 3 12-15,2 2 14 0,0 4 5 0,1 3 5 16,-1 3 3-16,0 2-1 0,2 4-5 16,-4 3-8-16,0 5-6 0,-1 0-4 15,0 6-6-15,0 0-7 0,-1 1-6 16,1-2-6-16,-2 1-4 0,2-4-4 0,-2 0-6 15,1-5-2-15,-1 0-3 0,0-4 3 16,3-1 3-16,-3-5 7 0,2 1 6 16,-2-3 5-16,0-4 2 0,1-3 0 0,-3 1-2 15,2-3-3-15,2-2-3 0,-1 0-4 16,0-1-2-16,1-5-1 0,-1 3-4 0,1-1 0 16,0 1-4-16,2 0-1 0,2 1-3 15,-1-1-1-15,0-1-4 0,1 2 1 0,-1 3 3 16,-2 0 0-16,3 1 0 0,-2 2 4 15,-1 2 2-15,1 0-2 0,-1 3 6 16,0 2 13-16,-1 1 20 0,0 1 21 0,-1 2 16 16,1 3 10-16,0 1-1 0,-2 1-7 15,3 2-17-15,-1-1-23 0,2 2-14 0,-3 3-12 16,1-2-4-16,3-1-4 0,-4 3-1 16,5-2-8-16,-1 0-21 0,-1-1-38 15,-1-4-66-15,3 0-91 0,-3-4-93 0,3-3-75 16,1-3-46-16,-1-3-13 0,2-6 31 15,2-1 66-15,-2-5 81 0,3-1 77 16,-1-1 62-16,-1-5 57 0,0 2 51 0,-1 1 44 16,1 0 44-16,-2 0 43 0,0 2 44 15,-1 1 42-15,-1 3 26 0,0 1 15 16,-2-1 15-16,0 8 8 0,-3 0-10 0,2 5-26 16,-2 5-30-16,1 0-32 0,-3 8-44 15,2-1-44-15,1 1-28 0,0 3-26 0,1 1-31 16,-2 2-69-16,0-2-84 0,0 1-90 15,1-3-87-15,0-2-82 0,0-4-59 16,2-6 22-16,-3-3 59 0,0-3 76 0</inkml:trace>
  <inkml:trace contextRef="#ctx0" brushRef="#br1" timeOffset="32924.61">18239 14281 52 0,'0'-16'163'0,"0"1"-18"0,3 1-28 15,2 4-34-15,1 0-29 0,3 3-23 16,-1 4-26-16,3 2-39 0,3 2-44 0,1 2-52 15,0 3-27-15,2 0-13 0</inkml:trace>
  <inkml:trace contextRef="#ctx0" brushRef="#br1" timeOffset="33280.61">18588 14290 90 0,'6'-1'219'0,"-1"-1"21"0,-4-1 14 15,-2 0 8-15,-4 0 15 0,-1 2 5 16,0-1-9-16,-4 2-18 0,-1 2-25 0,0 2-29 15,1 1-40-15,1 0-35 0,1 5-30 16,2-2-24-16,3 1-22 0,-2 3-16 16,3 1-13-16,4-1-9 0,3-1-6 0,1 2-4 15,2-1-1-15,1 2-1 0,2 1 0 16,2-2 2-16,0 0 3 0,0 0 2 0,2-1 0 16,-2 0-4-16,1 0 1 0,-3-1-2 15,2 1 0-15,-1 0 0 0,-2-1 4 16,-2-1 29-16,1 0 30 0,-2-1 27 15,-4-2 27-15,0 0 28 0,-3 1 20 0,0-1-6 16,-2-1-7-16,-1 2-14 0,-2-3-14 16,1 2-19-16,-5-2-22 0,0 1-21 0,1-2-19 15,0-1-13-15,1-1-14 0,0-2-15 16,-1 0-12-16,2-2-27 0,1-3-49 16,-1 0-84-16,5-7-134 0,1 2-139 0,0-5-129 15,1-1-109-15,2-2-25 0,3-3 47 16,-1 0 113-16,3 1 138 0</inkml:trace>
  <inkml:trace contextRef="#ctx0" brushRef="#br1" timeOffset="34278.68">19070 14530 23 0,'-1'-4'204'0,"1"1"13"0,-2 0 2 15,0 0-14-15,2 1-8 0,0-1 1 0,0 0 2 16,0-1-4-16,2 1-9 0,0-2-12 0,1 3-19 16,0-3-23-16,5 2-22 0,0-1-21 15,0 1-20-15,1 2-17 0,5 0-12 16,-1-1-14-16,4 2-11 0,-1-1-6 0,5-1-6 16,-1 2-26-16,4 0-75 0,-3 0-108 15,2 0-120-15,-1 0-95 0,3 0-50 16,0 3-3-16,-2 0 57 0</inkml:trace>
  <inkml:trace contextRef="#ctx0" brushRef="#br1" timeOffset="34845.68">19720 14328 10 0,'-5'-8'216'15,"0"1"32"-15,2 2 12 0,-2-1-6 16,1 5-15-16,0-1-16 0,-1 4-20 0,1 2-25 16,-1 5-23-16,2 3-23 0,-2 7-16 15,2 1-12-15,-2 6-21 0,2 3-17 16,-2 5-17-16,3 0-17 0,2 4-13 0,0-1-9 16,0 2-3-16,2 2-4 0,1-4-1 15,1 1-1-15,-1-4 0 0,0 0-1 16,0-5 0-16,1-1 0 0,-1-4 0 0,-2-4 0 15,3-3 1-15,-4-5-2 0,0-2 0 16,0-3 0-16,0-7 1 0,-4-3-2 16,3-4 2-16,-2-5 2 0,-1-4-3 0,1-4 1 15,2-4 0-15,-3-1 0 0,1-1-1 16,1-4 2-16,-1 0 0 0,3 1 1 0,0-3-2 16,0 3 0-16,3-3-3 0,1 4 1 15,1 0 1-15,-1 2 0 0,1 2 2 16,2 4 2-16,0 1-2 0,1 3-1 0,0 0 0 15,3 6 0-15,-1-1-1 0,1 4-3 16,1 2 2-16,-1 2 1 0,1 2 1 0,0 1-2 16,-1 1 1-16,2 4 1 0,-5 0 3 15,-2 0-1-15,1 5 0 0,-3-3 3 16,1 4 3-16,-4-2 2 0,-2 2 0 0,-4 1-1 16,-1 3 0-16,-4 1-2 0,1 0-2 15,-7 2-4-15,-3 0-2 0,3 0 0 0,-4-1 0 16,1-4 1-16,-2-1-1 0,-1-2-2 15,1 0 0-15,2-3-11 0,-1-4-32 16,4-1-51-16,2-2-67 0,4-2-67 16,2-1-66-16,5-2-55 0,5 0-36 0,6-2 11 15,3 0 48-15,5 1 58 0</inkml:trace>
  <inkml:trace contextRef="#ctx0" brushRef="#br1" timeOffset="35250.68">20134 14455 118 0,'2'-7'217'16,"-6"-2"9"-16,1 0 1 0,-3 1 6 15,-2 1 16-15,-3 0 10 0,-2 2 2 16,1 0-14-16,-1 3-19 0,-2 4-24 0,-2 1-31 16,2 4-29-16,-1 3-26 0,0 2-16 15,3 3-14-15,0 1-22 0,3 2-18 0,2 3-17 16,1-4-11-16,2 0-10 0,4 2-5 15,1-4-2-15,1-2-4 0,4-1 2 16,0-3-2-16,1-2 1 0,2-3 0 0,5-3-2 16,-2-2 3-16,1-5-4 0,0-3 4 15,2-2-3-15,0-1 0 0,-3-5 0 0,3 0 0 16,-1-1 3-16,-1 0-1 0,-2 0 2 16,0 1-1-16,-2 2 4 0,-1 0-1 15,-2 5 0-15,-2 0-1 0,1 2 0 0,-3 1 2 16,1 5 0-16,-2 2 0 0,-2 5 2 15,1 2 0-15,-1 3 1 0,0 2-2 16,-1 3 0-16,3-1-3 0,-1 3-2 0,1 0-1 16,1-2-7-16,-1 0-20 0,3 0-46 15,1-2-60-15,-1-1-77 0,2-1-77 16,2-3-71-16,0-2-51 0,1-3-31 0,0-3 8 16,2-5 46-16,-2-1 63 0</inkml:trace>
  <inkml:trace contextRef="#ctx0" brushRef="#br1" timeOffset="35673.68">20296 14405 38 0,'2'-10'214'0,"1"3"22"16,-3-1 4-16,2 4-4 0,-2-1-10 15,0 4-21-15,0 2-19 0,0 2-27 0,0 2-23 16,0 4-25-16,0 1-24 0,0 4-19 16,0 1-19-16,2 3-14 0,-2 0-12 15,1-1-4-15,-1 5-10 0,3-3-3 0,-1 1-3 16,0-3 0-16,1 0-2 0,0-3-2 15,0-2-1-15,1-2-1 0,-2-3 2 0,0 1 2 16,-1-5-2-16,3 1 1 0,-4-7 2 16,1-1 1-16,-1-1-2 0,2-3-2 0,-1-3 0 15,3-2-2-15,-3-1 2 0,2-3-1 16,1 0 0-16,0-1 0 0,-1 0 1 16,4-2 2-16,-1 1-3 0,0 1 0 0,4 1 1 15,-2 1 1-15,0 1-3 0,0 3 1 16,1 0 2-16,-1 4-1 0,0 1 0 0,0 4 1 15,3 0 3-15,-5 3-2 0,1 3 1 16,2 0 2-16,-5 2 0 0,1 5-1 16,0 0-1-16,-2 4 2 0,2 1-1 0,0 1 0 15,-1 1-2-15,-1 1-1 0,-1-1 2 16,1 2-2-16,1-1 2 0,-1-2-1 0,0-1 1 16,0 1-1-16,0-5-1 0,2 1-6 15,-4-3-32-15,4-1-54 0,0-2-62 16,-2-3-68-16,4-1-80 0,-3-2-67 0,2-2-6 15,1 0 35-15,-1-3 49 0</inkml:trace>
  <inkml:trace contextRef="#ctx0" brushRef="#br1" timeOffset="40861">20776 14538 76 0,'4'-2'98'0,"-1"0"6"0,-1 0 3 0,0-1 5 16,-1 0-4-16,-1 0-3 0,0-2-6 15,0 1-4-15,0-1-1 0,-1-1 4 0,-1 0 7 16,0 1 10-16,-1-4 11 0,-1 4 8 15,1-3 5-15,-2 2-5 0,2 0-3 16,-4 0-8-16,2 0-11 0,-2 1-9 16,0 1-6-16,1 1-10 0,-1 0-11 0,-3 2-13 15,0-2-10-15,2 3-9 0,-2 1-10 16,-2 1-10-16,-1 2-6 0,3 2-1 0,-2 0-6 16,-1 3-3-16,3 2-2 0,2-1-2 15,0 2 0-15,0 2-1 0,3 1-2 0,2-2-3 16,0 2 0-16,3-2 1 0,5 1-1 15,-2-3-2-15,4-1 2 0,3-1-1 16,0-3 0-16,4-1 1 0,-2-2 2 0,6-3-1 16,-4-3 1-16,3-2 3 0,-2-2 3 15,0-2-4-15,-2-2 2 0,1 0-1 0,-4-1 0 16,-1-1 0-16,-2 0-2 0,-1 1 2 16,-1-2-2-16,-4 3 1 0,-1 1 0 15,2 1-2-15,-2 1 0 0,0 3-2 0,-2 1 2 16,2 3 0-16,-1 1 0 0,1 1 0 15,-2 6-2-15,2 0-1 0,0 3 1 16,2 4 0-16,-1 4-3 0,4 1 5 0,-2 5 2 16,4 1-1-16,0 3 0 0,0 4 0 15,-3 2 1-15,3 2-3 0,-1 3 2 16,0 1 3-16,-3-2 2 0,2 0 5 0,-2-1 8 16,-1-2 15-16,-2-4 16 0,-2-1 14 15,-1-1 7-15,-2-5 4 0,-4-2-5 0,1-3-16 16,-1-2-15-16,-5-2-14 0,1-1-8 15,-3-4-8-15,0-3-5 0,1-2-4 16,-3-3-13-16,-1-4-26 0,1-3-56 0,0-2-78 16,2-3-71-16,3-1-65 0,5-2-58 15,3-2-40-15,5-1-6 0,5-4 12 0,2 2 40 16,2-2 52-16,5 0 58 0</inkml:trace>
  <inkml:trace contextRef="#ctx0" brushRef="#br1" timeOffset="41273">21122 14541 103 0,'-4'-11'187'0,"0"4"-1"0,-4 1-9 16,0 1-4-16,2 5-8 0,-7 2-7 0,2 1 1 15,0 4 0-15,-2 2 0 0,1 3-7 16,-4 4-12-16,3 0-15 0,3 0-26 15,-2 2-20-15,4 0-24 0,2 0-16 0,2-1-13 16,0-2-10-16,7-3-5 0,0 0-2 16,2-2-1-16,1-3-2 0,6-2-1 15,-2-3 0-15,3-4 0 0,1-3-3 0,1-3 3 16,0-3-3-16,0-2 1 0,0-4 1 16,-2 2-1-16,-2-4 0 0,3 0-3 15,-4 2 0-15,-2 0 1 0,-1 3 4 0,0-1 22 16,-4 3 33-16,2 3 33 0,-3 2 27 15,-1 4 19-15,-1 3 12 0,-1 3-14 0,-1 3-24 16,0 4-25-16,-1 5-25 0,0 2-19 16,1 0-15-16,1 2-10 0,-1 0-8 15,2 1-6-15,2 1-3 0,1-1-3 0,0-3-8 16,4 0-26-16,-1-2-66 0,1-3-93 16,2-3-101-16,0-2-92 0,2-4-84 0,-1-3-54 15,-1-3 17-15,4-6 69 0,-4 1 86 16</inkml:trace>
  <inkml:trace contextRef="#ctx0" brushRef="#br1" timeOffset="41679">21350 14515 201 0,'1'-10'243'15,"1"5"6"-15,-1 0-7 0,-1 3-12 16,0 4-14-16,0 0-18 0,0 4-18 16,-1 2-15-16,1 1-21 0,-2 3-20 0,2 1-25 15,0 3-25-15,0 0-22 0,0 0-17 16,2 2-11-16,-1 1-8 0,-1 1-7 0,5-2-2 15,-4 0-3-15,1-1-2 0,-1-2-1 16,1-2 0-16,1-2-2 0,-1-2 0 16,0-2 1-16,-1-4 3 0,2-3 0 0,-1-3 1 15,0-3 0-15,-1-4-1 0,-1-2 0 16,2-5-3-16,-1-1 0 0,4 0 0 16,-4-3 3-16,1 1 2 0,1-2 2 0,0 1 0 15,1 3 0-15,0-3 0 0,1 5-1 16,1 1-2-16,1 1-2 0,1 5 1 15,-4-1 1-15,3 3 1 0,0 4 3 0,-2 2 3 16,2 2 6-16,-1 2 6 0,1 4 10 16,-2 0 7-16,0 4 4 0,0 1 1 0,-2 2-1 15,2 2-6-15,-2 1-9 0,2 0-8 16,-1 1-5-16,1 0-4 0,0 0-6 16,-2 0-5-16,2-3 1 0,0 2-2 0,1-4-2 15,-1 1-22-15,-1-2-58 0,3-2-73 16,-1 1-81-16,2-4-80 0,-2-1-85 0,1-1-58 15,-1-3 18-15,2 0 50 0,5 1 70 16</inkml:trace>
  <inkml:trace contextRef="#ctx0" brushRef="#br1" timeOffset="42870">22021 14570 39 0,'0'-12'214'0,"-3"-1"23"0,0 1 9 0,-3 2 4 15,-3 1 3-15,-3 1 2 0,1 2-6 0,-5 3-17 16,0 1-24-16,-1 4-32 0,3 1-31 16,-7 3-31-16,5 3-27 0,-1 2-20 15,3 4-14-15,0 2-16 0,2 2-14 0,2 2-8 16,3 1-6-16,2 1-3 0,2 1-5 15,3-3-1-15,3-1 3 0,1-3-3 0,2-3 3 16,3-4 1-16,2-2-1 0,1-6 0 16,0-3-2-16,-1-5 1 0,5-4-2 15,-3-4-1-15,1-6 0 0,-2-2-3 16,1-3-4-16,0-3 0 0,-5-4-1 0,1-1-4 16,-1-1 0-16,-3 0 0 0,0 0 4 15,-2 1 2-15,0 1 1 0,-1 4 5 0,-2 2 1 16,0 2 2-16,0 5 3 0,-2 2-1 15,0 2 2-15,2 5 0 0,-1 1 1 16,-1 2 1-16,1 4 0 0,-3 5 6 16,3 3 10-16,1 3 18 0,-2 4 26 0,2 4 18 15,0 3 14-15,0 2-1 0,0 3-6 16,2 2-16-16,-2 3-25 0,1 3-18 16,1 1-13-16,0 2-8 0,1 1-2 0,2-2-7 15,-1 2-1-15,2-2-3 0,2-3-1 16,2-3 0-16,2-2-5 0,0-4-6 0,5-4-12 15,-3-1-26-15,2-7-54 0,1-2-65 16,1-4-66-16,1-5-58 0,1-4-45 16,2-3-21-16,-2-4 10 0,3-1 37 0,-2-2 47 15,0-3 53-15,0 1 48 0,-2-2 47 16,2-2 41-16,-4 2 33 0,0 0 26 0,-4-2 21 16,1 4 21-16,-3 0 18 0,-2 0 19 15,-1 2 22-15,-3 1 24 0,0 0 24 0,-3 4 34 16,-2-1 44-16,-2 2 40 0,-3 0 30 15,0 1 28-15,-5 4 17 0,-1 3-8 16,-5 1-28-16,2 3-21 0,-4 6-16 16,2 1-21-16,-1 4-28 0,1 2-21 0,1 3-22 15,3 3-32-15,0 0-34 0,4 2-33 16,3 0-25-16,2 0-13 0,5-2-11 16,1 2-6-16,3-5-4 0,6-1-2 0,0-4-1 15,2-3-4-15,3-2 0 0,1-5-2 16,-2-1-7-16,4-6-9 0,-2-2-10 0,0-5-13 15,1-3-13-15,-3-3-10 0,1-3 1 16,-4-3 3-16,-1 1 11 0,0 0 15 16,-4 1 12-16,-2 0 13 0,2 6 13 0,-3 1 5 15,0 2 6-15,-4 3 2 0,2 3 3 16,-3 3 6-16,2 6 4 0,-2 4 7 0,-2 1 2 16,2 8 3-16,-1 2 0 0,1 3-6 15,0 0-9-15,1 2-7 0,1 0-6 0,3-2-5 16,0 1-8-16,2-2-12 0,0-2-33 15,1-4-48-15,1-1-61 0,2-6-90 16,-1-1-98-16,-1-5-84 0,4-4-46 0,-2-5-2 16,1-4 30-16,0-4 73 0,-3-5 95 15,3 0 91-15,-3-2 77 0,-1 1 53 16,1-3 39-16,-3 2 32 0,-1 1 28 0,1 1 26 16,-2 3 21-16,-1 3 15 0,0 2 8 15,0 1 4-15,-2 4 12 0,3 2 23 0,-3 3 17 16,-1 4 11-16,2 4 1 0,-2 3-9 15,0 5-27-15,1 1-38 0,-1 6-34 0,2 0-29 16,0 0-15-16,-1 1-8 0,2-1-8 16,1-1-3-16,-1-1-3 0,0-2-1 15,1-3-4-15,0-3-1 0,-3-2 2 16,1-4 1-16,-1-5 1 0,-1-3 2 0,0-6 5 16,0-3 10-16,-1-5 15 0,-1-2 19 15,2-4 20-15,-1-3 10 0,1 1 4 0,0 0-5 16,0 0-13-16,0 0-20 0,1 3-20 15,4 3-11-15,0 3-9 0,1 1-6 16,3 5-2-16,-1 1-4 0,4 3-24 0,0 3-44 16,-1 3-63-16,2 3-70 0,1 1-72 15,1 2-64-15,0 2-35 0,1-1-4 16,3 2 17-16,0-1 36 0,-2 1 43 0,2-3 54 16,-3-2 47-16</inkml:trace>
  <inkml:trace contextRef="#ctx0" brushRef="#br1" timeOffset="43618">23082 14570 54 0,'11'-5'139'0,"-5"-2"36"0,1 2 38 15,-6-2 53-15,1 2 59 0,-4-2 56 0,1 3 27 16,-7 1 17-16,-1 2-2 0,-1 1-8 16,-1 1-28-16,-3 4-46 0,1 1-33 15,-2 4-39-15,0 3-40 0,0 1-59 0,1 3-53 16,1 4-40-16,3-1-31 0,2 3-20 16,1-2-12-16,4 0-7 0,1 1-3 0,4-5-2 15,1 0 3-15,4-3-3 0,1-3-1 16,2-3 0-16,3-3 0 0,1-4-2 15,1-4-4-15,3-4-5 0,-1-1-2 0,0-6-4 16,-1-2-9-16,-1-4-2 0,1-2-7 16,-2-2 0-16,-2-2 3 0,-3 1 6 0,4-1 6 15,-7 4 5-15,0 3 9 0,-1-1 6 16,0 6 2-16,-2 4-1 0,0 1 3 16,-1 4 2-16,-1 4 3 0,1 5 0 0,-2 4 1 15,0 4 0-15,0 3-2 0,0 2-1 16,1 2-2-16,3 2-5 0,-3-1-4 15,4 2-4-15,1-3-11 0,0 1-47 0,-1-4-57 16,3 1-64-16,0-4-81 0,3-5-89 16,-1-2-79-16,-1-3-41 0,2-3-14 15,0-3 8-15,2-5 41 0,-2 2 66 0,0-7 72 16,2-1 79-16,-4-2 68 0,2-2 60 16,-1-1 53-16,-1 2 49 0,-2 0 44 0,-1 1 44 15,0 1 42-15,-3 3 42 0,0 2 33 16,1 0 23-16,-3 3 5 0,1 0-3 15,-1 5-11-15,-1 0-8 0,2 2-14 0,0 3-16 16,-2 2-16-16,3 2-14 0,-1 3-20 16,-1 5-26-16,3 1-25 0,0 3-26 0,0 2-19 15,0 3-15-15,0-1-9 0,3 0-10 16,0 1-5-16,0-4 0 0,-1-1 1 16,-1-2 0-16,2-5 1 0,-2 0-1 0,-1-7 0 15,0-4-1-15,0-4 3 0,-3-5-3 16,3-4-2-16,-3-3 3 0,2-2 0 0,-1-4 0 15,1-4-2-15,0 2 3 0,3-1-1 16,-1-1 0-16,2 3-3 0,-1-2-2 16,3 4 2-16,-1-1-2 0,2 5-1 15,-1 1-1-15,1 2 3 0,-1 3 1 0,1 1-1 16,1 2 0-16,-2 4 1 0,3 0 1 16,1 4-1-16,0 3 1 0,1 0 3 0,-1 4 1 15,3 0-2-15,-3 2 0 0,0 3 2 16,0 2-1-16,0 3 5 0,0 3 12 15,-4 2 20-15,2 0 15 0,-3 2 5 0,0 0 3 16,0-2-5-16,1 3-10 0,-2-6-22 16,1-2-19-16,-3-3-12 0,1-2-35 15,0-4-89-15,-1-4-155 0,-1-2-163 0,0-6-135 16,-3-2-66-16,-1-1-8 0,0-4 66 16,0 0 141-16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4:41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7166 6531 147 0,'-3'-11'225'0,"-2"4"21"16,-3-1 8-16,1 1 0 0,-1 0-9 15,-2 4-9-15,-2 1-18 0,0 0-20 16,-2 2-22-16,3 0-20 0,0 0-13 16,-1 2-22-16,2 2-21 0,0 1-24 0,1 0-21 15,-1 2-16-15,2 1-19 0,2 0-12 16,0 1-5-16,1 2-4 0,2-1 1 16,1 0 0-16,1 5-5 0,2-3 3 0,1-1 0 15,1 1 3-15,2 0 0 0,1-1 1 16,0 1 3-16,1-2 5 0,-1 2-7 15,5-3 0-15,-3 0-4 0,0 0 2 16,0 0 3-16,1-2-6 0,-1 1 5 0,0-1 2 16,0 0 6-16,0 0 5 0,0-1 13 15,-2 2 10-15,1-3 15 0,-1 2 25 16,-3 0 19-16,2-1 22 0,-4-1 13 16,1 2 17-16,-2-1 16 0,-2-2 6 0,-1 1 7 15,0 0-3-15,-2-3-8 0,-1 3-14 16,-2-2-24-16,0-1-27 0,0 1-26 15,-4 0-26-15,-1-2-18 0,-1 1-15 16,1-2-8-16,-1 0-13 0,-2 0-49 0,-1 0-55 16,2 0-70-16,0 0-100 0,2 0-131 15,-1 0-130-15,3 0-95 0,1 0-57 16,1 0 10-16,4 0 65 0,0-2 117 0,1 1 129 16</inkml:trace>
  <inkml:trace contextRef="#ctx0" brushRef="#br0" timeOffset="6318.26">7185 7461 125 0,'-2'-3'177'0,"2"-1"9"15,-3 3 6-15,1 0 1 0,-2-2-3 16,1 3-2-16,0-2 5 0,0 1 12 16,-1 1 8-16,0-2 5 0,-3 1 14 15,1 1 11-15,0-2 5 0,1-1-6 0,-3 2-6 16,-1-1 4-16,-1 2-2 0,1 0 0 16,-4 0-7-16,0 3-15 0,-1-1-19 15,0 1-27-15,1 0-32 0,-1 0-42 0,1 0-32 16,1 1-26-16,2-2-15 0,1 4-13 15,0-4-9-15,0 5 1 0,3-2-1 16,1 0 4-16,2 0-4 0,1 2 0 16,2-1-1-16,0 1 0 0,4 1-1 0,0 0 0 15,1-1 4-15,3 1-3 0,1-1 0 16,-1 0 1-16,5 3 2 0,-2-3 1 16,2 1-3-16,2-1-1 0,-2 1 3 15,-1-1-3-15,0 1-2 0,2-1-1 0,-1 1 2 16,-2 0 7-16,0-1-3 0,-2 0 0 15,-1-1 3-15,-1 1 4 0,-1 0 10 16,0-1 11-16,-3 1 15 0,-1 1 14 0,-2 1 11 16,-2-1 9-16,-4-1-4 0,2 1-4 15,-3-3-15-15,1 3-11 0,-2-4-7 16,-1 2-10-16,-1-3-9 0,2 2-9 16,-1-2 0-16,2 0-4 0,-1-2-21 0,-1 1-26 15,-2-2-46-15,3 3-90 0,-2 0-99 16,1-2-161-16,1 0-171 0,3 1-158 15,0-1-73-15,1 3 28 0,0-3 66 16,-1 0 142-16,5-1 177 0</inkml:trace>
  <inkml:trace contextRef="#ctx0" brushRef="#br0" timeOffset="9327.95">9226 7415 34 0,'-2'0'85'0,"2"0"-1"16,-1 0 7-16,-1 0 0 0,2 0 2 0,-2 0-1 15,2 0 0-15,-3 0-5 0,1 0 1 16,0 0 4-16,-1 0 1 0,-1 0 4 16,1-2 2-16,-2 2-1 0,0-2 0 0,-1 1 0 15,0 1 3-15,0-2 1 0,-1 1 3 16,1 1 7-16,-1-1 2 0,-2 1-4 16,0 0-5-16,1 0-9 0,-1 1-10 15,0 0-11-15,1 2-16 0,0 1-15 0,-1-2-14 16,1 3-11-16,2-1-10 0,-1 1-6 15,1 1-2-15,2 0-4 0,0 0 3 16,1-2 0-16,0 4 0 0,1-3 1 16,2 3 0-16,0-1 2 0,0 0-2 0,2 0-2 15,0-2-1-15,1 1-3 0,0 0 4 16,2 0 3-16,1-2-2 0,-1 2 1 16,1-1 1-16,0-2 1 0,1 2-1 15,2 0 2-15,-1-2 3 0,0 1 4 0,0 0 1 16,1-1 2-16,-1 0 11 0,2-1 22 15,-3 3 18-15,0 0 23 0,-1 1 27 16,-1 0 31-16,-2 1 21 0,-1 1 12 0,1 1 14 16,-3 0 11-16,-1 2 2 0,-1-2-9 15,-1-1-14-15,-2 1-26 0,0 0-22 16,0-1-27-16,0-2-26 0,-4-3-19 16,1 3-17-16,0-4-10 0,-1 0-12 0,1 0-4 15,-2-2-7-15,1 0-9 0,-2-2-28 16,3 0-68-16,0 2-96 0,-1-1-144 15,2 1-159-15,1 1-138 0,3 1-108 16,1 1-18-16,1 0 48 0,2 4 117 0,1-3 148 16</inkml:trace>
  <inkml:trace contextRef="#ctx0" brushRef="#br0" timeOffset="32095.82">14897 6658 33 0,'2'0'118'0,"-1"0"20"0,-1 0 21 15,0 0 23-15,0 0 35 0,0 0 29 16,-1 0 24-16,-1-1 13 0,0-1 6 16,1 2-19-16,-2-2-24 0,-2 2-27 15,1 0-40-15,-1 0-32 0,-2 0-30 0,2 0-19 16,-4 0-22-16,3 0-18 0,-4 0-16 16,2 0-5-16,-1 0-6 0,-1 2 1 0,-1 0-5 15,-1 1 1-15,1 2 2 0,-2-3-10 16,4 4-4-16,-3 0-8 0,0 3-1 15,2-1-8-15,2 2 6 0,-2 0 1 16,2 2-5-16,1 0-4 0,2-1 1 0,2 1 0 16,1-1-5-16,2-1-7 0,2 1 4 15,3-3 7-15,1-1 1 0,1-2 2 16,2 0 0-16,0-3 7 0,1-2-3 16,2-2-2-16,0-3-2 0,-1 0 0 15,1-2 0-15,0-5-1 0,-3 2 4 0,4 0 3 16,-5-2-4-16,0 1-2 0,1 0 2 15,-3-2 1-15,1 2-1 0,-3 1-3 16,1 1 1-16,0 0 0 0,-2 2 1 16,-2-1 2-16,1 3-2 0,1-2-1 0,-3 4 0 15,2-2 0-15,-1 3-4 0,-1 2 2 16,2 0 0-16,-2 1 2 0,2 3 4 0,-1 1 8 16,1 4 14-16,0 2 5 0,-1-1 6 15,4 2 2-15,-1 1 0 0,-1 2-7 16,1-3-6-16,0 1-9 0,1 0-9 0,0-1 0 15,4-2-14-15,-2 1-56 0,1 0-111 16,0-4-138-16,2 1-147 0,0-2-125 16,5-2-57-16,0-3 21 0,2-1 89 15,3-1 129-15</inkml:trace>
  <inkml:trace contextRef="#ctx0" brushRef="#br0" timeOffset="33196.3">18645 6699 33 0,'3'-5'75'15,"0"1"11"-15,2-1 11 0,-2 2 15 0,0-1 13 16,0 1 14-16,-1-2 13 15,0 0 16-15,-1 3 15 0,1-3 9 0,-1 2 5 16,-1-2 1-16,0 3 5 0,-1-3 3 16,-1 2 2-16,1-3 2 0,-3 1-1 0,1 1 0 15,-2 0-5-15,-1-2-10 0,2 1-6 16,-4 1 8-16,0-2 21 0,-2 3 13 16,1 1 3-16,-3-1-9 0,-1 3-20 15,0 0-35-15,-3 3-48 0,3 0-39 0,-1 2-32 16,1 1-18-16,1 1-13 15,-2 1-10-15,2 1-4 0,2-1-4 0,0 4 2 16,2 0-9-16,2 1-1 0,2-1 7 0,2 1 0 16,2-1 0-16,4 1-8 0,-1-3 7 15,4 0 5-15,1-2-2 0,4-1-2 16,-1-2 0-16,1-2 6 0,3-3-3 16,0-3-4-16,-2 0-5 0,4-2-4 0,-4-2-4 15,0-1-2-15,1 0 0 0,-2-1-1 16,-3-3-3-16,2 2 4 0,-3 0 3 15,0-1 3-15,-2 1 4 0,0 2 2 16,-2 3 7-16,-1-2 5 0,-2 2 4 0,3 1 1 16,-3 3 6-16,1 1 6 0,-1 0 1 15,-1 4 7-15,2 0 9 0,0 5 3 16,-1-1-6-16,3 1-6 0,1 2 0 16,-1 1-6-16,0-1-12 0,0 4-5 0,0-3-1 15,1-1-7-15,0 1-30 0,1-1-63 16,-1-2-91-16,0-2-137 0,-1-1-181 15,1 1-171-15,-1-2-131 0,1 0-23 16,-1-1 48-16,-1-1 111 0,0-1 166 0</inkml:trace>
  <inkml:trace contextRef="#ctx0" brushRef="#br0" timeOffset="36723.51">13199 8320 23 0,'-1'-2'135'0,"-1"-1"1"0,-1-1 1 15,1 1 0-15,-2 1-4 0,3-1-1 16,-3-1 6-16,-1 3 7 0,1-3 8 16,-1 1 13-16,-2 1 15 0,-2-1 14 0,1 0 8 15,0 3 11-15,-3-2 3 0,0 2-8 16,-2 0-19-16,-1 2-24 0,0 1-24 15,-2 1-31-15,2 0-28 0,-2 3-16 0,0-1-15 16,2 0-7-16,1 1-11 0,1 0-8 16,2-1-3-16,2 2-8 0,2 0-1 15,-2-1-7-15,7 1-3 0,1-1-4 16,1 0-1-16,3 1-1 0,2-1-3 0,0-2 4 16,2 0-4-16,0-1 4 0,3-1 3 15,0-3 1-15,0 0 1 0,0 0 2 16,0-3 1-16,3-1 1 0,-2-1-4 15,-1 0 0-15,1-5-3 0,-1 3-2 0,-1-1 1 16,2 1-3-16,-4-1 2 0,2 2 0 16,-2 0-3-16,-2 2 4 0,-1-1-3 15,-2 3-1-15,2 0-2 0,-2 1 3 0,1 1 1 16,1 1-3-16,-2 1 5 0,-1 1 4 16,1 2 0-16,0 1-3 0,1 0 1 15,-1 2 5-15,0-2-1 0,1 1-6 16,1 0-1-16,-2 0 1 0,2 1 0 15,0-4-2-15,2 2-2 0,0-2 3 0,-1 1-37 16,-1-2-87-16,2-2-118 0,-1 1-130 16,2-1-143-16,-2-1-75 0,1 0-5 15,-1 0 65-15,3-1 108 0</inkml:trace>
  <inkml:trace contextRef="#ctx0" brushRef="#br0" timeOffset="40587.41">18992 9036 103 0,'0'-2'131'0,"0"-1"22"0,2 3 17 15,-2-1 11-15,0-1 6 0,0 2-4 16,0 0-11-16,-2-2-19 0,2 2-22 16,-1-1-20-16,-1 0-24 0,2-2-13 15,-2 1-4-15,-2-1 9 0,3 0 7 0,-2 0 6 16,-1 0 20-16,-1 1 7 0,-1 0 8 16,-3 1-8-16,-1 1 1 0,1 0 2 15,-5 1-8-15,2 1-2 0,-3 0-9 0,0 1-8 16,2 0-11-16,-4 2-13 15,4-1-11-15,-2 0-18 0,0 4-9 0,2-2-10 16,1 2-7-16,-2 0-6 0,6 1-8 16,0 1-3-16,2-2-4 0,0 3 1 0,3 0 0 15,1 0 2-15,4 1 4 0,-1-2-2 16,4-1 1-16,1-1-1 0,0-3 5 16,3 1-4-16,0-1-2 0,3-4 4 15,-2-1-2-15,4-3-1 0,-1-1-4 0,0-3 4 16,1-1 0-16,0-2 0 0,0 1-1 15,-1-4 1-15,1 1-1 0,-1 2 1 16,-1-3-6-16,-2 3 1 0,-2 0 0 16,0 3 2-16,-1-1 4 0,-2 1-4 0,-2 5 6 15,1 2-2-15,-3 1 5 0,1 3 11 16,-2 3 9-16,0 0 18 0,0 3 8 16,0-3 5-16,2 1 0 0,-2 2-12 0,1-3-15 15,2 1-12-15,-1-2-10 0,2 1-4 16,-1 0-3-16,2-2 4 0,0 2-14 15,2-3-46-15,-3 0-84 0,2 0-127 16,1 0-140-16,-1-2-158 0,2 0-66 0,-1-2-3 16,0 2 61-16,0-1 115 0</inkml:trace>
  <inkml:trace contextRef="#ctx0" brushRef="#br0" timeOffset="41536.1">18855 9890 24 0,'3'-5'44'16,"2"1"5"-16,-1-1 10 0,-2 3 11 16,1-3 14-16,2 1 16 0,-2 0 16 0,2-1 17 15,-2 0 15-15,1 0 14 0,-3-1 13 16,4-1 19-16,-4 2 23 0,-1-1 19 16,2 2 22-16,-2-3 17 0,0 2 3 15,-2 0-7-15,2 2-21 0,-1-2-29 0,-4 2-34 16,0-1-30-16,2 1-23 0,-2-2-21 15,1 2-14-15,-1 0-18 0,-3 2-10 16,0-1-14-16,0 2-17 0,0 2-11 16,-3-1-9-16,0 3-2 0,1 1-11 0,-3 1-2 15,1 1 1-15,-2 2-2 0,3-1 0 16,0 3-6-16,0-2 4 0,3 1-4 16,2-2-4-16,-2 1 0 0,5-1 3 0,0 0 3 15,1 1-4-15,4-2 3 0,-1 1 1 16,4 0-6-16,1-4 1 0,0 2 1 15,4-3 6-15,-2 0-1 0,4-1-1 0,1-2 6 16,1 0-1-16,-1-3-3 0,3-2-5 16,-2-1 3-16,3-1 3 0,-2-1-3 15,0-2-1-15,0-1 1 0,-1 1 1 0,-1-3-3 16,-4 3-3-16,2 1 9 0,-3 0-2 16,-1 1-4-16,-3 1 5 0,2 2 4 15,-3 3 2-15,1-1-4 0,-3 1 2 16,2 0 3-16,-3 2 1 0,0 2 5 0,0 3 8 15,0 0 5-15,0 4 3 0,2-2 6 16,0 2-4-16,1 1-7 0,0 0-3 16,4 1-4-16,-2 0-1 0,2-3-6 15,-1 4-6-15,1-3 2 0,0-1-4 0,1 1-5 16,-1 0-44-16,-1-1-56 0,1-3-88 16,0 0-140-16,1-2-156 0,0-1-157 15,0-2-62-15,1-2 3 0,-1-1 62 0,0-2 122 16,3-2 149-16</inkml:trace>
  <inkml:trace contextRef="#ctx0" brushRef="#br0" timeOffset="44761.42">11273 10668 38 0,'0'-3'110'0,"0"0"1"16,0-2-2-16,0 3-1 0,0-3 2 16,-2 2 4-16,2-1 6 0,-1 0 11 0,-1 1 10 15,2 0 13-15,-2 0 14 0,-2-1 13 16,0 4 10-16,1-3 12 0,-2 1 8 16,-2 0 4-16,2 0-3 0,-3 0-9 0,2 1-19 15,-3-1-27-15,-1-1-26 0,0 2-29 16,-1-1-30-16,0 1-20 0,0-3-15 15,0 2-10-15,-2 0-13 0,-1 1-7 0,2 1-1 16,-1 3-1-16,-3-1 0 0,3 2-5 16,-1 2 3-16,0 1-3 0,0 1 1 15,3 2-2-15,-1-1 1 0,2 1 1 16,2 0 0-16,1 0 2 0,2 1-1 0,-1-1-5 16,5 0 0-16,1-1 6 0,1 3-4 15,5-4 1-15,-1 1-1 0,3-1 7 16,0-1-3-16,5-2-5 0,-2 0 2 15,0-1 5-15,5-3-7 0,-2-1 1 0,0-1-2 16,2-3 1-16,-2-1-4 0,1-3-13 16,0-2-5-16,-2-1-16 0,1 1-13 15,-3-2-11-15,0 0-1 0,0 3 8 16,-3-2 9-16,-1 2 15 0,0 3 11 0,-2 0 9 16,-2 1 4-16,0 2 2 0,-1 1 4 15,-2 2-3-15,2 0 2 0,-2 2 2 16,0 1 2-16,1 2 1 0,-1 3 3 0,2-1 1 15,-1 2 0-15,1 1 3 0,1 1-1 16,-1-1-1-16,1 2 1 0,3-4-2 16,-1 3 0-16,0-1-2 0,1-2-1 0,-1 1-16 15,1-2-66-15,-1 1-92 0,1-3-102 16,-1 0-109-16,3-1-107 0,1-1-39 16,-1 2 33-16,0-5 76 0,3 0 92 0</inkml:trace>
  <inkml:trace contextRef="#ctx0" brushRef="#br0" timeOffset="46870.25">17018 10655 87 0,'-1'0'104'16,"1"0"-4"-16,-2 0-1 0,2 0 2 16,0 0 4-16,0 0 4 0,0-2 3 15,0 1 7-15,-3 1 15 0,3-2 12 0,-1 2 9 16,-1-3 11-16,2 1 9 0,-1 0 10 16,-3-1 4-16,3 2 2 0,-3-2-3 15,1 0-13-15,-2 0-13 0,-4-1-12 0,1 4-19 16,0-3-21-16,-1-2-20 0,-4 2-14 15,2-1-18-15,-3-1-17 0,1 4-12 16,-2-3-9-16,0 2-5 0,-4-1-2 16,3 3-1-16,-2 0 4 0,1 0 1 15,-1 3 7-15,-1-1 2 0,3 3 5 0,-1 3 4 16,2-1-3-16,3 2-6 0,1 0-6 16,1 0-5-16,1 0-4 0,4 2-8 15,2-1-3-15,1 1 4 0,4-1 1 0,1 1 1 16,2-3-2-16,2-1 5 0,1-2-1 15,0 0-1-15,3-5-1 0,-1 0 2 16,1 0-4-16,3-5-6 0,0 2 3 0,0-6 0 16,2 1-2-16,2-3-3 0,-4-1 6 15,3 0 5-15,-4-1-7 0,1 1-1 16,1 1-1-16,-6 0-2 0,2 2-5 16,-3 4-1-16,-2-1 0 0,-1 3 1 0,1 1 3 15,-1 4 0-15,-2-1 1 0,2 5 0 16,-2 0 4-16,0 2 3 0,-1 2 1 15,1 1 1-15,2-1 9 0,-2-1-1 16,2 0 1-16,-1 2-3 0,0-3 0 0,0-1-13 16,0 2-44-16,2-1-88 0,-3-3-121 15,2 2-125-15,-2-2-137 0,2 1-82 16,1 2-13-16,2 1 62 0,-2 1 103 16</inkml:trace>
  <inkml:trace contextRef="#ctx0" brushRef="#br0" timeOffset="47808.25">16952 11468 106 0,'0'-8'163'0,"0"2"9"0,0 0 12 16,-3 1 11-16,1 1 9 15,-1-1 11-15,2 2 6 0,-4 2 7 0,0-2 2 16,0-1-7-16,-2 3-15 0,-1 0-15 0,0-1-17 16,-1-1-18-16,-3 3-24 15,1-1-16-15,-3 1-12 0,-1 1-16 0,-2 2-5 16,0 1-8-16,-2 3 0 0,-1-1 0 16,2 1-5-16,-3 1 2 0,4 1-10 0,-2 2-5 15,2-2-4-15,2 1-6 0,2-2-2 16,3 2-8-16,0 0-7 0,4-2-10 15,0 2-8-15,3 0-8 0,3-3-4 16,0 0 0-16,3-2 0 0,3-1 1 0,0 0 1 16,2 0 3-16,4-3 0 0,0-1-1 15,1-1 0-15,2-4 2 0,1 1-3 16,1-4-4-16,-1 1-1 0,3-3-2 16,2-3-14-16,-4 1-20 0,2 0-16 0,0 0-15 15,-3 3-16-15,-1-3-8 0,-2 3 6 16,-1 1 16-16,-2 3 17 0,-2 0 19 15,0 1 12-15,0 2 7 0,-3 1 7 0,0 2 6 16,-2 1 3-16,0 2 9 0,0 1 16 16,0 2 19-16,-1 0 18 0,4 4 15 15,-3 0 14-15,4-1 3 0,-4 2-6 16,0 0-17-16,2-2-15 0,-2 2-14 0,3-2-18 16,-3 0-11-16,2-2-12 0,-2 1-28 15,2-5-54-15,-2 1-99 0,4-1-131 16,-1-1-135-16,-2-1-142 0,1-2-69 15,0 0 0-15,2 0 67 0,-3 0 119 0</inkml:trace>
  <inkml:trace contextRef="#ctx0" brushRef="#br0" timeOffset="49522.08">11017 11480 72 0,'1'-2'138'0,"-1"0"11"0,0-1 3 16,0 2-1-16,0-3-8 0,-3 4-9 15,1-4-7-15,-1 1-5 0,0 0-2 16,-1 0 3-16,-3-1 7 0,2 1 9 15,-3 0 7-15,0 0 6 0,-1 0 6 0,-2 1-3 16,0 1-4-16,-3-1-6 0,1 2-8 16,-3 0-16-16,0 2-15 0,1-1-14 15,-1 4-15-15,0-1-21 0,3 1-16 16,-2 4-12-16,3-1-9 0,0 4-11 0,1-4-6 16,3 1-3-16,0 2 2 0,3-1 1 15,2 1-3-15,3-1 1 0,0 1 2 16,2-1-1-16,1-4-1 0,3 1-2 0,2 0 6 15,0-3 1-15,2-1-4 0,0-3 1 16,2 0-2-16,-1-3 3 0,3-1-2 16,-3-4-5-16,3 1 4 0,-1-3 0 15,-1 1 0-15,1-4-14 0,-2 1-19 0,2 0-9 16,-4 0-17-16,1 0-13 0,-1-1-8 16,-1 1 8-16,0 0 12 0,-3 6 10 15,3-2 11-15,-4 2 15 0,1 1 9 16,-2 4 4-16,-1 1 18 0,1 1 25 0,-1 4 30 15,1 1 21-15,-1 3 18 0,0 2 14 16,0 0-7-16,1 0-15 0,0 3-24 16,1-2-17-16,0 0-15 0,1 0-14 15,0 0-8-15,1-2-7 0,2 2-15 0,-2-6-55 16,-1 1-96-16,2 1-111 0,0-2-116 16,1-3-132-16,-1 0-55 0,2-1 15 15,0 1 71-15,-2-3 103 0</inkml:trace>
  <inkml:trace contextRef="#ctx0" brushRef="#br0" timeOffset="50937.09">15038 12181 60 0,'0'0'97'0,"2"2"11"0,0-2 11 16,-2 0 6-16,0 0 6 0,0 0 0 0,0 0 0 15,0 0-1-15,0 0 1 0,-2-2 2 16,0 2 6-16,2-1 4 0,-2-1 6 16,-1 1 4-16,0-3 10 0,1 2 7 0,-2 1-2 15,-1-2-5-15,0-2-5 0,-1 3-4 16,1-3-18-16,-1 1-14 0,-1 0-9 15,1 0-8-15,-2 2-7 0,-1-1-12 16,1-1-8-16,-3 1-8 0,1 2-8 0,-1 1-5 16,0-1-4-16,0-2-3 0,0 3-4 15,-1 0-8-15,0 3 3 0,0-2 2 16,1 2-2-16,-1 2 0 0,0-2 1 0,1 2-3 16,1 0-9-16,-1 4-7 0,3-2-6 15,0 3-6-15,3-1-4 0,-2 1-4 16,4 0-3-16,1 2-3 0,1-2-4 15,2 0 2-15,2-1 3 0,1 0 2 0,1-1 0 16,2-2 1-16,-1 0 7 0,1-2-2 16,3-1-3-16,-1-3 0 0,0 0-3 15,4-3 3-15,-4-4-4 0,4 4 0 16,-1-5 2-16,-2-2-4 0,6 0-7 0,-5-2-13 16,0 0-10-16,1-1-12 0,-2 1-5 15,0 0 2-15,-1 2 6 0,-1 1 8 0,-2 2 12 16,-1 0 9-16,0 2 6 0,-1 1-1 15,-1 1 6-15,-1 1 1 0,1 2 0 16,-1 4-1-16,0-1 2 0,1 3 21 16,-2 0 21-16,3 3 30 0,-1 0 30 15,0 1 25-15,1 0 18 0,0 3-11 16,0-1-17-16,1 0-24 0,0 2-27 0,0-3-25 16,2 1-19-16,0-1-9 0,-1-1-20 15,2 0-54-15,0-3-65 0,0 0-94 0,-2-2-143 16,2 0-163-16,0-4-162 0,3-2-45 15,-3-1 13-15,0-3 67 0,1 2 130 16</inkml:trace>
  <inkml:trace contextRef="#ctx0" brushRef="#br0" timeOffset="106835.72">9106 6498 25 0,'-2'-5'147'16,"2"0"6"-16,-2 1 4 0,1-2-2 0,-2 2-1 16,1-2 0-16,-1 1 0 0,-1 1-3 15,0 1-2-15,1-2 3 0,0 2 3 16,-2 0-3-16,0 0-8 0,0 1-9 16,-1 2-8-16,0 0-12 0,1 0-5 0,-1 0-12 15,-1 2-11-15,1 1-6 0,0 0-6 16,1-1-10-16,-1 2-19 0,1 1-7 15,-1-1-6-15,3 1-9 0,-2 2-4 16,3 1-5-16,-1 0-1 0,3 1 2 0,0 3-9 16,0-1 1-16,0 0-3 0,3 1-1 15,-1 1-7-15,3-1 1 0,1 2 6 16,0-1 0-16,2 2 0 0,0-2-1 0,1 1 5 16,-1-1-4-16,0-1-1 0,5 1-1 15,-4-3-3-15,1-1 0 0,2 0 0 16,-2-2-1-16,0 0-23 0,0-3-48 15,-2 0-72-15,2 0-79 0,2-3-75 0,-2 1-71 16,-2-2-55-16,2-3-21 0,-1-1 35 16,-3 0 59-16,1-2 65 0</inkml:trace>
  <inkml:trace contextRef="#ctx0" brushRef="#br0" timeOffset="107146.71">9064 6491 71 0,'-1'-5'85'0,"2"2"2"16,1-2 0-16,1 2 4 0,2-1 7 16,1 1 7-16,-1 0 4 0,4-1-7 0,-1 3-4 15,-3 0-1-15,2 1 6 0,-2 1 6 16,0 0 15-16,0 3 22 0,-3 0 22 15,-1 2 9-15,-1 2-7 0,-3 0-12 16,0 4-18-16,0 2-26 0,-3 0-26 0,-1-1-25 16,-1 1-17-16,0-1-13 0,-2-1-9 15,0 0-7-15,0 0-8 0,-2-3-45 16,2 0-74-16,-2 0-91 0,4-2-106 16,0 0-106-16,-2-2-55 0,3 0 14 0,0-1 59 15,1-3 81-15</inkml:trace>
  <inkml:trace contextRef="#ctx0" brushRef="#br0" timeOffset="120901.88">18885 8269 11 0,'3'2'90'0,"-1"-2"1"15,0 0 2-15,-1 0 1 0,1 0 8 0,1 0 6 16,-2 0 14-16,2-2 15 0,-3 2 21 16,2 0 22-16,0 0 21 0,-2 0 30 15,0 0 21-15,-2 0 9 0,0 0 2 0,2 0-8 16,-3 0-18-16,2 0-29 0,-2 0-26 16,0 0-18-16,-1 0-18 0,1 0-7 15,2-3 2-15,-1 2 21 0,0-2 22 16,-1 1 8-16,0 0 1 0,-2 1-9 0,1 0-21 15,-3 1-31-15,3 1-32 0,-3 0-21 16,2 1-15-16,-2 1-11 0,0 2-7 16,3-2-2-16,-3 2-10 0,2 0-7 0,0 0-6 15,1 3-12-15,1 1 3 0,0-1-5 16,1 1-1-16,1 2-3 0,1-2 0 16,0 0 0-16,0 0-3 0,1 1-1 0,1 0 1 15,1 0 0-15,0-1 0 0,3 0 0 16,-1-2-4-16,3 1 4 0,0-1 0 15,1-2 1-15,2 2-3 0,2-3 2 16,1 1 5-16,-1-1-2 0,4-1-4 0,-1-2-14 16,0-1-28-16,-2 0-58 0,2-1-70 15,-2-2-67-15,2 1-71 0,-3-3-80 16,-1 2-77-16,1-1-50 0,-1-2-20 16,-2 1-10-16,-2 1 5 0,-2-1 31 0,2 1 66 15,-3-1 82-15,-2 1 78 0</inkml:trace>
  <inkml:trace contextRef="#ctx0" brushRef="#br0" timeOffset="121188.88">18901 8256 153 0,'-3'-6'167'0,"-2"1"1"16,2 0-10-16,3 0 2 0,0 2 10 0,0 2 23 15,3-2 23-15,2 3 27 0,-2 3 29 16,2-2 20-16,-1 0 1 0,0 2-7 16,-3 1-12-16,2 1-17 0,-3 2-16 15,0-2-18-15,0 1-17 0,-1 2-20 0,-2-1-27 16,-1 4-24-16,-4-2-32 0,4 1-31 0,-6 2-25 16,2-4-47-16,0 2-52 15,-4-1-61-15,2 0-69 0,1-1-95 0,-2-1-120 16,1-2-93-16,-1 1-83 0,2-3-53 15,3 0 12-15,-3-1 66 0,3-2 103 0,-1 0 110 16</inkml:trace>
  <inkml:trace contextRef="#ctx0" brushRef="#br0" timeOffset="133122.18">12997 9813 86 0,'-5'-5'251'16,"2"3"41"-16,-2-3 16 0,1 2 15 15,-1-2 10-15,1 2 6 0,0-1-10 0,-1 1-25 16,2 0-29-16,-2 1-34 0,2 0-37 16,0 1-26-16,0 1-14 0,2 0 10 15,-3 0 9-15,3 0 12 0,-1 0 10 16,-1 0 0-16,0 1-6 0,-2 4-24 0,2 0-25 15,0-1-25-15,-3 2-23 0,2-1-17 16,0 4-20-16,0-1-13 0,-2 2-11 16,4 0-6-16,-1 2-7 0,2 0-7 15,-4-1-3-15,5 1-1 0,0-2-3 0,0 2-5 16,5 0-3-16,-2-1-4 0,2 0-2 16,1-1 0-16,2 2-1 0,1-2 0 15,-1 2-1-15,3-4 4 0,0 0 0 16,0 0-1-16,2-1-2 0,1 1-13 0,-2-1-12 15,1 0-22-15,-1-2-44 0,-1-1-63 16,1 1-57-16,0-2-53 0,-2-1-58 16,0 1-73-16,-2-1-55 0,0 1-38 0,1-2-22 15,-4-1-7-15,1 2 7 0,-1-2 28 16,0-2 51-16,-2 1 73 0,-2-4 72 16</inkml:trace>
  <inkml:trace contextRef="#ctx0" brushRef="#br0" timeOffset="133450.17">12967 9886 24 0,'-8'-8'151'0,"3"3"7"0,-1-3-1 16,2 2-6-16,-1 2-15 0,2-1-14 0,1 1-16 15,2 1-14-15,2-2-13 0,-1 2-2 16,2-1 1-16,2 1 8 0,1 0 9 15,-1 0 9-15,1 1 14 0,3 0 9 0,-2-1 14 16,-1 3 17-16,1 0 22 0,-2 0 24 16,-2 0 17-16,0 3 24 0,0-1 35 15,-3 3 31-15,0 1 11 0,-3 0 3 0,-2 1-19 16,0 2-32-16,-4 0-54 0,-2 2-62 16,1-3-50-16,-2 4-46 0,-2-2-28 15,2 0-18-15,-2 1-41 0,0-1-66 16,0-1-87-16,3-1-124 0,-1 2-152 0,2-3-152 15,2 2-119-15,1-5-41 0,1 0 27 16,0-1 92-16,1-1 139 0,5-2 147 16</inkml:trace>
  <inkml:trace contextRef="#ctx0" brushRef="#br0" timeOffset="170484.54">10778 6551 20 0,'-2'0'67'0,"-1"-1"0"0,2 0 3 16,-1 1 3-16,0-2 1 0,1 1 4 15,-1 1 2-15,-1-2 0 0,3 1 4 16,-3 1 2-16,2-2-1 0,-1 2-1 15,2 0-1-15,0 0-5 0,0 0-9 0,0 0-6 16,-2 0-9-16,2 0-8 0,0 0-7 16,0 0-2-16,0 2-1 0,0-2 9 15,-1 3 17-15,-1 1 14 0,2 2 3 0,-1 1 0 16,-1 3-3-16,2 0-12 0,-2 2-23 16,2 0-17-16,-1 0-12 0,-1 2-3 15,2-2-5-15,0-2-2 0,2 2 1 16,-1-1-3-16,-1-3 2 0,0 2 0 0,0-3-2 15,2-1-2-15,-2 0 1 0,2 0 1 16,-1-2 1-16,-1 1-1 0,2-2 6 16,-2 1-4-16,0-3 0 0,0 1 1 15,0-2 1-15,0 2 1 0,0-2-3 0,0-2-1 16,1 0 2-16,-1-1-1 0,2-2 0 16,-2-2-2-16,2-1 1 0,-1-1 1 15,2 0-1-15,0-2 0 0,-1 1-3 16,-1-1 0-16,1 1 2 0,-2 0-1 0,3-1-1 15,-3 2 0-15,2 0 2 0,-1 2 1 16,3-2 0-16,-3 1-1 0,2 3-1 16,-1-2 2-16,1 2 2 0,3 1-2 0,-3-1-1 15,2 2-2-15,-2 1 3 0,2 2 10 16,-2 0 19-16,2 0 19 0,1 2 13 16,-1 1 12-16,-2 2 9 0,2 2-3 15,-2-2-13-15,-1 4-8 0,1 0-6 0,0 1-9 16,-1 1-4-16,1 0-7 0,-2-1-6 15,2 0-7-15,-1-1-9 0,0-1 3 16,1-2-4-16,0 0-3 0,0-3-1 16,1 0 2-16,-1-1 3 0,0-1-6 0,1-2 1 15,-1-1 2-15,2-4-1 0,-1 2 0 16,0-4-2-16,0 0 2 0,0-1-2 16,2-1 1-16,-3 1 9 0,2-1 5 15,-1 1 8-15,0 0 2 0,0-2 6 0,0 4 2 16,1-1-10-16,-1-1-4 0,0 3-8 15,1 0-2-15,-1 1-5 0,1 2-3 16,0 1 1-16,1-1 0 0,-1 1 0 0,-2 1-2 16,3 1 10-16,-1 0 14 0,0 0 8 15,-1 3 8-15,1-2 15 0,-2 1 15 16,1 0 11-16,-1 3 5 0,0-2 17 16,0 1 22-16,-1 3 24 0,1 1 9 0,-1-1 3 15,0 3-13-15,0 1-19 0,-2-1-25 16,0 0-37-16,2 0-27 0,-2 2-17 15,1-2-10-15,-1 2-8 0,3-4-5 0,-1-1-7 16,1 1-41-16,0-2-73 0,-1-1-111 16,1 0-162-16,2-1-159 0,1-1-159 15,0 1-46-15,-1-3 24 0,2 1 86 16,-1-4 149-16</inkml:trace>
  <inkml:trace contextRef="#ctx0" brushRef="#br0" timeOffset="191454.87">12705 6629 65 0,'1'-5'79'0,"-1"0"1"0,2 1-1 15,-1-1-1-15,1 1 2 0,0-1 5 0,-1-1 5 16,2 1 9-16,-1-3 13 0,3 0 7 15,-2 0 13-15,0 1 9 0,-1 1 16 16,1-1 15-16,-2 2 17 0,1-1 15 16,-1 3 12-16,-1-1 4 0,2 1-9 0,-2 1-9 15,0 1-18-15,0-1-21 0,0 2-24 16,0 0-24-16,0 0-15 0,0 0-13 16,0 0-11-16,0 0-6 0,0 2 4 0,0-1 7 15,0 2 5-15,0 2 3 0,2-1-2 16,-1 4-6-16,-1 2-15 0,0 0-13 15,0 5-17-15,0-3-13 0,0 1-10 16,0 0-5-16,0 0 3 0,2 1-5 0,-1-2-5 16,3 0-1-16,1 0 2 0,-2-1-4 15,0-1-5-15,4 1 5 0,-2-2 5 16,2-1 2-16,-1 1-5 0,3-1 6 16,-1-3-2-16,0 1 1 0,0-2-5 0,3-1-1 15,-3-1 3-15,3-2-1 0,0-2 3 16,0-1-3-16,-1 0 1 0,1-3 3 0,0 0-7 15,-1-4-2-15,0 0 2 0,0-2-1 16,1 1 6-16,0-1-3 0,-1-2 0 16,-2 1 2-16,1-1-6 0,-1 1 6 15,-2-1-9-15,-1 2 1 0,-2 0 7 0,2 2-1 16,-2 0 6-16,-2-2-8 0,1 5 2 16,-2-1 2-16,0 0 1 0,0 3 2 15,-2-1-4-15,2 2-2 0,0-1 1 16,0 2 1-16,0-2-3 0,-1 3 2 0,-1 1 3 15,2-1 6-15,0 2-2 0,0 2-1 16,0 1 7-16,0 2 12 0,-1 0 15 16,1 4 15-16,0 0 13 0,0 1 7 0,0 2-1 15,0 1-8-15,1-1-10 0,1-1-16 16,-1 3-11-16,3 0-9 0,1 0-6 16,-2 1-7-16,0-1 0 0,3 0-9 15,0 0 3-15,-1 1 4 0,0-2-5 0,0-1-31 16,0 1-63-16,-1-5-91 0,2 2-151 15,2-3-171-15,-3-1-162 0,0-4-87 16,3 0-4-16,0-2 64 0,-2-2 131 16,4-5 156-16</inkml:trace>
  <inkml:trace contextRef="#ctx0" brushRef="#br0" timeOffset="200192.08">16957 6546 56 0,'0'0'104'16,"0"0"-7"-16,0 0-5 0,0 0-14 16,0 0-15-16,-2 0-16 0,-1 1-10 0,3 1-9 15,-1 0-7-15,1 0-1 0,0 3-1 16,0-2 2-16,0 2 2 0,0 0 6 16,0 2 1-16,0 0 3 0,0 0 5 0,0 1 1 15,0 1 1-15,0 1-3 0,1 0 3 16,-1 1-4-16,3 2-5 0,-1-1-2 15,-1 4-2-15,1-1-6 0,-1 0-8 16,-1 4 0-16,4-1-3 0,-4 0-3 0,1 0-5 16,-1 1 2-16,2 0 3 0,-1-1-6 15,-1-2 2-15,2 1-2 0,-2-2 0 16,3-2-1-16,-1-2-2 0,-1-1 1 0,1-3-2 16,1 0-4-16,0 0 5 0,-1-2 1 15,-1-3 1-15,2 1-1 0,-1-3 3 16,0-3-9-16,-1 1-36 0,-1-3-39 15,2-2-43-15,-1 2-47 0,-1-2-44 0,0-2-14 16,0-2 20-16</inkml:trace>
  <inkml:trace contextRef="#ctx0" brushRef="#br0" timeOffset="200550.08">16966 6543 44 0,'5'-8'98'16,"1"1"-2"-16,4 1-5 0,-2-1 7 15,0 2-5-15,1 0 0 0,2 0-5 0,0 1-1 16,2-1-1-16,-1 4-5 0,0-1 0 16,0 2-2-16,-1 2 3 0,-1 1 5 15,2 0 7-15,-4 4 12 0,0-3 18 0,2 4 18 16,-6-1 26-16,1 0 27 0,-2 2 22 15,-1-1 8-15,-2 2-1 0,-2-1-11 16,-1 1-19-16,-2 2-27 0,1-1-31 0,-7 0-26 16,1 1-27-16,-3 0-18 0,-1-2-18 15,0 0-17-15,-2 0-12 0,0-3-8 16,-1 1-1-16,3-4-7 0,-2 2-1 16,3-3-2-16,-1 0-12 0,5-1-51 15,-1-1-94-15,1 1-121 0,2-2-137 0,4 1-133 16,3-1-66-16,0 0 8 0,3-3 72 15,2-1 111-15</inkml:trace>
  <inkml:trace contextRef="#ctx0" brushRef="#br0" timeOffset="201121.08">16979 6491 31 0,'-2'-5'151'0,"-1"3"5"16,0-1-4-16,1 0-9 0,-1 3-14 15,2 0-17-15,-3 0-15 0,1 3-14 0,2 2-8 16,1 0-6-16,-2 4-1 0,2 4-1 16,0-1 6-16,0 1 5 0,2 3 2 15,-2 1 2-15,1 2-3 0,-1 0-9 16,2 1-6-16,-1 1-11 0,-1 1-13 0,0-1-11 16,0 1-12-16,0 1 1 0,0-2-8 15,0-2-3-15,-1 2 0 0,-1 0-3 16,2-3 3-16,-1 0-3 0,1-3-1 15,0 2-3-15,0-4-2 0,0-2 2 0,0-1 0 16,0-1 2-16,0-2-2 0,0 1 0 16,0-4-22-16,0-1-52 0,0 1-60 15,0-4-64-15,1-4-64 0,-1-1-64 0,0-7-20 16,0 1 28-16,0-2 47 0</inkml:trace>
  <inkml:trace contextRef="#ctx0" brushRef="#br0" timeOffset="201500.08">17011 6425 16 0,'6'-5'140'16,"-3"1"-4"-16,2-1-16 0,-1 3-19 0,3-1-9 15,-1 0-13-15,3 1-13 0,-1 1-3 16,1 1 3-16,1 0 2 0,-2 1 5 0,4 1 8 16,-3 3 9-16,0-2 6 0,-1 2 8 15,-1 4 17-15,0-2 5 0,1 1-1 16,-3 0 6-16,-2 3 10 0,-1-2 5 16,1 1-7-16,-3 2 1 0,0 1-3 15,-3-3-12-15,1 2-13 0,-2 1-19 0,-1 0-16 16,-3 2-15-16,-1-1-11 0,1 1-2 15,-4-3-11-15,2 0-8 0,-5-2-6 0,1 1-6 16,1-3-5-16,-1-1-6 0,1 1-2 16,1-4-3-16,-1 1-31 0,2-2-72 15,0-2-94-15,2 1-109 0,2-1-122 16,-1-1-89-16,5-1-23 0,-1-2 44 16,2-2 82-16</inkml:trace>
  <inkml:trace contextRef="#ctx0" brushRef="#br0" timeOffset="-211550.05">10798 7497 38 0,'-1'-2'139'0,"1"2"0"0,0 0-1 15,-2 0-10-15,2 0-9 0,0 0-8 16,0 0-8-16,0 0-6 0,0 0 1 16,0 0 9-16,0 0 13 0,0 0 13 0,0 0 11 15,0 0 13-15,0 0 8 0,0 0 6 16,0 0-1-16,0 0-10 0,0 0-10 16,-1-3-9-16,-1 1-17 0,2 2-15 0,-3-2-11 15,3-1-5-15,-1 1 2 0,-1 1-11 16,2 0-6-16,-2-2-9 0,2 3-7 15,-1 0-7-15,1-3-10 0,-2 2-3 16,2 1-2-16,0-1-3 0,0 1-6 0,0 0-5 16,0 0-6-16,0 0-2 0,0 1-6 15,0-1 3-15,2 1 10 0,-1 2 7 16,-1 0 15-16,2 1 15 0,1-1 22 16,0 4 9-16,-1-2 3 0,-1 2 0 0,2 2-8 15,-3 2-9-15,2 1-21 0,0-1-13 16,-1 2-12-16,2 0-7 0,-1 2-13 15,0-2-13-15,-1 1 2 0,2 0 4 16,-1-1-2-16,0-2-3 0,-1-1 2 0,4-2 8 16,-4-1-5-16,2 1-4 0,-1-4-3 15,0 1 1-15,-1 0-1 0,2-2-2 0,-1-2 3 16,0 0-3-16,-1 1 3 0,1-2 10 16,1-3-1-16,0 2-4 0,3-5 5 15,-3 1 1-15,2-4-6 0,0 1-8 16,-2-1 2-16,2-2 1 0,0-2-8 0,2 0 4 15,-2 1 5-15,0-2-4 0,0 1 3 16,0-1 0-16,2 2 3 0,-2 1-3 16,0-2 0-16,0 3 1 0,0 2-3 0,-1-1 3 15,1 1 1-15,-2 1-4 0,0 3 2 16,-1 2-4-16,-1-3 4 0,1 1-2 16,0 3-2-16,-1-1 7 0,-1 2-3 0,2 2 2 15,-1 1-1-15,1-1-1 0,1 3 7 16,0 0-7-16,-1 1 0 0,2 0 0 15,-2 1-4-15,1 1 8 0,0 1-4 16,1 0 9-16,-1 2 10 0,0 0 10 16,0 0 5-16,0 1-1 0,1 0-4 0,0-3-3 15,-1 1-11-15,0 1-5 0,-1-3 3 16,1 0-2-16,0 0 0 0,1-4-3 16,-1 2 1-16,2-3 1 0,-1 0-5 0,1 0 1 15,1-1-1-15,-3-1 4 0,2-1 8 16,0-1 7-16,1-1 12 0,0-1 4 15,-1-1 7-15,0-1 0 0,0-2-2 16,1-1-6-16,0 0-5 0,-1 0-3 0,-2-1-3 16,2-3-7-16,-2 3 0 0,2-3-6 15,-2 0-8-15,2-1-4 0,-1 1-2 16,0-1 2-16,-1 1-2 0,0 0 0 16,0 2-1-16,-1 1 2 0,0-2-1 0,-1 3 6 15,-1 0-3-15,2 2-11 0,-2 0-35 16,-2 1-78-16,2 1-118 0,-3-1-199 0,3 2-189 15,-2-3-168-15,2 3-59 0,-1-1 27 16,-1-1 91-16,2-1 180 0</inkml:trace>
  <inkml:trace contextRef="#ctx0" brushRef="#br0" timeOffset="-206918.65">13116 7464 39 0,'-3'-3'133'0,"-1"0"7"0,1 1 0 0,2-1-2 16,-4 3-5-16,0-1-11 0,1 1-20 16,0 0-12-16,0 1-7 0,-1-1-5 15,-2 1 1-15,1 1 3 0,0 0 6 16,1 1 3-16,-1-3 4 0,-1 3 8 0,1-1 9 16,-2 0 8-16,0 0-1 0,2 1-1 15,-2-2 1-15,0 3-4 0,2 1-6 16,-2 0-13-16,0 2-3 0,4-4-7 0,-3 5-13 15,4-1-17-15,1 1-15 0,2 0-10 16,0 2-17-16,3-3-10 0,2 4-1 16,0-3-3-16,4 2 0 0,-1-2-2 15,2 0 4-15,1 0 1 0,0-3 1 0,2-1 1 16,-1 2 2-16,1-4 8 0,-1 2 3 16,1-3 16-16,0 1 9 0,-1-2 10 15,1 0 4-15,1-2-4 0,-3-1-2 16,3-1-20-16,-2-2-7 0,-1 1-7 0,1-2-1 15,-2-2 5-15,0 0 2 0,0-2 7 16,-2 1 4-16,-1-2 7 0,-2 0 2 16,0 0-1-16,0-1 1 0,-3 3 6 15,-1-2 7-15,-1 1 14 0,-3 2 2 0,0 1 2 16,-3 2-8-16,0 0-6 0,-2 1-16 16,-2 2-18-16,-1 0-7 0,0 0-11 15,1 0 2-15,0 0-6 0,0 0-3 0,0 0-2 16,1 0-29-16,0 1-62 0,1 2-114 15,-2-2-130-15,2 2-137 0,2-2-150 16,1 1-53-16,2-1 23 0,0 1 90 16,3 1 122-16</inkml:trace>
  <inkml:trace contextRef="#ctx0" brushRef="#br0" timeOffset="-201652.46">15231 7474 46 0,'-2'-8'88'0,"0"3"17"0,2-3 20 16,-1 4 15-16,-1-2 16 0,-1 1 21 15,0 0 15-15,2 3 9 0,-1-1 5 16,0 1-2-16,2 1-15 0,-1 1-26 0,-1 0-30 16,2 0-30-16,-1 0-28 0,1 3-8 15,-2 0 9-15,2 3 14 0,0 1 13 16,0 2 12-16,0 2 8 0,0 3-10 15,2 0-20-15,-2 2-22 0,1 3-19 0,-1 0-16 16,2 0-11-16,-1 1-10 0,1-2-6 16,1 2-1-16,0-3-4 0,0 0-4 15,0-2-3-15,-1-1 2 0,0-4 3 0,1 1-5 16,-2-3 4-16,1-1 3 0,1-1 3 16,-1-2 8-16,-1-1 6 0,-1 0 7 15,0-3 1-15,0 0 2 0,-1-3-3 16,-1-1-10-16,-1-2-5 0,3-1-6 0,-2-3 3 15,2-2-6-15,-1-1 3 0,-1 1 3 16,2-2-6-16,0 0 5 0,0-1-4 16,0-2 10-16,2 2 5 0,-1 1 7 15,1 2 9-15,0-2 3 0,2 1 2 0,0 3-3 16,0-1-2-16,1 4 3 0,0-2 1 16,1 1 4-16,0 0 3 0,3 3 0 15,0-2-6-15,-1 2-5 0,1-2-5 0,0 2-10 16,1 2-10-16,0-1-3 0,0 2-1 15,0-1-7-15,-2 1-57 0,4 1-99 16,-4 1-140-16,2 1-148 0,-2 1-152 16,5-2-78-16,-2 3 8 0,1-2 78 15,3 2 130-15</inkml:trace>
  <inkml:trace contextRef="#ctx0" brushRef="#br0" timeOffset="-198770.98">17118 7519 98 0,'2'0'130'0,"-1"-1"11"0,2-2 5 0,-1 0 2 16,0-1 3-16,-1 3 7 0,-1-2 2 15,2 0 5-15,-1 0 12 0,-1 2 12 16,0-1 11-16,0 2 5 0,-1-5 5 0,-1 5 4 15,1 0-10-15,-1-2-14 0,0 2-20 16,-1-2-20-16,-2 1-19 0,2-1-23 16,-2 0-14-16,-1-1-14 0,0 0-10 0,0 1-12 15,-3-1-11-15,2-1-6 0,-1 2-5 16,-2-1-8-16,1 0 0 0,-4 1-6 16,2-1-2-16,-3 3-3 0,0 0-6 15,-2 0 1-15,2 3-2 0,-4 2 5 0,2 0-1 16,-2 3 1-16,1 1 1 0,2 0 0 15,0 0-4-15,2 2-7 0,1-1 2 16,2 1-1-16,2 1-3 0,-1 0-1 16,5-2 6-16,0 2 2 0,1 0-10 0,1-1-2 15,4-2 0-15,0 1 2 0,1 0-9 16,0-3 4-16,4 0 6 0,-1 1 0 16,3-3 2-16,1-1-3 0,0-3 2 15,-1-1-1-15,5-1 2 0,-3-3 0 0,0-1-3 16,0-3 6-16,2-4-1 0,1 0 0 15,-3-1 0-15,0-2-7 0,0 0 1 16,-1 0-3-16,1-3-2 0,-3 0 1 16,0-1 2-16,1 1 4 0,-3 1 2 0,1 0-3 15,-2-1 1-15,0 2 0 0,-1 0-1 16,1-1 2-16,-2 0 2 0,0 2 4 16,-3 0-5-16,2 4-5 0,-2-4-5 0,0 5-1 15,-2 0 2-15,0 1 1 0,-1 1 5 16,2 1 7-16,-4 2 6 0,2 0-1 15,2 1-5-15,-3 2-2 0,1-1 3 16,-2 3 0-16,2 0 6 0,-2 0 6 16,2 0 10-16,-3 4 10 0,3-1 12 0,0 2 12 15,-1 0 9-15,1 3 8 0,2 2 8 16,1 1 2-16,-2 1 1 0,2 2-5 16,2 3-10-16,-2-1-11 0,1 3-17 0,2 0-14 15,1 0-16-15,1-1-8 0,-1 1-2 16,4-1-4-16,-2-3-3 0,1 1-2 0,-1-2-7 15,3-2-41-15,-1-3-75 16,0 1-90-16,-3-3-137 0,4 0-158 0,-2-4-155 16,-1-1-85-16,2-2 4 0,-3-5 56 0,4-2 118 15,-1 0 149-15</inkml:trace>
  <inkml:trace contextRef="#ctx0" brushRef="#br0" timeOffset="-182380.69">18855 7420 29 0,'0'-5'99'0,"0"3"0"0,2-1-4 16,-2 0-8-16,0 2-6 0,0 1-5 15,0-3-4-15,0 3 5 0,1 0 13 0,-1-4 17 16,2 3 19-16,1-2 15 0,-1-1 20 16,0-1 17-16,0 0 13 0,1 1 19 15,1-4 15-15,-4 2 19 0,1 0 8 16,-1 2 2-16,0-1-5 0,-1 2-26 0,1-2-24 15,0 5-28-15,0-2-24 0,0 2-27 16,0 0-17-16,1 0-3 0,-1 0 8 16,2 0 16-16,-1 2 14 0,-1 0 13 15,2 1 4-15,-2 2-4 0,0 2-17 16,-2 1-22-16,2 1-23 0,-3 3-21 0,2 2-18 16,-3 3-11-16,1 1-10 0,-1 0-8 15,-1 3-7-15,3 0-1 0,-1 0-6 0,2-1-4 16,-3 1-3-16,4-2 0 0,0-1-3 15,0-1 1-15,0-3 1 0,2 1 1 16,0-2-13-16,-1-3-34 0,1 1-79 0,-1-4-101 16,-1-2-165-16,2 0-186 0,5-5-177 15,-3-2-78-15,1-4 20 0,-1-5 69 16,3-3 147-16,-1-1 177 0</inkml:trace>
  <inkml:trace contextRef="#ctx0" brushRef="#br0" timeOffset="-159218.47">6818 8397 50 0,'0'-4'77'0,"0"1"-6"0,0-2-3 0,0 2 5 16,2-1 5-16,-2-1 10 0,0 3 14 0,0-1 11 16,0 0 10-16,1-1 10 15,-1 1 13-15,2 0 12 0,-2-1 11 0,0 2 6 16,0-1 7-16,0 1 3 0,0-1 1 16,0 3-3-16,0-1-2 0,0-1-3 0,0 2-5 15,0 0-8-15,0 0-9 0,0 2-9 16,0-1-10-16,0-1-15 0,0 3-11 15,0-3-16-15,0 3-16 0,0-1-15 16,0-1-7-16,0 0-8 0,0 3 4 0,0-1 4 16,0 0 5-16,0 4 4 0,0-2-10 15,0 4 3-15,0-1-7 0,0 2-6 0,0-2-1 16,0 3-6-16,2 0 3 16,-1 0-8-16,-1 1-8 0,2 0-6 0,1 1-7 15,0-1-2-15,1-1-5 0,0-1-2 16,2 2 0-16,1-4 0 0,-1 1-3 0,-1-1-5 15,3 0 2-15,-1-4 1 0,0-1-1 16,1 0 9-16,0 0 19 0,1-3 16 16,-1 0 12-16,0-3 9 0,3 0 10 15,-3 0-5-15,2 0-13 0,-2-1-9 0,1-2-13 16,0-1-9-16,1 0-9 0,-1 0-10 16,1-3-4-16,-2-1-1 0,3-1 1 15,-3-3 0-15,-2 0-1 0,2-2 7 0,-2 2 0 16,-1-3-3-16,1 2-4 0,-4 0 5 15,1 0-2-15,-1 2-3 0,-1 4 0 16,-1 0 2-16,0-1 4 0,0 4-3 16,0 0 4-16,0-1 0 0,0 1 1 0,-1 2 6 15,-1 0 3-15,2 0 10 0,-1 3 9 16,-1-1 11-16,2 0 0 0,-2 1-1 16,1 2 1-16,-4 0-8 0,3 3-12 15,-1 0-8-15,-3 3-4 0,3 2-1 0,0 2 1 16,0 4-1-16,-1-1 2 0,3 1 2 15,-1 0 0-15,0 3-4 0,2-2-5 0,2-1 0 16,-2 1-3-16,3-1-1 0,-1-1-2 16,1 1 3-16,0-2-6 0,1 0 0 15,0-2 3-15,2-1-10 0,-1 0-26 16,0-3-67-16,-2 1-100 0,2-2-138 0,0 0-184 16,4-5-174-16,-3 0-136 0,2 0-21 15,3-5 56-15,-3-2 112 0,0-1 172 16</inkml:trace>
  <inkml:trace contextRef="#ctx0" brushRef="#br0" timeOffset="-143800.77">9064 8289 55 0,'0'-6'131'0,"-4"-1"5"16,2 0 1-16,1 1 3 0,-1 1 2 16,-1 1-1-16,3 0 1 0,-2 2-5 0,1-1-5 15,-1 3-1-15,2-2-1 0,-1 2-4 16,-1 2 2-16,2 0 11 0,-2 1 8 16,2 1 3-16,-1 0-3 0,-1 3-4 15,2-1-14-15,-1 1-18 0,-1 1-22 0,2 0-16 16,0 1-16-16,-2 3-12 0,2 1-9 15,-1 0-10-15,-2 2-6 0,3 2-6 16,-2 0-6-16,1 3-2 0,-1 1-5 16,1 1 1-16,-1-3-3 0,2 0 1 0,0 1 0 15,0-3 0-15,0 0 3 0,0-5-3 16,0 0 2-16,0-3-3 0,0-1-1 16,0-1 1-16,0-1 3 0,0-2 11 0,0-1 6 15,0-3 8-15,0 0 5 0,0-3 7 16,0-1 1-16,0-1-5 0,0-3 0 15,0-2-4-15,2 0 2 0,-1-3-2 16,2 0-5-16,-1-3-3 0,2-2-4 0,-2 0-4 16,3 0-3-16,-2 1-5 0,2-3-3 15,-2 0 0-15,2 2 1 0,1-1-1 16,-1 1-3-16,-1 3-2 0,1 0 2 16,0 0 0-16,0 3-5 0,-2 0-8 0,3 1-33 15,-3 4-62-15,0-1-76 0,1 2-72 16,-1 2-64-16,0 3-49 0,0-1-15 15,-1 4 18-15,0 0 29 0,-1 2 34 16,-1 0 25-16,0 0 24 0,-1 1 30 0</inkml:trace>
  <inkml:trace contextRef="#ctx0" brushRef="#br0" timeOffset="-143537.77">9036 8347 57 0,'-8'4'191'0,"2"0"26"0,0-1 20 16,-1-3 15-16,4 3 13 0,-3-3 11 15,4 4 6-15,-1-3 4 0,3 1 13 16,0 1 7-16,0 0 5 0,3 1 9 16,2 0 26-16,1 0 12 0,2 0-23 0,0 3-27 15,1-1-34-15,1-1-46 0,1 3-69 16,2 0-59-16,-1 1-33 0,1-1-22 16,1 0-16-16,-1 0-11 0,1 0-2 15,-1-1-3-15,2 1-6 0,-2-1 0 0,1 0-9 16,-4-2-36-16,1 1-80 0,-2-3-104 15,-1 3-144-15,0-4-175 0,1 0-162 16,-4-1-108-16,0-1 5 0,0-1 64 16,0-2 120-16,-2-1 166 0</inkml:trace>
  <inkml:trace contextRef="#ctx0" brushRef="#br0" timeOffset="-142681.77">8998 8216 101 0,'-1'-2'127'16,"-1"-1"-2"-16,-1 0-4 0,1 1 0 15,2-1 5-15,-3 1 4 0,3 0 13 0,-1 0 11 16,-1 1 23-16,2-1 26 0,-2 1 20 15,-1 1 12-15,1 0 2 0,1 0-10 16,-1 0-25-16,-1 3-33 0,0-2-28 16,3 2-25-16,-3 0-17 0,3 2-11 0,-1 1 0 15,-1 1-4-15,2 0 5 0,0 0-4 16,0 1-7-16,0-1-1 0,0 1-7 16,0 3-10-16,0-2-8 0,0 2-3 15,0 3-7-15,0-2-7 0,2 3-2 0,-1-1 4 16,-1 0-5-16,3 4-9 0,-3-1 3 15,0 0-6-15,3-1-5 0,-3 2-6 16,2-2-4-16,-1-1 4 0,-1 0-8 16,2-2 5-16,-1-2-3 0,-1-1-1 0,2-1-1 15,-2-2 0-15,0 1-1 0,0-3-2 16,2-1 5-16,-2-1-1 0,0 0-3 16,0 0-13-16,0-3-30 0,0 2-41 0,0-2-64 15,0-2-92-15,0 1-98 0,0-4-79 16,1 1-50-16,1-2-33 0,1 1-9 15,2-4 30-15,-2 1 67 0,2-2 74 16,1 0 73-16</inkml:trace>
  <inkml:trace contextRef="#ctx0" brushRef="#br0" timeOffset="-142068.77">9196 8238 11 0,'-2'-3'183'0,"2"1"15"15,-2 1-2-15,1 0-11 0,1 1-4 0,-2 0-8 16,-1 0-9-16,1 1-7 0,-2-1-3 15,3 1-3-15,-1 1-7 0,0 1-4 16,-1-1-5-16,0 1-5 0,1-1-11 16,-3 1 0-16,2 2-6 0,-2 0-8 0,-2 2-7 15,0-1-10-15,1 1-11 0,-2 1-18 16,-1 0-12-16,2 1-10 0,-1 1-15 0,-4 0-9 16,4-1-3-16,0 0-5 0,0 0-2 15,-1-1-1-15,2 2-1 0,3-2 3 16,-1-1-4-16,0 0 3 0,2 0 1 15,-2-1-6-15,2-1-1 0,2 0 1 0,-1 0 2 16,0-1-2-16,2 0 0 16,0 0 0-16,0-1-1 0,0 0 1 15,2 0 1-15,0-2 4 0,-1 0 15 0,2 2 8 16,-1-1 6-16,2 0 15 0,0-1 7 0,0 3 6 16,0-4 2-16,0 3 5 0,0-1 6 15,2 1 0-15,0-1-1 0,-1 0-6 16,0 1-7-16,-1-1-4 0,3 0-3 0,0-1-14 15,0 1-5-15,-1 1-2 0,2-1 1 16,0-1 3-16,0 1 1 0,0 0 9 16,0 1 0-16,1 0 5 0,-3 0 5 15,1-1-8-15,1 1-11 0,-1-1-6 0,0 2-3 16,-1-1-10-16,1 0-12 0,-1 0 1 16,0-1-20-16,-1 1-51 0,-2-1-80 15,2-2-128-15,0 2-152 0,-2-2-151 16,0 0-105-16,1-2-18 0,-2 0 42 0,-2-1 111 15,2 1 142-15</inkml:trace>
  <inkml:trace contextRef="#ctx0" brushRef="#br0" timeOffset="-134533.48">10875 8344 60 0,'0'-4'135'0,"0"1"6"16,0-1-1-16,0 2-1 0,-2-1-2 16,2 0 2-16,0 0-2 0,0 1 4 15,-2 0 10-15,2-1 6 0,-1 1 11 0,-1-1 16 16,2 1 15-16,-2 1 13 0,2 1 14 16,-1 0 3-16,-1 0-6 0,2 0-15 15,-1 0-19-15,-1 0-29 0,2 0-35 0,-2 0-29 16,2 1-28-16,-1 1-24 0,-1 1-18 15,2 2-6-15,-1 0-3 0,-2 2 0 16,3 0 1-16,0 3 2 0,0 1-5 16,0-1-1-16,0 0-1 0,0 5-1 0,0-3 1 15,0 1 0-15,0 0 5 0,3 0-6 16,-2 0 0-16,-1 0-2 0,2-2-3 16,-1-1-1-16,1-1-1 0,1-1 0 15,-1 0-5-15,1-3 1 0,0 2 0 0,-1-4 5 16,1-3-4-16,0 0 6 0,2 0 0 15,-2-3-5-15,0-4 3 0,0-3-8 16,1 0 3-16,0 0-7 0,0-3 1 0,0 0 4 16,1 1 0-16,-2-2 0 0,0 0 2 15,0 1 6-15,1 1 8 0,0-2 3 16,0 4 4-16,-1-1 7 0,0 1 2 0,1 2-1 16,-2-1-2-16,-1 3-3 0,1 2-3 15,1-1-9-15,-1 2-1 0,1-2 0 16,-1 5 6-16,-1-2 20 0,3 2 21 15,-1 2 27-15,0-2 19 0,1 5 12 0,-2-2 2 16,1 4-15-16,0 0-18 0,1 0-21 16,0 0-20-16,0 3-14 0,-1 0-11 15,0 1-5-15,1-3-4 0,1 0-8 0,-2 0 1 16,2-1-4-16,-2 1 2 0,2-3 3 16,-1 0-5-16,-1 0 2 0,1 0-4 15,-1 0-1-15,-1-2 3 0,1 1-4 16,-1-1 5-16,-1-2 10 0,2-1 6 15,-1 1 10-15,0-1 1 0,1-1 5 0,0 0-3 16,0-4-2-16,0 0-5 0,2-2-5 0,-2-1-7 16,4 1-4-16,-3-2-2 0,1 0-5 15,3 0 2-15,-4-2-1 0,1 3-1 16,0-1 1-16,2 1 2 0,0 0 3 16,-1 2-3-16,-1-1-2 0,0 0 1 0,0 4-1 15,0 0 1-15,1-1-2 0,-1 1-2 16,-1 3 2-16,1-2 1 0,2 2-2 15,-3 0 1-15,1 2 7 0,-2-2 9 16,2 3 7-16,-2 2 4 0,0 0 14 0,0 3 5 16,1 0-3-16,-3 1-5 0,3 1-5 15,-2 0-2-15,0 0-8 0,-1 0-1 16,1 0-6-16,0 1-1 0,-1 0-9 16,2-2 1-16,-1 1-6 0,0-2-4 0,-1 0 3 15,2-3 0-15,-1 2 0 0,0-3-17 16,-1 0-22-16,1-1-51 0,1 0-100 15,1-1-115-15,0-1-172 0,0-1-169 0,0 0-151 16,0-1-57-16,1-2 43 0,0-2 86 16,3-2 157-16,-2-1 177 0</inkml:trace>
  <inkml:trace contextRef="#ctx0" brushRef="#br0" timeOffset="-117450.61">14800 8283 36 0,'0'-2'149'0,"0"-1"0"16,0 1-14-16,0 2-7 0,-4-1-11 0,4 1-18 15,-1 0-14-15,-1 0-11 0,0 1-8 16,-1-1-6-16,2 2-1 0,-1 1-5 16,2-1-5-16,0 4-1 0,0-2 0 15,0 1 5-15,0 0-1 0,0 2 6 0,0 1 8 16,0-1 6-16,0 0 1 0,-2 2 1 16,2 0 0-16,-1 2-4 0,-1-1-4 15,2 1-8-15,-1 2-5 0,1-2-7 16,-2 2-6-16,0 1-7 0,2-1-8 0,-1-1-5 15,-1 0-6-15,2-1-7 0,-2-4-6 16,2 1 0-16,-1-1 4 0,-2-2 12 16,3-2 21-16,0 1 19 0,0-3 11 0,0 1 12 15,0-1-4-15,0-1-11 0,0-3-17 16,0 1-17-16,0-4-13 0,0 3-12 16,3-3 1-16,-2-2-2 0,-1 0-1 15,2 0 3-15,-2-2 5 0,3 1 5 0,-1-4 11 16,1 1 10-16,0 0 14 0,-1 0 11 15,1 0 12-15,-1 0 9 0,-1 0 0 16,1 2 1-16,0 0-8 0,-1 0-5 0,3 2-12 16,-2 2-9-16,1-3-6 0,-1 2-15 15,1 2-7-15,0 0-6 0,-1 0-3 16,1 3-6-16,0-1-1 0,1 2 1 16,-1 0-2-16,1 1-1 0,-1 0 2 0,2 0 13 15,0 0 11-15,-2 0 13 0,2 0 16 16,-2 0 18-16,3 0 13 0,-3 0 3 15,2 1 5-15,-2 0 5 0,2 1 4 16,-1-1-3-16,0 1-6 0,1 1-6 0,-1-1-8 16,0 0-15-16,-1 2-12 0,0-1-11 15,2 0-2-15,-2 2-9 0,2-1 0 16,-1 1 2-16,1-1-2 0,0 2 1 0,-2-2-7 16,2 1 1-16,-2-2-2 0,0 1 0 15,-1 1 0-15,2-2 4 0,-1 2 4 16,-1 0 7-16,1 0-2 0,-1 1 2 15,0 0 2-15,-2 1-5 0,1 1-2 0,-1-1-7 16,0 1 1-16,0 2-10 0,2-2-7 16,-1 2-4-16,-1 1-5 0,2-3-1 15,-2 0-4-15,2 0 3 0,-1-2-3 16,-1 0 0-16,3-3-7 0,-1 0-15 0,0-1-30 16,0-2-49-16,-2 0-100 0,0 0-146 15,2-1-193-15,-1-2-180 0,-1 0-125 16,2-3-32-16,0-1 59 0,-1-2 125 15,4-3 187-15</inkml:trace>
  <inkml:trace contextRef="#ctx0" brushRef="#br0" timeOffset="-103666.62">16971 8226 109 0,'2'-2'178'15,"-1"-1"13"-15,-1 3-2 0,2-2-8 16,-1-1-9-16,-1 2-2 0,2-3 1 16,1 1 5-16,0 1 11 0,-1-1 23 0,-1 1 26 15,2 0 18-15,-1-1 3 0,0 0 3 16,-2 3-2-16,1-2-20 0,-1 2-14 15,0-1-14-15,0-1-14 0,0 2-16 16,0 0-16-16,0 0-3 0,0 0-18 0,0 3-27 16,0-1-12-16,0 1-18 0,0 0-16 15,2 1-15-15,-2 1-9 0,0-2-4 0,0 4-5 16,0 1-3-16,0 1 2 0,0 1-8 16,0 1-10-16,-2 1-2 0,2 1-2 15,-1 2-6-15,1 0-8 0,-2 1 5 16,2-2 4-16,0 3-1 0,2-4-3 0,-2 2 5 15,1-1-2-15,2-1-4 0,-1-1-2 16,3-1 2-16,1 2 4 0,0-2-1 16,-1-1 6-16,3-2-4 0,-1 1 1 15,2-2-2-15,0-2-8 0,-1-1 1 0,2-1-2 16,1-1 3-16,0-2 5 0,1 0-1 16,0-2 2-16,-3-3-3 0,4 3-13 15,-4-3-26-15,-1-1-45 0,1 1-67 0,-1 0-76 16,-3-3-93-16,3 3-113 0,-3-3-104 15,1 2-76-15,-3-1-34 0,2 2-16 16,-3-1 39-16,-1 3 93 0,-2-1 112 16,-1 3 106-16</inkml:trace>
  <inkml:trace contextRef="#ctx0" brushRef="#br0" timeOffset="-103424.61">16913 8382 88 0,'-10'-4'255'16,"-1"-1"38"-16,3 0 1 0,3 2-6 0,0 2 7 15,2-2 7-15,3 3 5 0,3 3-5 16,2-2 3-16,3 2-9 0,1 0-24 0,1 2-37 16,1-3-44-16,3 2-41 0,-1-3-39 15,1 1-31-15,1-1-28 0,0 3-53 16,-2-1-74-16,1-1-127 0,-3 1-153 15,1 1-157-15,0-1-120 0,-1-1-33 0,0 1 26 16,0-1 101-16,0-1 137 0</inkml:trace>
  <inkml:trace contextRef="#ctx0" brushRef="#br0" timeOffset="-97310.62">6996 9108 91 0,'-2'1'200'16,"1"1"-7"-16,-1 1-13 0,2-1-18 0,0 1-16 15,0 2-16-15,0-1-12 0,0 1-5 16,2 2 0-16,-1-2 11 0,-1 3 11 16,2 1 6-16,0 0 7 0,0 0 4 15,-2 0-2-15,3 1-15 0,-3 1-11 0,2-1-13 16,-1 1-21-16,1-2-15 0,1 1-15 16,-1-1-13-16,-1 0-11 0,1 1-5 15,1-3 3-15,-1 1 7 0,1-1 4 0,-1 0 15 16,0-1 4-16,0 0 5 0,-2-1 3 15,2-1 5-15,-1 1 2 0,-1-2 4 16,2-3 12-16,-2 3 21 0,1-3 15 0,1 0 7 16,-2 0 2-16,0-3-7 0,0 0-19 15,0-2-14-15,0-1-17 0,0 0-10 16,0-2-5-16,0 0-3 0,0-2-1 16,2 1-10-16,-1-1-13 0,-1 0-3 0,2-1-5 15,0 1-4-15,-1-2 1 0,2 2 0 16,-1-2 8-16,0 2-12 0,-1 0-4 15,2 0 1-15,0 2-3 0,-1-2-2 16,-1 4-7-16,2-2-1 0,2 2-4 0,-1-1-4 16,0 2-8-16,1 0-1 0,1 0 7 15,2 3 0-15,-1-1 0 0,2 1 1 16,0 1 7-16,1-1-3 0,0 2 1 0,0 0 3 16,2 0-1-16,-3 0-1 0,2 0-25 15,-3 0-49-15,2 0-89 0,-1 0-127 16,-1 0-189-16,0 2-206 0,0-2-116 15,1 1-24-15,1-1 43 0,-1 2 104 16,4-2 179-16</inkml:trace>
  <inkml:trace contextRef="#ctx0" brushRef="#br0" timeOffset="-82336.21">9171 9081 63 0,'1'0'135'16,"-1"0"6"-16,0 0 3 0,0 0-4 0,-1 0-7 15,-1 1-11-15,2 0-9 0,-2-1-3 16,2 0 1-16,-3 0 6 0,1 2 2 15,1-2 5-15,-2 2 10 0,-1-1-3 16,-1-1-4-16,1 2-4 0,-2-1-3 0,-1-1-5 16,1 2-8-16,-1-1-6 0,0-1-13 15,-1 2-9-15,0-2-11 0,-1 1-10 16,1 1-11-16,0 0-4 0,0 0 2 16,-3 0-1-16,3-1-1 0,2 2 1 0,-2 2-3 15,0-3-6-15,2 5-10 0,-1-2-6 16,1 2-1-16,0 1 3 0,1-1-4 15,3 1-5-15,-1 0-1 0,2 0-2 0,-1-1-5 16,2-2-6-16,2 3 2 0,-1-1 3 16,2-2 4-16,2 2 2 0,-2-2 6 15,3 0 0-15,1-1 0 0,-1 0-2 16,2-2 0-16,0 0 1 0,0 0-1 0,0-2 3 16,0-2 3-16,1-1 3 0,-1 1-5 15,2-5-2-15,0-1 1 0,0 1-5 16,-2 0-2-16,0-3-1 0,1 2 5 15,-1-1-3-15,0-2-6 0,1 1 2 0,-4 0 2 16,2-2-3-16,-2 0 1 0,-1 1-1 16,-2-1-2-16,1-1 0 0,1 2-6 15,-2-3 0-15,-2 0 4 0,3 0-3 0,-3 0 3 16,0 0-2-16,0 0 5 0,-3-1 1 16,3 0-6-16,-2 1 1 0,-2 3 4 15,3 1 2-15,-1 0-3 0,0 3 9 16,-1 0 16-16,2 2 17 0,-1 0 18 0,2 2 19 15,0-2 18-15,0 2 4 0,-2 1-10 16,2 0-17-16,0 0-16 0,0 1-16 16,0-1-18-16,-1 1-7 0,1-1-3 15,0 2-1-15,0 2 6 0,0-1 25 0,0 1 29 16,0 3 21-16,0 2 17 0,0 1 16 16,0 4 4-16,0-2-16 0,0 4-25 15,0-1-21-15,0 0-14 0,0 2-18 16,0-2-8-16,1 1-14 0,-1-1-3 0,2 0-3 15,0-1-3-15,-1-1 0 0,2 1-2 16,1 2 0-16,-1-2-4 0,1 0 4 16,1 0-3-16,0-2 0 0,-2 0-2 0,2-1 3 15,-2-1 0-15,2-3-9 0,-1 2-15 16,1-4-32-16,-2 2-54 0,2-2-77 16,1-3-94-16,-1 0-162 0,3 0-160 0,-2-3-148 15,-1-2-40-15,1 0 25 0,-1-3 69 16,3-1 150-16</inkml:trace>
  <inkml:trace contextRef="#ctx0" brushRef="#br0" timeOffset="-70915.05">10983 9103 109 0,'-1'0'145'15,"-1"-2"-4"-15,1 0 1 0,-1 0-2 0,2 1 2 16,-2-1 10-16,2-1 11 0,0 3 19 16,0-1 21-16,-2-1 22 0,0 2 22 15,2 0 14-15,-2 0 4 0,2 0-10 0,-1 0-18 16,-1 0-19-16,2 0-27 0,-1 0-29 16,-1 0-29-16,2 0-21 0,-2 2-21 15,2-1-19-15,-1 1-7 0,-1 1 7 0,2 0 16 16,0 1 18-16,0 4 10 0,0-1 6 15,0 3-4-15,-1-2-18 0,-1 3-23 16,0-1-22-16,2 2-18 0,-1-1-12 16,-1 0-9-16,2 1-4 0,-2 0-8 0,2-2-5 15,0 0 0-15,2-1 1 0,-2 0 0 16,2-1 3-16,-1-1 2 0,3-1 1 16,-3 1 0-16,-1-2-6 0,2-1-14 0,-1 1-34 15,-1 0-37-15,2 1-40 0,-2-4-46 16,0 3-63-16,-2-2-73 0,2 0-66 15,-1-1-58-15,1-2-46 0,0 1-34 16,0-1-16-16,0 0 17 0,1-3 61 0,-1-1 77 16,2-3 75-16</inkml:trace>
  <inkml:trace contextRef="#ctx0" brushRef="#br0" timeOffset="-70503.04">10979 8847 156 0,'-4'-4'197'15,"0"-1"10"-15,2 0 10 0,-1 3 16 16,2-1 21-16,-1-1 20 0,0 3 19 16,-1-1 11-16,2 2-3 0,-3 0-14 0,3 0-28 15,-1 0-36-15,0 0-35 0,2 2-32 16,-1-1-29-16,-1-1-16 0,2 2-8 16,0 0-3-16,0-2-2 0,0 0-4 15,2 3-7-15,-2-3-9 0,0 0-20 0,0 0-14 16,1 2-13-16,-1 0-8 0,0-2-10 15,0 1-5-15,0 1 1 0,0-2-2 16,2 0-7-16,-2 0-26 0,2 0-40 0,-1 0-63 16,-1 0-116-16,0-2-147 0,0 1-136 15,0-3-115-15,0-1-34 0,0-2 21 16,-1-1 96-16,-1-3 133 0</inkml:trace>
  <inkml:trace contextRef="#ctx0" brushRef="#br0" timeOffset="-59378.28">12992 9043 55 0,'-3'-4'172'0,"2"1"8"0,-1 1 11 0,0-1 9 15,2 0 7-15,-1 1 5 0,-1 2-3 16,2-1-6-16,-1 1-3 0,-1 1 5 15,2 1 8-15,0 1 3 0,0 0-6 16,0 3-6-16,0 2-22 0,0 0-35 0,0 1-35 16,2 3-34-16,-1-1-19 0,-1 4-21 15,2 1-10-15,-1 1-7 0,3 0-7 16,-3 1-6-16,2-3-4 0,1 2 1 16,-1-2-3-16,0-1-1 0,0-2 0 0,0-1 0 15,-1-2 1-15,-1-2 4 0,-1 0 11 16,0-2 7-16,0 0 6 0,0-3 3 15,-1-2 1-15,-1-2-8 0,-1-1-11 0,0-1-10 16,0-3-4-16,0 1-2 0,-1-1-1 16,3-3-1-16,-1 2 3 0,-1-3 13 15,1 1 21-15,-1-1 25 0,2 1 13 16,-1-1 12-16,2 1 1 0,0-1-6 0,2 0-16 16,-1 3-21-16,1-2-10 0,1 3 2 15,2 0 13-15,0-1 6 0,1 1 8 16,2 1 7-16,0 0 2 0,0 1-6 15,1-1-15-15,2 1-9 0,-1 0-12 0,-1 0-15 16,5 2-5-16,-4-2-27 0,1 3-64 16,-2 0-107-16,3 1-166 0,-2 1-153 15,2 1-161-15,-1 1-79 0,3 0 9 0,-1-2 78 16,2 4 148-16,1 0 150 0</inkml:trace>
  <inkml:trace contextRef="#ctx0" brushRef="#br0" timeOffset="-58564.54">14886 9106 129 0,'5'-3'209'16,"-5"1"19"-16,1 0 22 0,-1-1 22 15,2 0 33-15,-2 1 36 0,0 1 22 16,0-1 7-16,0 2-7 0,0 0-15 0,-2 0-19 16,2 0-24-16,0 0-17 0,0 2-13 15,0-1-25-15,0 1-22 0,0 1-31 0,0 0-37 16,0 1-40-16,0 2-36 15,2 0-15-15,-1 2-10 0,-1 0-17 0,2 4-8 16,-2-2-5-16,2 3-3 0,-1-1-11 16,-1 1-11-16,2 2-1 0,-1-3 0 0,-1 2-2 15,2 0 0-15,-2-2 3 0,3-1 3 16,-3 1-6-16,2-3-19 0,0 1-20 0,-2-3-30 16,0-1-45-16,0 0-73 15,0-1-77-15,0-4-87 0,0-1-116 0,0-1-102 16,0-4-75-16,1 1-43 0,1-3 10 15,-1-1 62-15,1 1 116 0,2-3 122 0</inkml:trace>
  <inkml:trace contextRef="#ctx0" brushRef="#br0" timeOffset="-58334.54">14948 9016 70 0,'-3'-6'322'0,"0"2"98"16,-1 0 61-16,1 0 10 0,1 3-17 16,-1-1-41-16,0 2-58 0,3 0-87 0,-2 0-79 15,2 0-67-15,0 0-48 0,2 0-33 16,-2 3-25-16,2-1-14 0,-1 1-33 16,1 1-99-16,-1-1-153 0,-1 2-168 15,0-1-144-15,0 1-72 0,0-1-16 16,0 1 75-16,0-2 139 0</inkml:trace>
  <inkml:trace contextRef="#ctx0" brushRef="#br0" timeOffset="-54724.33">17039 9145 66 0,'3'-1'153'16,"-3"0"-5"-16,2-2-6 0,1 3-6 0,-3-2 3 15,1 2 9-15,-1-2 16 0,0 1 14 16,0 1 18-16,0 0 22 0,0 0 18 15,-1 0 13-15,1 0 5 0,0 0-1 16,-3 0-10-16,1 0-22 0,2 0-28 0,-3 0-37 16,2 0-31-16,-4 0-20 0,-2 0-19 15,1 0-5-15,-3 0 1 0,-3 0 5 16,1 1 7-16,-3 1 2 0,0 0-2 16,-2 3 1-16,0-2-11 0,-3 2-6 0,5 0-9 15,-2 0-16-15,2 1-11 0,2-1-14 16,0 1-3-16,2 0-5 0,2-1-14 15,3 5-4-15,1-3 1 0,4 0-3 0,0 1-7 16,4 0-1-16,1-1 5 0,3 1 3 16,1-4 2-16,0-1 0 0,3 0 3 15,1-1 2-15,0-4 0 0,5-1 2 16,-4-1 0-16,3-4-2 0,-1-1 1 0,1-1 1 16,-1-1-3-16,-3 1-7 0,0-5 2 15,-1 3 3-15,-1-2-2 0,-1 1-2 16,1-3 0-16,-3 1 1 0,-2 0-2 15,-1-1-5-15,2 1-1 0,-3-2 2 0,-1 0 2 16,-1 0 6-16,-2 0 0 0,0 0 3 16,0 0 0-16,0 2 1 0,-2 0-1 15,0 4 12-15,-1-1 16 0,1 3 8 16,-1 2 15-16,-1-1 1 0,2 3 4 0,-1 3-14 16,2 1-13-16,-1 2-9 0,0 1-16 15,1 6 0-15,-1 1 4 0,2 3 8 16,0 3 4-16,2 1 6 0,-1 2 5 0,1-1 0 15,1 5-6-15,0-1-2 0,2-1-6 16,-1 4-7-16,0-4-7 0,1 1 5 16,1-2-7-16,0 1-6 0,0-3-1 15,1-1-19-15,-1-3-33 0,1 1-89 0,-3-2-96 16,2-2-146-16,1-3-176 0,-1-1-164 16,-1-2-89-16,3-2 16 0,0-4 61 0,-2 1 132 15,2-5 167-15</inkml:trace>
  <inkml:trace contextRef="#ctx0" brushRef="#br0" timeOffset="-52367.38">7083 9876 172 0,'-2'0'185'0,"2"0"9"15,-2 0 6-15,1 2 1 0,-1 1-1 16,1-3-13-16,-1 0-14 0,2 4-12 15,-2 1-14-15,2-2-11 0,0 4-9 0,2-1-6 16,-2 1-8-16,3 2-14 0,0 0-16 16,-1 0-13-16,1 0-12 0,0 2-5 15,2-1-3-15,-4 1 2 0,1 1-3 16,1 0-3-16,-3-1-6 0,2 4-8 16,-1-3-9-16,-1 2-7 0,2-2-7 0,-2 0-2 15,0-2-4-15,0 0 2 0,0-1 10 16,0-4 20-16,0 0 24 0,0 0 12 0,0-3 6 15,-2-2 0-15,1-2-7 0,-1 0-19 16,-1-3-22-16,1-2-14 0,1-1-4 16,-1 1-3-16,-1-3 4 0,2-1 2 15,-1 1 2-15,2-3 7 0,-1-1 5 16,1 0 8-16,0 1 0 0,1-2 3 0,-1 1 0 16,2 0-4-16,-1 2-7 0,4 2-1 15,-2 1-1-15,0 0-4 0,2 2-3 0,1-1 0 16,2 2 1-16,3 1-3 15,-1 0 0-15,-1 1 3 0,5-1-5 0,-4 2 2 16,2-1 0-16,1 4 1 0,0-5-6 16,-1 5-5-16,1 0-1 0,0 0-50 15,-2 0-102-15,-1 5-147 0,0-5-150 16,2 4-149-16,-3 1-76 0,2-2 5 0,0 2 77 16,1 0 133-16</inkml:trace>
  <inkml:trace contextRef="#ctx0" brushRef="#br0" timeOffset="-49252.5">9242 9825 7 0,'-2'0'129'0,"-1"-2"1"16,1 1 3-16,2 1-4 0,-1 0-4 16,-1 0-4-16,1 0-6 0,-1-2 1 0,2 2-4 15,0 0 3-15,0-2 3 0,0 2 8 16,0 0 9-16,0 0 18 0,0 0 28 15,0 2 23-15,0-2 20 0,0 2 11 16,0 1 6-16,0 2-9 0,2-3-24 0,-2 4-29 16,1-1-29-16,-1 2-16 0,0 1-9 15,0 0-10-15,0 2-1 0,0 0-5 0,0 2 5 16,0 0-12-16,0-1-13 16,0 2-11-16,0 1-13 0,-1-1-10 0,-1 1-15 15,2-1-9-15,0 0-11 0,0 0-6 16,0-1-8-16,0 2-3 0,0-2 0 0,0-2-3 15,0-1-6-15,0 0-24 0,0-2-30 16,0-1-41-16,0 0-43 0,0-4-49 16,0 3-72-16,0-5-87 0,2 0-72 15,-1-3-57-15,2 1-51 0,-1-3-43 0,0-2 28 16,-1 1 80-16,1-2 91 0</inkml:trace>
  <inkml:trace contextRef="#ctx0" brushRef="#br0" timeOffset="-48727.5">9234 9783 14 0,'-2'-7'156'15,"1"2"6"-15,-1-1-4 0,0 1-2 0,2 1 1 16,-1 1 0-16,-1 2 4 0,2-3 10 16,-1 4 19-16,-1 0 25 0,2 0 27 15,0 0 24-15,0 2 12 0,0 0 1 16,0-1-16-16,0 2-26 0,0-2-30 0,2 0-26 16,-1 3-17-16,-1-3-9 0,0 1 3 15,2-1-6-15,-1 2-6 0,1-3-6 16,0 2-16-16,1-1-22 0,-2-1-22 15,1 2-15-15,1-1-16 0,-1-1-18 0,0 1-6 16,0-1-5-16,1 0-13 0,-1 0-2 16,0 0-3-16,-1 0 1 0,2 0-2 15,-1 0 6-15,-2 0 6 0,2 0-4 0,-1 0-2 16,-1 0-1-16,0 2 4 0,0-2-1 16,-1 2 10-16,-1-2 8 0,2 0 7 15,-2 0 6-15,-1 0-3 0,2 0-9 16,-1 0-8-16,0 0-2 0,-1 0-3 0,1 0-2 15,0 0 0-15,0 0 3 0,2 0 0 16,-1 0-5-16,-1 0-4 0,2 1-1 16,0 1-6-16,0-2-2 0,0 1-11 15,0 1-36-15,0-1-76 0,0-1-90 0,0 2-134 16,0-1-169-16,3-1-155 0,1 1-103 16,-2-1 2-16,3 0 49 0,-2-1 117 15,0 1 158-15</inkml:trace>
  <inkml:trace contextRef="#ctx0" brushRef="#br0" timeOffset="-44131.64">1601 14108 140 0,'-2'-3'175'15,"-1"-2"10"-15,-3 1 10 0,1-1 14 16,2 0 18-16,-2 0 22 0,0 3 24 0,0-3 17 0,-2 2 8 15,0-2-6-15,1 1-19 0,-1 3-30 16,1-2-35-16,-3 0-38 0,-1 0-39 0,1 3-31 16,-4-2-24-16,4 2-22 0,-4 2-17 15,2-1-9-15,0 1-10 0,0 1-7 0,3 0-5 16,0 0-5-16,0 1 0 0,0-1-2 0,2 2 1 16,3-2-3-16,0 1-1 0,1 1 3 15,0-2-1-15,4 2-1 0,0 2 0 0,1-2 3 16,0 0 1-16,2 2-2 0,1 0 0 15,3 0 1-15,-2 0 0 0,1 1 0 0,1 1-1 16,-1-1-2-16,3 2 1 0,-3 1 0 0,3-1 4 16,-3 1-2-16,0 1 4 0,1-2-1 15,-1 1-2-15,-3 1 0 0,0-2-4 0,0 2 2 16,-1-6 1-16,-1 3-1 0,-1-1 7 0,-2-2 11 16,0-1 12-16,-2 2 11 0,-4-2 7 15,2 2 8-15,-3-2-3 0,-1 0-9 0,0 0-9 16,-3-1-10-16,2-1-10 0,-4 0-6 0,2-1 0 15,0-2-6-15,0 0-2 0,3 0 2 0,0-2-11 16,0 1-27-16,0-1-37 0,4-3-51 0,-1 3-76 16,3 1-94-16,-1-1-82 0,3 0-59 15,3 1-47-15,0 1-34 0,4-2 10 0,-1 2 58 16,3 2 74-16,-1-1 74 0</inkml:trace>
  <inkml:trace contextRef="#ctx0" brushRef="#br0" timeOffset="-43794.64">1839 14125 183 0,'-12'0'216'16,"2"0"4"-16,-4 0-5 0,3 2-7 15,1 2-5-15,-2 1-9 0,-1 0-6 0,2 3-4 16,0 1-7-16,1 1-4 0,1 0-15 0,-2 2-16 16,3 0-23-16,2 0-27 0,1 0-26 15,-1 0-21-15,4 0-13 0,1 0-12 0,2 1-6 16,1-1-5-16,4 0-2 0,-1-2-2 0,1 2-4 16,2 0 2-16,3 0-2 0,2-4 1 0,-2 1 0 15,3-1-1-15,2-2 1 0,-2-2-2 16,2 0-26-16,1-2-44 0,-2-2-52 0,0-2-54 15,3 1-56-15,-3-3-53 0,0-1-31 0,2 1-12 16,-4-2-2-16,-1 0 7 0,-2 1 30 0,-2 2 41 16</inkml:trace>
  <inkml:trace contextRef="#ctx0" brushRef="#br0" timeOffset="-43546.64">1800 14158 28 0,'0'-9'142'0,"0"1"2"16,3 1-7-16,-1 3-9 0,2 1-8 0,1 1-4 15,0-1 4-15,-2 6 1 0,2-1 2 0,-2 2 1 16,0 5-6-16,-1 2-12 0,-2 2-16 16,0 3-18-16,0 1-20 0,-2 1-15 0,-3 1-11 15,1 5-9-15,-3-2-6 0,-1-1-5 0,-1-2-2 16,1-1-2-16,0-1-2 0,-1-1-23 0,1-3-28 15,0-2-41-15,0-1-46 0,0-2-54 16,3-3-71-16,2-3-33 0,3-2 0 0,0 0 25 16</inkml:trace>
  <inkml:trace contextRef="#ctx0" brushRef="#br0" timeOffset="-42893.54">2017 14154 77 0,'0'-3'210'0,"0"1"3"16,0 1-16-16,0 2-26 0,0 1-24 15,0 2-22-15,0 0-24 0,1 3-21 0,-1 2-23 16,3 1-19-16,0 2-14 0,-1 3-9 0,1 3-7 16,0 0-5-16,0 4 0 0,2-3 0 15,-2 0-2-15,2-1-3 0,0-1 3 0,-2-2-1 16,2-3 0-16,-2-3 0 0,2 0 1 0,-2-6 1 15,0-1 0-15,0-4 2 0,2 0-1 0,-2-4-2 16,-2-1 3-16,1-4-2 0,1-1-1 16,-1 1 1-16,-2-3 0 0,1 0-2 0,1 1 0 15,1-2-1-15,-1 1 0 0,0 0 0 16,1-1-1-16,1 1 2 0,-1 0 0 0,2 2 0 16,0 1-1-16,0 2-1 0,0 1 1 0,2 1 1 15,-2 5-1-15,1 2 1 0,-1 2 0 16,0 5 0-16,0 1-1 0,1 4 0 0,-3-2 1 15,2 3 0-15,-2 2 1 0,0 0 0 0,2 0 2 16,-2 0-1-16,-1-2 0 0,4 1 0 16,-3-3 1-16,2-1-2 0,-2-1-1 0,0-1 0 15,-1-1 1-15,1-4 0 0,0 2 3 0,-1-2 6 16,1-3 8-16,0 0 10 0,0-3 6 0,0 0 7 16,-1-5 4-16,-1 1 6 0,3-3 3 15,-1 1 4-15,0-1 3 0,0 0 2 0,1-4-2 16,1 2-8-16,-1-1-7 0,-1-1-11 0,2 0-7 15,-2 0-8-15,3 0-5 0,-1 1 1 0,1 0-3 16,-1 1 0-16,1 2 0 0,-1 0 1 16,0 2 24-16,1 2 31 0,0 3 32 0,1 3 28 15,-1 2 28-15,-1 2 21 0,0 2-5 16,-1 3-16-16,1 3-24 0,-2 2-23 0,0 1-26 16,-1 1-21-16,1 2-21 0,-1-2-17 0,-1 3-11 15,1-4-6-15,1-1-4 0,-1 2-6 16,2-3-5-16,-2 0-17 0,1-1-33 0,0-2-51 15,0-1-58-15,1-3-58 0,-1-2-58 0,2 1-50 16,-2-5-24-16,4-2 0 0,-2-1 11 0,2-5 22 16,-3 0 30-16,3-3 40 0,0 1 40 15,-2-4 41-15,2-1 40 0,-1 0 33 0</inkml:trace>
  <inkml:trace contextRef="#ctx0" brushRef="#br0" timeOffset="-42521.54">2506 14187 74 0,'3'-12'122'15,"2"0"32"-15,0 1 28 0,-2 4 19 0,-1-1 19 16,1 2 31-16,-1 2 36 0,-1 2 28 0,1 2 15 15,-2 2 5-15,2 2-14 0,0 4-44 16,-2 2-56-16,2 2-54 0,-1 3-54 0,1 1-38 16,1 1-29-16,0 1-19 0,2 0-9 15,-1 2-12-15,2-1 0 0,0-2-2 0,2-2-3 16,-2-1 0-16,2-1-3 0,3-3-1 0,-1-4-4 16,-2-1 2-16,1-4-1 0,-1-2-1 0,0-2-1 15,2-3 1-15,-1-2 5 0,-1-2-2 16,-2-2-4-16,2-2-3 0,-2-1-1 0,1-1-6 15,-3-1-6-15,1-1-3 0,-1 0 2 16,-1 0 0-16,1 2 4 0,-2-1 5 0,-1 0 2 16,-1 3 8-16,2 0 3 0,-2 3 4 15,0 1-1-15,0 3 2 0,0 2 2 0,0 3-4 16,0 2 0-16,0 0 2 0,0 5 6 16,0 2 2-16,0 3 1 0,0 3 2 15,1 1-1-15,1 2-2 0,0 1-4 16,1 0-1-16,0 0-5 0,2-2-2 0,0 1-2 15,2-1-14-15,-2-1-36 0,1-2-61 0,1-1-71 16,-1-1-78-16,5 1-70 0,-3-4-61 16,0 0-36-16,3 1-16 0,-1-3 22 15,1-3 51-15,1 0 61 0</inkml:trace>
  <inkml:trace contextRef="#ctx0" brushRef="#br0" timeOffset="-42146.53">3058 14154 217 0,'0'-11'327'0,"-2"2"62"0,-1 2 46 16,-6 0 24-16,1 7 2 0,-2 0-13 15,-2 5-25-15,-1 1-40 0,1 4-53 16,-1 4-49-16,2 1-49 0,-2 2-42 0,2-2-51 16,3 3-47-16,-1-4-38 0,6 3-26 15,1-1-14-15,2-2-7 0,3-2-4 0,2 0-3 16,3-1-11-16,1-4-33 0,1-1-40 15,4-2-46-15,-3-4-41 0,3-3-46 0,1 1-34 16,-2-6-12-16,0 1 1 0,2-4 20 16,-3 0 29-16,-1-2 39 0,0-2 42 0,-3 2 43 15,0-3 36-15,-3 2 22 0,0-1 18 16,1 2 6-16,-3 1 6 0,0 2 9 16,-1 4 29-16,3 1 37 0,-2 4 31 0,3 1 25 15,-2 1 20-15,0 6 7 0,2 0-18 16,-3 3-31-16,2 2-30 0,0 1-26 0,2 0-22 15,0 0-12-15,1-1-11 0,-1 0-25 16,-1 0-57-16,3-1-96 0,-1-1-114 0,2 1-119 16,-1-4-124-16,2 0-49 0,-1-5 18 15,2 1 75-15,-1-1 105 0</inkml:trace>
  <inkml:trace contextRef="#ctx0" brushRef="#br0" timeOffset="-41404.54">4021 14131 26 0,'-2'-4'209'0,"-1"-3"18"16,2 5 4-16,-1-1 2 0,2 1 12 0,-2 2 18 16,2 2 13-16,0 3 9 0,0 2 2 15,0 3-13-15,0 4-31 0,2 1-48 16,-2 6-45-16,2 0-41 0,-1 2-37 0,2 4-25 16,-1-1-19-16,2 1-13 0,-1 2-7 15,1-4-4-15,-1 1-1 0,0 0-3 0,0-3 4 16,1-4-3-16,-1 1 0 0,0-4 0 15,0-2 0-15,-2-2-1 0,1-3-1 0,-1-1 1 16,1-5 1-16,-2-3-1 0,0-2 0 16,0-4 1-16,0-1 0 0,-2-5 2 0,1-2-2 15,-1-3-1-15,1 0 2 0,-2-4-2 0,1 1-2 16,1-1 2-16,1-1 1 0,-2 1 3 16,2-2-2-16,0 1-1 0,0 2 5 15,2 1-4-15,-2-3-2 0,3 5-2 0,0-1 2 16,0 1 0-16,0 2-2 0,4 2-2 15,-3 1 0-15,3 3 0 0,0 3-2 0,0-1-1 16,1 6-1-16,0 1 2 0,1 1 5 16,-1 4 0-16,0 1-2 0,0 1 5 15,1 2 0-15,-1 1-2 0,-1 0 1 0,-3 2 1 16,2-3 9-16,-4 2 19 0,1 0 24 16,-3 1 23-16,-3 0 13 0,-1 3 9 15,-1-4 2-15,-3 3-17 0,1-2-21 0,-5-1-24 16,2 0-13-16,-1 0-16 0,-1-1-26 15,-1-4-44-15,2 0-66 0,-2-2-93 0,0 1-103 16,3 0-98-16,3-2-81 0,4-2-55 0,3-1-2 16,0 0 59-16,3-1 83 0,2-2 93 15</inkml:trace>
  <inkml:trace contextRef="#ctx0" brushRef="#br0" timeOffset="-40987.99">4343 14187 42 0,'0'-7'255'0,"0"0"62"0,-1 2 48 15,-3 3 39-15,1-1 28 0,-5 3 10 0,1 3-7 16,-1 1-16-16,-2 2-22 0,-1 3-40 16,0 1-47-16,0 3-47 0,-2 2-39 0,4 1-50 15,-1 3-57-15,1 0-46 0,4 0-30 16,2 1-15-16,3-1-13 0,0-1-8 0,5-1-5 15,0-3-3-15,2 0-4 0,3-4-9 16,-1-1-17-16,4-4-29 0,-2-2-37 0,2-3-34 16,2-3-31-16,-2-2-20 0,3-4-1 15,-3-1 13-15,-1-4 25 0,1 1 30 0,-3 0 32 16,0-2 25-16,-2-2 18 0,0-1 17 16,1 1 13-16,-2 3 7 0,-2-1 7 15,-2 3 5-15,2 0 7 0,-2 4 10 0,0 1 24 16,0 2 12-16,0 3 13 0,0 2 11 15,0 4 5-15,2 2-2 0,-3 1-20 0,1 1-13 16,2 4-9-16,-2 2-16 0,3 0-15 16,0 0-7-16,1-1-20 0,-1 0-40 0,3-1-58 15,-2 2-77-15,1-3-97 0,0 1-99 16,1-3-82-16,1 0-61 0,-2-2-42 0,4-4 29 16,-2-1 72-16,-1-2 86 0</inkml:trace>
  <inkml:trace contextRef="#ctx0" brushRef="#br0" timeOffset="-40606">4800 14180 267 0,'0'-12'356'0,"0"2"71"16,-3 1 45-16,-2 0 11 0,0 2-2 16,0 1-26-16,-4 1-42 0,1 3-64 0,0 0-70 15,-4 4-60-15,2 0-51 0,-3 3-39 16,1 2-41-16,2 0-33 0,2 3-22 0,-1-2-15 15,1 3-8-15,3-1-10 0,2 2-3 16,1-2 3-16,2 0 0 0,2 1 2 16,3 0-5-16,1 0-2 0,2-1-5 0,3 2-5 15,0-4-9-15,2 1-7 0,0-2-7 16,-1 3-5-16,2-3-2 0,1 1-3 0,-1-3 2 16,-3 3 6-16,3-2 9 0,-3 2 13 15,-1-1 7-15,1-2 5 0,-3 2 7 0,0-1 5 16,-3 2 7-16,-1-2 10 0,-1 1 21 15,-1 2 20-15,-4-2 8 0,-1 1 2 0,-1-1-5 16,-1 1-11-16,-2 0-17 0,-1-3-21 0,-1 2-30 16,-1-3-43-16,2 1-45 0,-4-3-54 15,4 0-65-15,3 0-84 0,0-2-84 16,1 0-54-16,2 0-37 0,2-4-19 0,2 0-7 16,2 0 16-16,1-2 65 0,3-2 71 15,1 1 68-15</inkml:trace>
  <inkml:trace contextRef="#ctx0" brushRef="#br0" timeOffset="-40254">5017 14205 75 0,'1'-10'247'0,"1"-2"49"16,-4 4 55-16,1-1 51 0,-4 1 36 0,0 2 12 15,-1 3-13-15,-4 2-35 0,1-1-66 16,2 4-75-16,-1 1-70 0,1 1-50 0,0 2-40 15,3 1-30-15,-1 3-19 0,1 0-19 16,3 2-15-16,2-3-7 0,3 3-2 0,1 0-5 16,1 0-5-16,0 1 1 0,4-1 1 15,-2-1-2-15,1 1 4 0,2 0 1 0,-3-1-1 16,2-1-3-16,-1-1 3 0,-3 1-2 16,2 0-5-16,-1-1-1 0,-4 1 3 0,3-1 11 15,-5-1 29-15,1 2 33 0,-2-1 28 16,-2 1 16-16,-2-3 8 0,-1 2-7 0,0 0-27 15,-1-2-33-15,0 0-23 0,-2 2-19 16,2-2-34-16,-1-2-48 0,2-2-63 0,-1 1-72 16,0-3-100-16,1 1-120 0,2-2-93 15,3-2-56-15,0-3-38 0,2 0-12 0,1-2 52 16,3-1 98-16,-1 0 106 0</inkml:trace>
  <inkml:trace contextRef="#ctx0" brushRef="#br0" timeOffset="-39751.99">5173 14203 168 0,'0'-8'241'16,"2"1"22"-16,-2 2 15 0,4 0 15 15,-4 2 29-15,2-1 26 0,-1 3 13 0,-1 1 4 16,2 0-4-16,0 3-15 0,-1 2-31 15,2 4-37-15,-1-1-45 0,1 3-41 16,-1 4-41-16,1 2-35 0,0-1-42 0,1 2-33 16,1 1-18-16,0-1-10 0,0-1-3 0,0 0-9 15,1-2-4-15,0-3-6 0,1 0-10 16,-1-5-15-16,0 0-16 0,-1-3-9 16,1-3-21-16,-1-2-18 0,0-3-14 0,-2-1-8 15,2-3-5-15,-2-1-9 0,2-1 4 0,-1-1 5 16,1 1 2-16,0-3 9 0,-2 1 9 15,2 2 19-15,-2 1 18 0,0 1 18 16,2 1 20-16,-2 4 12 0,0 2 10 0,0 1 6 16,0 1 10-16,2 5 12 0,0 2 15 0,-2-1 12 15,3 4 9-15,-1-1 1 0,2 0-4 16,-1 2-4-16,0-2-13 0,3-1-9 16,-2-2-7-16,1-1 2 0,0-1 9 0,0-1 8 15,-2-2 9-15,2-4 15 0,-2-2 9 16,2-2 1-16,-3-2-7 0,0-4-9 0,-2-1-9 15,2-2-18-15,-2-2-15 16,0 1-9-16,0-2-2 0,0 1-27 0,-1 0-46 16,-2 1-86-16,0 1-108 0,-2 3-112 15,2 0-112-15,-3 4-79 0,3 1-32 16,0 2 44-16,0 5 92 0,3 3 101 0</inkml:trace>
  <inkml:trace contextRef="#ctx0" brushRef="#br0" timeOffset="-39416.99">5734 14267 173 0,'3'-5'230'0,"1"-2"14"0,-1 2 18 16,-2-2 28-16,-1 3 36 0,-3-1 25 0,0 2 15 15,-2 2 1-15,-3 1-6 0,-1 3-24 16,1 3-31-16,-2 3-31 0,0 1-37 0,0 7-33 15,3-2-41-15,-1 2-39 0,1 1-44 16,0 0-32-16,4 1-22 0,3 1-17 16,2-2-5-16,4-1-5 0,2-1 3 0,1-1-1 15,1-4-1-15,2 0 0 0,3-3-6 16,2-3-5-16,-1-5-12 0,3 0-4 0,-3-4-2 16,3-2-4-16,-3-4-5 0,-1-1-16 15,-2-1-13-15,1-3-31 0,-4 0-28 16,-2-2-36-16,-1 1-42 0,-3 0-52 0,-3 0-71 15,-1 1-68-15,0 3-78 0,-3 2-73 16,1-2-12-16,-1 3 40 0,-3 2 76 16,5 2 94-16</inkml:trace>
  <inkml:trace contextRef="#ctx0" brushRef="#br0" timeOffset="-39088">6017 14226 197 0,'2'-2'294'16,"1"2"34"-16,-3 2-12 0,2-1-29 16,-1 5-36-16,-1 0-36 0,0 5-38 0,3 1-38 15,-2 3-39-15,3 3-31 0,-1 3-23 16,0 0-20-16,2 0-13 0,0 3-6 0,4-2-1 16,-3 1-4-16,-1-2-3 0,2-3-1 15,-1-1-1-15,0-3 2 0,0-3 1 16,1-2 2-16,-4-3-3 0,2-3 1 0,-2-5 2 15,-1-2-3-15,-1-2 1 0,2-5 0 16,-1 0 3-16,-1-5 1 0,-1-1-1 0,0-1 1 16,2 2-1-16,-1-4 2 0,-1 4-1 15,2 0-4-15,1 1 0 0,-1 2-2 16,3 1-4-16,1 2-27 0,0 3-47 16,-1 0-55-16,1 5-62 0,2 0-64 0,0 1-63 15,3 1-35-15,-3 1 2 0,2 1 31 16,-1-1 52-16</inkml:trace>
  <inkml:trace contextRef="#ctx0" brushRef="#br0" timeOffset="-38614.99">6412 14309 179 0,'4'-5'254'0,"-3"-1"47"0,1-2 53 15,-2 2 47-15,-2 2 38 0,-1 1 13 16,-2 1 10-16,-3-1-10 0,0 1-35 15,-1 2-47-15,-1 5-59 0,-1-2-53 0,0 5-62 16,0 1-57-16,3 3-48 0,-1-1-40 0,1 4-24 16,3-3-15-16,2 4-5 0,1-3-3 15,4 2-5-15,1 1 0 0,0-1-3 16,5-4-9-16,1 1-20 0,-1-1-35 0,2-2-45 16,4-4-42-16,-1-3-35 0,2-2-27 15,-2-4-21-15,0-3-13 0,1-3-8 16,-3-3-11-16,0-3-4 0,0-1 6 0,-3-4 25 15,0 0 37-15,0-3 52 0,0 0 49 16,-5 1 39-16,2 0 29 0,-3-3 17 16,-1 5 10-16,-1 1 5 0,0-2 9 0,0 3 10 15,0 3 13-15,0 1 26 0,-1 2 22 16,1 1 18-16,0 5 17 0,0-3 24 16,0 5 28-16,0 3 12 0,0 2 16 0,0 1 19 15,0 3 9-15,0 3 2 0,0 2-17 16,1 1-13-16,-1 5-18 0,2 1-21 15,2 2-25-15,1 3-23 0,0 4-18 16,0 0-26-16,1-1-19 0,3 2-13 0,-1-1-17 16,0 0-40-16,0 0-56 0,3-4-66 15,-3-1-99-15,0-3-122 0,1 0-127 16,-1-6-104-16,0-1-58 0,2-6 5 0,-3-4 63 16,0-3 105-16,1-1 124 0</inkml:trace>
  <inkml:trace contextRef="#ctx0" brushRef="#br0" timeOffset="-37686.41">7335 14180 51 0,'0'-5'173'0,"0"-4"12"0,0 2 13 0,0-1 12 16,0-2 16-16,-2 3 29 0,1 0 37 16,-2-2 41-16,2 4 27 0,-1 0 7 15,0 2-5-15,-1 1-18 0,2 0-34 16,-1 1-41-16,2 2-35 0,0 1-24 0,0 3-27 15,0 2-34-15,0 3-30 0,2-1-28 16,-1 3-27-16,2 3-23 0,-1 2-19 0,1 2-8 16,1 2-5-16,0 2-2 0,-1 1-1 15,2 0-1-15,-2-2 1 0,2 0-3 16,1 0-4-16,-1-3-14 0,-1-4-31 16,0 0-34-16,-1-2-43 0,0-3-42 0,0-3-58 15,-1-1-74-15,-1 0-79 0,-1-1-71 0,0-4-58 16,0 1-47-16,0-2-19 0,0 0 27 15,2-3 77-15,1 0 91 0,-1-2 91 16</inkml:trace>
  <inkml:trace contextRef="#ctx0" brushRef="#br0" timeOffset="-37264.42">7475 14318 162 0,'1'-5'226'0,"-1"-1"10"0,2 0 2 16,-2 1 3-16,0 0 1 0,0 3 2 0,0-1 1 15,0 1 7-15,0 2 4 0,-2 0-8 16,2 5-17-16,-1 1-26 0,1 3-29 0,0 1-40 16,1 2-40-16,2 2-30 0,2 1-22 15,1-2-15-15,1 2-11 0,2-2-11 16,2-1-3-16,0 0-4 0,2-2 0 16,1-3-2-16,-1-3 2 0,1 0 2 0,-3-4 1 15,3-2 3-15,-1-1 0 0,-3-4-4 0,0-1 1 16,0-4 0-16,-2 0-3 0,1-1-4 15,-4-4-4-15,1-1 2 0,-1 0-1 16,0-1 2-16,-2 4 0 0,-1-2 1 16,-1 3 3-16,-1-1 1 0,0 3 1 0,-1 3 0 15,-1 2 4-15,2 3 1 0,-1 1-1 16,-1 3 4-16,-1 3 2 0,1 1 2 16,-1 5 0-16,1 1 6 0,2 2 1 15,-1 5-7-15,1-3-3 0,1 2 1 0,-1-1-7 16,4 3-2-16,-1-1-3 0,2 1 2 15,-1-2-3-15,4-1-17 0,-2-1-41 0,-1-2-65 16,2-2-76-16,0-1-75 0,0-3-70 16,-1-2-51-16,0-4-27 0,-1-2-5 15,3-4 10-15,-2-5 40 0,-1-1 55 0,1-3 55 16</inkml:trace>
  <inkml:trace contextRef="#ctx0" brushRef="#br0" timeOffset="-36952.42">7857 14077 122 0,'1'-9'265'0,"-1"2"25"0,0 1 2 0,-1 3-11 16,-1 3-19-16,1 3-20 0,-1 3-22 15,0 3-21-15,-2 2-24 0,3 4-30 16,-1 4-29-16,0 0-33 0,2 2-26 16,0 2-20-16,0 1-17 0,0 0-7 0,0 1-6 15,0 1-2-15,2-1-3 0,1-1-4 16,3 0-3-16,-3-3-5 0,2-3-4 0,0-2-2 15,-2-1-1-15,2-5 1 0,-2-1 4 16,1-3 3-16,0-2 6 0,-1-4 2 0,-2-3-1 16,1-2 2-16,1-2 2 0,-1-2 0 15,1-4 0-15,0-1 0 0,1-1 1 16,1-2-1-16,-1 1-1 0,-1-4-1 16,2 3-24-16,-2-1-51 0,2 1-65 0,-2 1-72 15,0 2-69-15,0 0-73 0,-2 4-54 16,1 1 6-16,-2 3 41 0,-2 2 57 15</inkml:trace>
  <inkml:trace contextRef="#ctx0" brushRef="#br0" timeOffset="-36764.42">7836 14323 182 0,'-3'7'322'0,"0"3"68"0,1-5 10 0,2 3-4 15,0-3-10-15,4-2-18 0,0 1-27 16,3-1-46-16,4 0-50 0,0-1-61 0,0-1-53 15,3 1-52-15,2-1-34 0,1 1-31 16,2-1-52-16,-1 1-91 0,1 0-117 0,0 0-117 16,0 0-107-16,-1-1-89 0,0 1-25 15,-1-2 52-15,1 0 94 0,-3 0 104 16</inkml:trace>
  <inkml:trace contextRef="#ctx0" brushRef="#br0" timeOffset="-36144.42">8225 14287 57 0,'0'-6'253'0,"-3"2"49"0,1-3 34 16,1 4 29-16,-2-2 23 0,-1 1 11 15,0 4-13-15,1-3-28 0,0 6-41 0,-1 1-56 16,1 2-60-16,0 3-51 0,1 4-42 16,-1 1-27-16,3 0-25 0,0 3-19 15,0 1-16-15,2-1-8 0,-1-1-6 0,3-1-3 16,0-1-2-16,0-2-9 0,0-3-1 15,2-2-8-15,1-2-1 0,-2-2-3 0,-1-3 1 16,1-3 4-16,-2-4 5 0,1 0 4 16,0-2 5-16,-1-3-1 0,0-1 0 15,-1 1 6-15,1-2-4 0,0 1 2 0,2-1 2 16,-3 0 1-16,1 1-3 0,3 2-1 16,-3 1 0-16,2 1-2 0,0 0-2 15,1 3 3-15,-1 1 0 0,4 2 0 0,-4 3 1 16,0 0 1-16,1 3 1 0,-1 2-1 15,1 1-1-15,-1 3-5 0,0 2 4 16,1-1-1-16,-3 2 0 0,2 2-1 0,-2-1 0 16,3 1 3-16,-3-1-2 0,2-1 2 15,-1-1-1-15,0-1-4 0,-2-2 3 0,1-1 3 16,-1-2 1-16,2-4-3 0,-1-1 2 16,-1-4 5-16,1-3-5 0,0 0 0 15,-1-2 1-15,3-2-1 0,-2 0-2 0,2 0 0 16,-2-1 4-16,3 0-3 0,0 2 0 15,1-1 1-15,-1 1 4 0,2-1-1 16,-2 2-3-16,2 0 2 0,0 2-1 0,3-1-4 16,-1 3-3-16,-1 0 2 0,2-2-3 15,0 5 2-15,-3 0 1 0,1 2 4 16,-2 2 5-16,-1 0 2 0,1 5 7 16,-1-2 1-16,-2 3 0 0,1 1 0 0,-1 2-1 15,0-1 0-15,0 1-3 0,0-1-5 16,0 1 2-16,-1-1-2 0,3-1-5 15,-1 0-12-15,-1 0-22 0,0-1-32 0,0-1-60 16,-2 2-81-16,3-2-97 0,-1 1-88 16,1-1-73-16,1 1-54 0,2-2-28 0,3 0 33 15,-1-1 72-15,1-2 84 0</inkml:trace>
  <inkml:trace contextRef="#ctx0" brushRef="#br0" timeOffset="-35746.42">8905 14302 139 0,'3'-11'295'16,"-3"0"67"-16,0 1 56 0,-3 2 40 0,-2 0 19 16,-3 2 5-16,0 3-3 15,-4 1-14-15,-1 2-50 0,-1 2-56 0,-2 4-51 16,0 3-51-16,0 3-61 0,1 0-69 16,2 2-43-16,-1 1-35 0,4 1-22 15,2 0-12-15,3 0-4 0,2 0-7 0,3-2-6 16,3 3-1-16,2-5-3 0,5-1-8 15,0-1-14-15,2-3-23 0,2-3-31 0,2-4-47 16,-2-1-44-16,4-5-39 0,-1-2-28 16,0-4-6-16,2-1 9 0,-4-1 34 0,0-2 42 15,-2-1 42-15,-2-1 39 0,0 1 29 16,-1 3 27-16,-1 0 15 0,-1 1 9 16,-2 1 12-16,-2 5 22 0,0-1 28 0,-2 4 39 15,1 1 46-15,0 3 43 0,-1 5 34 16,1 3 9-16,-2 2-10 0,-1 2-27 15,0 3-42-15,0-2-47 0,0 2-43 0,2 2-25 16,-1-2-21-16,3-1-35 0,-1 0-62 16,2 1-65-16,0-3-79 0,1-2-96 15,2-3-113-15,-2 1-88 0,2-5-51 0,4 0-36 16,-2-5-5-16,0-2 47 0,0-4 91 16,2-2 99-16</inkml:trace>
  <inkml:trace contextRef="#ctx0" brushRef="#br0" timeOffset="-35298.42">9194 14275 195 0,'3'-8'284'16,"-1"-1"42"-16,0 4 34 0,-1-2 21 16,-1 4 17-16,0 1 7 0,2 0-11 15,-1 2-22-15,1 2-36 0,-2 3-37 0,2 2-47 16,-1 3-51-16,-1 2-43 0,0 2-39 16,2 1-36-16,0 1-33 0,-2 2-23 15,2-1-12-15,1 1-11 0,-1-2-10 0,1-1-16 16,0 1-13-16,1-5-14 0,0-1-14 15,-2 0-9-15,1-4-3 0,1-2 13 0,0-1 9 16,-1-1 13-16,-1-4 20 0,-1-1 9 16,2-1 4-16,-3-2 0 0,2-4 2 15,-2 3 3-15,2-2-6 0,-1-3 3 0,1 0 1 16,-1 0 1-16,1 2 3 0,1-1 0 16,0 1-1-16,3 2 2 0,-1-2 4 0,-2 3-1 15,2-1 0-15,0 1-2 0,3 2 0 16,-2 0-1-16,0-1 1 0,1 3 0 15,1 0-3-15,1 2 1 0,1-1 0 16,-1 2 0-16,0 0 0 0,-1 2-3 0,1 1 2 16,-3 0 1-16,3 0 4 0,-2 1 10 15,-1 2 26-15,0 1 40 0,0 2 40 0,-1 3 30 16,0-1 19-16,-2 1-1 0,2 3-21 16,-2 0-33-16,2 0-40 0,1 2-30 15,0-3-20-15,-1 0-19 0,0-1-43 0,0-1-80 16,0-2-92-16,1 0-132 0,-2-5-165 15,4-1-169-15,-3-2-90 0,0-4 5 0,3-1 58 16,-4-1 111-16,3-3 154 0</inkml:trace>
  <inkml:trace contextRef="#ctx0" brushRef="#br0" timeOffset="-30737.93">10321 14241 41 0,'0'-8'175'0,"-1"1"9"16,-1-1 10-16,2 2 10 0,0 0 20 15,-2 0 13-15,2 1 15 0,-1 2 10 0,-1 1-11 16,1 0-26-16,-1 2-34 0,0 4-28 16,-2 1-29-16,2 3-27 0,-1 2-16 15,2 4-5-15,-1 2-8 0,0 2-17 16,2 0-15-16,-1 3-13 0,-1 0-10 0,1 1-9 15,-1 1-6-15,2 0-2 0,-2-1-5 16,2-1-1-16,0-3-1 0,2 0-11 16,-2-3-28-16,2 0-47 0,-1-6-54 0,1 2-54 15,-1-4-58-15,-1-1-48 0,0-3-24 16,0-1-5-16,0-2 2 0,-4 0 0 0,0-4 13 16,-2 0 33-16,-3 0 41 0</inkml:trace>
  <inkml:trace contextRef="#ctx0" brushRef="#br0" timeOffset="-30548.92">10091 14433 202 0,'-10'-8'234'16,"0"1"23"-16,1-1 9 0,3 1 4 15,1-1-2-15,5 1 1 0,0-2-5 16,3 0-21-16,4 0-24 0,2 1-34 0,2 2-38 16,0 1-39-16,5 0-42 0,1 1-23 0,-1 1-18 15,4 2-10-15,0 1-13 16,0 1-61-16,2 2-76 0,-3 1-84 0,5 1-72 15,-2-2-69-15,0-1-59 0,0 1-11 16,0-3 31-16,0-3 57 0,0 1 60 0</inkml:trace>
  <inkml:trace contextRef="#ctx0" brushRef="#br0" timeOffset="-30282.92">10565 14277 118 0,'1'-5'218'0,"-1"1"13"0,0-1 7 16,-3 4 13-16,1-3 19 0,-4 1 21 0,-2 3 14 15,2 0 6-15,-4 0-3 0,1 3-15 16,-4 2-29-16,2 0-42 0,0 2-39 0,0-1-33 16,0 4-32-16,0 1-30 0,3 3-26 15,2-1-14-15,2 3-15 0,1 0-9 16,2-1-8-16,2 0-7 0,4-1-2 0,0 1-5 16,1-4 3-16,5-1-4 0,0 1-1 15,-1-4 6-15,2 0-4 0,0-5-7 16,0 1-27-16,2-1-45 0,-2 0-68 0,0-2-85 15,-1 0-87-15,-1-2-77 0,2 0-45 16,-4 1-18-16,2-1 13 0,-3 0 30 16,-2-1 38-16,-2-1 54 0,-1 0 59 0</inkml:trace>
  <inkml:trace contextRef="#ctx0" brushRef="#br0" timeOffset="-30058.92">10527 14371 104 0,'-7'-7'175'0,"-2"-2"-1"0,4-1-10 15,2 3-17-15,0-1-18 0,1 1-20 16,2 2-13-16,2 1-15 0,-1 1-8 0,3 1-6 16,0 4-1-16,1 1 4 0,-2 1 10 15,2 4 12-15,-4-1 5 0,1 5 2 16,-4 2-2-16,1 1-8 0,-4 2-19 0,2 0-18 16,-3 0-17-16,1-1-10 0,0 1-9 15,0-2-7-15,-1-1-17 0,3-1-37 0,0-5-56 16,1-1-64-16,1-4-61 0,1-1-66 15,0-2-53-15,3-6-5 0,0-3 34 16,3-1 49-16</inkml:trace>
  <inkml:trace contextRef="#ctx0" brushRef="#br0" timeOffset="-29756.92">10645 14280 42 0,'6'-3'182'0,"-2"1"5"0,-1 2-4 16,0 5-13-16,0 1-15 0,-1 3-25 0,1 3-31 15,0 1-27-15,-2 4-24 0,1-2-14 16,0 1-11-16,-1 0-8 0,-1 0-5 0,2-3-5 16,-1 1-1-16,-1-2-2 0,2-3 0 15,-2-2 0-15,3-1 0 0,-3-1 0 16,2-5 1-16,-2-2 2 0,0-3 7 0,0 0 16 16,0-4 22-16,0-2 26 0,0-3 30 0,3 2 23 15,-3-1 16-15,2 0-2 0,-1-1-9 16,-1 2-18-16,2 1-29 0,1-1-25 15,1 2-21-15,0 1-16 0,-1 2-11 16,3 1-9-16,1 0-19 0,-1 4-44 16,5 2-54-16,-3 2-59 0,3 2-57 0,3 2-50 15,1 0-37-15,2 1-14 0,2-2 2 16,-2 1 30-16,4-2 42 0</inkml:trace>
  <inkml:trace contextRef="#ctx0" brushRef="#br0" timeOffset="-29108.92">11146 14308 46 0,'7'-4'209'0,"-1"-1"22"16,-3-1 17-16,-3 0 20 0,0-1 24 15,-3-1 24-15,-3 1 16 0,-2 0 2 0,-2 4-15 16,-5 2-38-16,0 2-47 0,-2 6-52 16,-2 1-51-16,0 3-42 0,-3 3-30 0,4 0-17 15,1 2-16-15,1-1-11 0,4 0-5 16,0 1-5-16,4-1-3 0,1 0-1 15,2 1-1-15,5-2-1 0,0 1 2 16,5-2-2-16,2-1-2 0,1 0 1 0,2-2 1 16,4-3-1-16,0-4 3 0,4-1 3 15,-1-5-3-15,2-2 2 0,0-4-3 16,0-3 1-16,1-5-5 0,-3-2-4 0,1-1-2 16,-5-5-7-16,1-2-4 0,-3 2-1 15,-3-4 5-15,0 2 5 0,-5 0 0 16,0 0 5-16,-3 3 5 0,0 0 2 0,0 2-6 15,-3 0 0-15,2 3 5 0,-1 2 0 16,0 1 10-16,-1 4 14 0,0 1 19 16,2 3 12-16,-1 2 13 0,-1 1 5 0,0 3 0 15,0 3-2-15,-1 3 4 16,1 5 13-16,-2 3 2 0,2 5 4 0,-1 3-1 16,1 3-11-16,1 1-17 0,2 1-25 15,0 3-14-15,3-2-13 0,0 0-5 0,3-2-7 16,1-1 1-16,-1-2-1 0,4-2-9 15,-1-2-32-15,-1-5-45 0,0 0-52 16,1-4-72-16,2-1-91 0,-1-2-80 0,1-3-50 16,0-2-29-16,2-2-6 0,1-5 17 15,-1-3 47-15,2 1 61 0,0-3 67 0,-1-2 64 16,0 1 56-16,-2-2 57 0,-2 0 60 16,0 1 56-16,0 1 46 0,-3 2 46 15,-1-1 41-15,-1 3 32 0,-2 1 18 0,2 3 11 16,0-2 11-16,-2 4 13 0,0 2 13 15,-1 1 8-15,1 4-7 0,-2 3-17 16,-1 5-29-16,0 3-45 0,-1 3-45 0,1 1-42 16,0 2-29-16,1 0-20 0,1 0-20 15,1 0-52-15,2-2-82 0,0-5-82 16,4-2-77-16,-1-5-69 0,3-2-63 0,0-6-16 16,0-7 27-16,-3-4 54 0,3-5 61 15</inkml:trace>
  <inkml:trace contextRef="#ctx0" brushRef="#br0" timeOffset="-28996.92">11548 14183 111 0,'-5'-22'204'16,"2"2"2"-16,-2 4-21 0,2-1-30 16,-2 5-36-16,3 0-34 0,2 4-36 15,0 3-42-15,0 4-50 0,2 2-57 0,5 2-62 16,-3 3-51-16,1 2-23 0,3 0 6 16</inkml:trace>
  <inkml:trace contextRef="#ctx0" brushRef="#br0" timeOffset="-28525.92">11697 14176 46 0,'3'0'230'16,"-2"2"26"-16,2-2-18 0,-1 2-35 0,-1 1-35 15,1 1-26-15,-1 2-25 0,-1 3-21 16,2 1-16-16,1 4-11 0,-1 1-11 16,-1 2-18-16,1 5-12 0,1-1-10 0,1-2-7 15,-1 3-3-15,1-3-4 0,1-4 0 16,-2 0 0-16,0-3 1 0,-1-3 21 15,3-1 27-15,-4-6 25 0,1-2 24 0,1-2 22 16,-1-5 20-16,-1-1 1 0,-1-2-7 16,0-3-6-16,0-1-11 0,0-1-6 0,0-1-8 15,0-1-12-15,0 4-12 0,0-1-15 16,0 2-10-16,3 3-17 0,-1 2-16 16,-1 0-9-16,4 2-11 0,0 2-8 0,0-1-29 15,1 3-46-15,3 1-67 0,-1 0-68 16,0 3-64-16,2 2-51 0,2-3-18 15,1 3 17-15,1-2 45 0,-1 2 60 0,1-1 60 16,-1-1 55-16,-2-1 47 0,0-2 53 16,-1 0 53-16,-2 0 55 0,1 0 57 15,-3 0 59-15,1 0 50 0,-1 0 24 16,1 1 11-16,-2 1 0 0,0 1-26 0,0 1-30 16,0 4-41-16,-2-1-37 0,2 5-35 15,-1 2-45-15,-1 1-25 0,2 3-21 0,-2 0-13 16,-1 1-10-16,1 1-14 0,0-2-38 15,1-2-73-15,-1 0-102 0,1-4-91 16,-1-2-82-16,2-5-65 0,0-3-37 0,3-4 7 16,0-6 46-16,-4-4 60 0,1-4 61 15,0-2 63-15</inkml:trace>
  <inkml:trace contextRef="#ctx0" brushRef="#br0" timeOffset="-28410.92">12110 14280 5 0,'2'-26'201'0,"1"2"27"15,-3 3 11-15,2 0-2 0,0 1-15 16,-2 4-31-16,1 1-33 0,2 3-38 0,-1 0-42 15,2 4-58-15,1 3-65 0,0 1-68 16,1 4-84-16,1 0-80 0,0 4-41 0,0 1 0 16,-1 3 31-16</inkml:trace>
  <inkml:trace contextRef="#ctx0" brushRef="#br0" timeOffset="-27661.92">13212 14366 52 0,'2'-5'147'0,"0"-3"4"0,-1 2 3 15,-1-1 1-15,0 0 9 0,0 2 13 16,-1-2 21-16,-1 2 27 0,-1-2 31 0,-2 3 19 16,-2 0 15-16,1 1 0 0,-5 3-20 0,2 0-29 15,-4 3-31-15,-1 3-37 0,-1 1-34 16,0 2-25-16,0 1-23 0,0 2-23 16,0 1-20-16,1 0-15 0,1 0-10 0,-2 3-14 15,5-1-8-15,2 0-1 0,-1 0-8 16,4-2 3-16,2 0 0 0,3-1 0 15,0-2 3-15,3-3 0 0,2-1 2 0,1-3 0 16,2-3 1-16,3-1 3 0,3-4 2 16,-1-3-5-16,0 0-4 0,4-4-4 15,0-2-12-15,-2-1-13 0,0-1-17 16,-2-4-4-16,0 1-6 0,-1-2-2 0,-2-2 2 16,0 1 8-16,-1-1 10 0,-3-1 8 15,-1 0 10-15,-2 0 8 0,-3 0 7 16,0 3 5-16,0 0 5 0,-3 2 1 15,0 1 1-15,0-1 3 0,-1 4 11 0,0 3 16 16,0 1 13-16,0 2 11 0,1 3 0 16,0 1 3-16,-1 2-11 0,1 6-15 15,0-1-11-15,1 7-5 0,1 1-3 0,-1 3-5 16,2 4 0-16,0 2 1 0,0 2-5 16,3 4-5-16,1-3 0 0,0 2 0 0,3 0 0 15,0-2-2-15,1 1-2 0,1-2-18 16,-1-2-36-16,1 0-57 0,-1-1-90 15,1-3-84-15,0 0-75 0,1-3-56 0,1-2-34 16,0 0-10-16,0 0 18 0,1-4 48 16,2-2 60-16,-3 1 62 0</inkml:trace>
  <inkml:trace contextRef="#ctx0" brushRef="#br0" timeOffset="-27264.93">13528 14338 14 0,'5'-9'234'0,"-3"0"62"15,-1 2 61-15,-2-2 57 0,-3 1 36 16,-1 2 12-16,-2 0-8 0,-3 2-38 16,2 1-63-16,-2 1-73 0,0 4-69 0,-1 2-54 15,0 5-41-15,1 2-38 0,1 1-25 16,-2 3-25-16,5 2-14 0,-1 0-8 0,2 1-4 16,4 0-1-16,-1-3-6 0,4 2 2 15,-1-6-7-15,4 0 3 0,0-4-6 16,1-2-14-16,5-3-19 0,-3-2-16 0,2-5-14 15,0-1-15-15,3-1-12 0,-3-4-2 16,2-1 5-16,-2-1 13 0,1-1 14 16,0 0 13-16,-3 0 16 0,2-1 16 0,-1 2 14 15,-1-1 8-15,-2 2 5 0,-1 1 15 16,-2 1 8-16,2 2 17 0,-2 2 19 0,-2 3 21 16,1 2 23-16,1 1 16 0,0 3 8 15,1 3-3-15,-3 3-13 0,3 1-15 16,-3 3-23-16,2 2-29 0,-1 2-13 15,4 1-22-15,-3-2-29 0,2 1-54 0,0-1-57 16,0-3-86-16,1-2-107 0,3 0-90 16,-2-4-60-16,1 0-36 0,2-3-18 0,-2-1 17 15,4-3 61-15,-2-3 75 0,2-1 75 16</inkml:trace>
  <inkml:trace contextRef="#ctx0" brushRef="#br0" timeOffset="-26954.92">13818 14365 157 0,'5'-12'242'0,"0"2"26"0,0 0 17 0,-2 3 9 15,-1 1 3-15,1 2-4 0,-1 2-11 16,-1 2-19-16,-1 2-26 0,2 2-29 0,-2 4-36 16,0 1-32-16,2 4-33 0,-1-2-34 15,-1 2-22-15,2 2-18 0,0-1-15 16,1 1-11-16,1-2-4 0,-1 1 0 0,0-2-5 16,-1-1-1-16,3-1-1 0,-2-3 4 15,0 0-1-15,-1-2-1 0,0-2 0 16,-1-3 0-16,-1-3 4 0,2-2-2 0,-1-4 1 15,-1 1 9-15,3-4 15 0,-3-2 12 16,2-1 12-16,-1-2 10 0,1 0 6 16,1-1-1-16,0 0-10 0,1-1-9 0,0 4-12 15,0 1-15-15,3 3-6 0,0 4-11 16,-3-1-25-16,4 2-42 0,0 3-63 16,2 3-79-16,-2 2-85 0,0 2-72 0,2 0-51 15,-2 4-26-15,2-2-4 0,4 2 19 16,-3-3 45-16,1 0 54 0,3-2 61 15</inkml:trace>
  <inkml:trace contextRef="#ctx0" brushRef="#br0" timeOffset="-26800.92">14142 14326 14 0,'8'-3'219'0,"0"0"39"0,-1 1 27 0,0 0 21 15,-1 2 20-15,0 0 16 0,-2 0 3 16,2 4-11-16,-5 1-27 0,2 3-47 0,-1 2-51 16,-2 0-55-16,2 5-53 0,-1 0-39 15,-1 2-29-15,2 0-35 0,-1 0-65 16,-1 1-87-16,2 0-92 0,0-1-95 15,1-2-90-15,0-2-70 0,0-4-14 0,3-3 42 16,-1-3 72-16,-2-3 82 0</inkml:trace>
  <inkml:trace contextRef="#ctx0" brushRef="#br0" timeOffset="-26658.92">14281 14218 141 0,'0'-16'302'0,"0"2"58"16,0 2-7-16,0 2-41 0,0 0-58 15,0 3-64-15,0 1-88 0,0 3-111 0,0 0-110 16,4 2-112-16,-4 1-101 0,0 0-46 16,0 3 3-16,0-1 40 0</inkml:trace>
  <inkml:trace contextRef="#ctx0" brushRef="#br0" timeOffset="-1555">10977 9806 137 0,'0'0'147'16,"0"-3"-1"-16,0 1-4 0,0 0-13 15,0 1-14-15,0-1-14 0,0-1-9 16,0 0-6-16,0 0-5 0,2 2-4 0,-1-2 1 15,-1 0-1-15,2-1 1 0,-1 2 1 16,-1-1 5-16,2 1 7 0,-2-1 3 16,2 2 7-16,-1-1 8 0,-1 1 2 0,0 1-1 15,0-2-5-15,0 2-10 0,0 0-14 16,0 0-16-16,0 0-14 0,0 0-11 16,0 0-1-16,2 0 7 0,-1 0 12 0,-1 2 16 15,2-2 17-15,-2 1 14 0,0-1 12 16,2 3 4-16,-2 0 3 0,1 0-3 15,-1 1-2-15,0 1-7 0,2 1-2 16,-1 0-10-16,1 0-8 0,0 1-7 0,0 2-10 16,-2-2-5-16,2 2-7 0,-2-2-6 15,2 4 1-15,-1-2 3 0,-1 1 1 16,2 0-5-16,-1 2-3 0,1-2-4 16,1 0-7-16,-1 2-13 0,-1 0-5 15,3-2-7-15,-1 2-3 0,0-3-3 0,1 3-5 16,-2-4 5-16,3 3 0 0,0-2 3 15,-1 0-1-15,0 0 4 0,1-1 1 0,-1-1-4 16,2 0 3-16,1 0-4 0,-1-2-4 16,1 1-1-16,0-1-2 0,-1-1 1 15,1-1-4-15,1-2 3 0,-2 1-1 16,3-2-2-16,-2-2-1 0,1 1 2 0,-2-2-5 16,2-1-27-16,-2-1-46 0,-1-1-65 15,0 1-75-15,0-2-103 0,-1 2-113 16,-2-2-85-16,-1 0-46 0,-1 2-24 0,0-2 2 15,-1-1 35-15,-1 1 78 0,-1-1 95 16,0 2 84-16</inkml:trace>
  <inkml:trace contextRef="#ctx0" brushRef="#br0" timeOffset="-1288">10931 9888 65 0,'-6'0'206'0,"3"0"15"16,-1 0 8-16,1 0 2 0,2 0-3 0,-4 0-13 16,5 0-21-16,-1 0-17 0,-1 0 7 15,2 0 16-15,2 0 12 0,-1 0 11 16,5 0 15-16,-1 0 11 0,2 0-11 16,-1 0-27-16,2 0-26 0,3 0-22 15,0 0-29-15,-1 0-29 0,2 0-32 0,-1 2-23 16,3-2-20-16,-3 0-26 0,3 3-51 15,-1-1-93-15,-3 1-137 0,2 1-158 16,0 0-166-16,0 0-77 0,-1 2-1 16,-1-1 63-16,-1 0 124 0</inkml:trace>
  <inkml:trace contextRef="#ctx0" brushRef="#br0" timeOffset="13181.61">14835 9818 33 0,'0'0'64'0,"0"0"-3"0,0-3-1 0,0 3 1 15,0-2-1-15,0 0 5 0,0-1 1 16,0-2 4-16,2 3 6 0,-2-3 8 15,0-1 6-15,0 0 8 0,2 0 12 16,-2 2 14-16,0-1 16 0,0 2 13 0,0 0 14 16,0 2 9-16,-2-1 7 0,2 0 3 15,0 2 0-15,-2 0-5 0,2 0-6 16,-1 4-14-16,-1-3-21 0,2 4-20 16,-1-1-25-16,1 4-25 0,0-1-18 0,0 2-17 15,0 1-7-15,0-1-5 0,0 4-4 16,0-1-1-16,1 1-5 0,-1 0 0 15,2 2-6-15,-1 2-2 0,-1-3-3 16,2-2 5-16,-2 0-5 0,2-2-1 0,-1 0 1 16,-1-3-2-16,2-2-1 0,-1 0-3 15,1-1 5-15,-2-3 0 0,2-1 9 16,-1-1 0-16,-1-3-2 0,2-4-4 0,-1 1 2 16,-1-2-2-16,2-1-6 0,1-3-3 15,-1 3 4-15,1-1-2 0,-2-1 1 16,2 0 2-16,-1 0 1 0,0 2 2 15,1 1 3-15,0 0 1 0,0 0-3 0,1 2 0 16,-3 0-6-16,4 2 2 0,-1 0-6 16,-2 0 3-16,1 3 0 0,0 0 4 0,0 2 12 15,-1 2 6-15,1 0 11 0,2 3 8 16,-2 2 9-16,3 3-1 0,-3 0 1 16,-1 1 0-16,3 1-9 0,-2-1-5 15,2 1-6-15,-2-3-5 0,2-1-6 16,-1 0-7-16,-1-1 0 0,-1-2-2 0,1-2-1 15,1 0 1-15,-3-1-1 0,2-2 7 16,1-2-1-16,0-3 1 0,2-2 1 0,-3 0 0 16,2-3 2-16,-1 1 2 0,0-1-6 15,0 0-5-15,0 2-1 0,0-1-6 16,2 1-3-16,0-1-2 0,-1 2 1 16,0 0-1-16,-1 0 3 0,2 2 3 0,-1 0-1 15,0 0 0-15,1 2 1 0,-2 0 3 16,0 0 7-16,1 3 23 0,0 2 31 15,-1 0 30-15,0 3 25 0,-1 2 21 16,0 3 11-16,0 0-18 0,1 0-18 0,-3 3-30 16,2-3-25-16,2 0-18 0,-1 0-16 15,-2 2-10-15,1-3-11 0,0 0 1 16,1-2 0-16,-1 1-5 0,0-1-4 16,3-1-6-16,-3 0-37 0,2-2-61 0,-2 1-83 15,2-3-140-15,3-2-177 0,1 0-174 16,-1-2-82-16,0-4-5 0,3-3 48 15,4-3 127-15,-3 0 168 0</inkml:trace>
  <inkml:trace contextRef="#ctx0" brushRef="#br0" timeOffset="20405.34">16917 9895 2 0,'-3'2'41'16,"2"-1"-6"-16,-3-1-8 0,1 2-3 0,2 0-6 16,-3-2-1-16,3 1-2 0,-1-1 2 15,0 0 0-15,-2 0 2 0,3 0 1 16,-1 0 1-16,2 0 5 0,-2-1 3 0,2 1 4 16,-1 0 2-16,-1 0 4 0,2-2 3 15,-1 0 2-15,1 2 2 0,-2-1 4 16,0-1 5-16,2 2 1 0,0-2 1 0,-1 2 5 15,1 0 0-15,0-3-1 0,-2 1-1 16,2-1 2-16,0-1 6 0,0-1 7 16,0 0 13-16,0-2 17 0,-2 1 23 15,1-1 23-15,-1 0 21 0,2 1 23 16,-1 1 13-16,-1 3 3 0,2-2-7 0,-2 0-15 16,2 3-23-16,-1-1-29 0,1 2-20 15,0 0-11-15,0 2-8 0,0 1 2 16,0 0 6-16,0 1 9 0,0 1 4 0,1 1-1 15,-1 0 6-15,2 1-8 0,-2 2-6 16,2 2-7-16,-1 1-11 0,-1 3-12 16,2 1-15-16,-1 2-9 0,1 1-12 15,-2 3-13-15,3 0-7 0,-1 2-9 0,1 0-6 16,0 0 1-16,-1-2-4 0,1 2-1 16,3-4-2-16,-3-2-2 0,2 0 0 15,-2-4-2-15,2 0 1 0,-2-6-3 0,-1 1 6 16,1-2-1-16,-3 0-2 0,3-3 2 15,-3-2 0-15,-3-1 2 0,3-1-6 16,-3-1 5-16,1-4-2 0,-1-3-3 0,2 0 1 16,-3-4-2-16,1-1-1 15,2-4-3-15,-1 2 4 0,0-5 2 0,-1 1-1 16,3-2 2-16,-2 0 0 0,2 1 0 16,-1-2 0-16,-2 0-2 0,3 2-3 0,-1 2 2 15,-1 0 2-15,2-1 1 0,0 4-1 16,2 2-3-16,-1 0 4 0,3 1 0 15,0 0 0-15,1 2-1 0,1 2 1 0,0 0 4 16,5 1 0-16,-3 2-4 0,3 2-3 16,0 0 1-16,0 1 1 0,-1 0 0 15,1 1-1-15,-2-1 4 0,1 2 0 16,-1 0 3-16,-1 2-3 0,-1-1 0 0,-1 1-3 16,-1-1 0-16,-1 1 2 0,1 2 2 15,-3 0 5-15,-1-1 12 0,-1 3 16 16,-3 0 10-16,-2 2 7 0,-1 1 7 15,0-1 1-15,-4 4-6 0,1-2-11 0,-4 0-11 16,2 1-7-16,-1-1-10 0,0-3-4 16,1 1-5-16,0-1-4 0,3 2-3 15,-1-4-1-15,0 2-11 0,1-3-39 16,1 0-70-16,2-1-89 0,2-1-147 0,0-1-173 16,0-4-160-16,3 0-92 0,3-4 3 15,0-3 53-15,0-2 127 0,5 0 164 16</inkml:trace>
  <inkml:trace contextRef="#ctx0" brushRef="#br0" timeOffset="26499.57">7036 10655 43 0,'-1'-3'123'15,"-2"1"2"-15,1-3 2 0,0 0-4 0,-2 3-7 16,1-3-3-16,1-2 5 0,-1 2 14 16,1-1 21-16,1 0 35 0,1 0 35 0,-2 2 34 15,2-1 26-15,-1 2 10 0,-1 2-4 16,2-1-14-16,-2 2-35 0,1 0-43 15,-1 3-48-15,-1 0-44 0,1 2-37 16,-2 1-33-16,1 3-15 0,0 0-4 0,1 3-5 16,0 0-4-16,1 1 3 15,1 2 1-15,0 0-2 0,1 1-4 0,1 5-4 16,0-4 2-16,-1 3-5 0,1-3 2 16,1 4 1-16,1-2 1 0,-2-3 1 15,3 0 3-15,0-1-6 0,-1-3-3 0,3-1 3 16,2-3 0-16,-1-2 4 0,0-3-2 15,3-3 2-15,0-2-10 0,0-2-7 0,2-4-17 16,-2 1-48-16,0-2-71 0,-2-1-91 16,-1 2-77-16,-1-3-75 0,1 2-45 15,-1-1-15-15,-2 1 15 0,-2-2 29 16,-1 3 55-16,-2-1 59 0,-2 1 52 0</inkml:trace>
  <inkml:trace contextRef="#ctx0" brushRef="#br0" timeOffset="26711.57">6896 10741 180 0,'-10'-1'192'15,"2"1"-12"-15,2 0-23 0,0 0-24 0,4 0-22 16,1-2-7-16,1 2 27 0,1-1 35 16,4-1 31-16,0 2 26 0,4 0 19 15,-1-5-5-15,2 3-38 0,2 1-43 16,1-3-38-16,1 2-35 0,0-1-34 0,2 0-17 15,0 2-22-15,0 1-82 0,0 0-138 16,1 1-165-16,-1 2-85 0,3 0-49 0,-5-1-17 16,0 3 62-16</inkml:trace>
  <inkml:trace contextRef="#ctx0" brushRef="#br0" timeOffset="27829.87">15118 14127 43 0,'-3'-2'157'0,"0"-3"-2"0,1 2-6 15,-2-1-12-15,-1 3-6 0,2-1-2 0,2 2-1 16,-3 0 9-16,4 3 9 0,-1 2 7 16,-1 2 4-16,2 2-1 0,-2 2-2 15,2 2-10-15,-3 2-15 0,2 4-17 0,-1 1-14 16,-1 2-11-16,0 2-18 0,-2 2-16 16,2-1-14-16,1 3-11 0,1-1-7 0,-1 0-10 15,2-1-3-15,0-3-5 0,3-2-8 16,-1-2-36-16,1-2-62 0,3-5-68 15,-3-3-73-15,2-1-66 0,0-7-63 16,0-1-36-16,-2-4 24 0,0-2 49 0,-3-3 63 16</inkml:trace>
  <inkml:trace contextRef="#ctx0" brushRef="#br0" timeOffset="28026.87">14965 14362 11 0,'-11'-7'192'16,"-1"-1"12"-16,2 1 6 0,0-3-6 15,1 3-2-15,1 0-5 0,3 0-12 0,0 3-16 16,4-2-20-16,1 2-30 0,3-1-30 16,2-1-25-16,3 3-15 0,4 0-14 15,3 2-14-15,2-1-9 0,2 2-17 16,3 0-39-16,3 2-59 0,1-1-57 0,-1 1-55 16,2-1-56-16,2 1-61 0,-3-2-2 15,1 0 36-15,2-2 44 0</inkml:trace>
  <inkml:trace contextRef="#ctx0" brushRef="#br0" timeOffset="28282.87">15452 14236 174 0,'-5'-3'220'0,"0"1"13"16,-5 1 11-16,-2 0 14 0,-1 1 32 16,0 1 21-16,-4 2 14 0,0 2-7 15,0 2-27-15,-1 1-36 0,3 2-57 0,0 2-47 16,2 0-39-16,0 3-27 0,3-1-20 15,1 3-18-15,4 0-12 0,2-2-2 0,3 2-11 16,1-1-9-16,4-1-6 0,3 0 1 16,1-2 0-16,3-2-3 0,3 0-3 15,1-3-2-15,3-1 0 0,1-2-22 0,-2-1-47 16,4-3-70-16,-4-1-83 0,2-1-92 16,-1-3-79-16,0 1-50 0,-2-1-20 15,1-2 4-15,-4 0 40 0,-3 0 70 0,0-1 68 16</inkml:trace>
  <inkml:trace contextRef="#ctx0" brushRef="#br0" timeOffset="28474.87">15390 14291 133 0,'-5'-2'196'16,"-1"-1"-7"-16,0 1-13 0,1 5-8 15,1 1-5-15,-3 4-5 0,1 2-10 0,-2 4-10 16,0 3-24-16,3 1-24 0,-3 1-29 15,3 2-24-15,1-1-12 0,3-1-17 0,-1 1-33 16,2-2-60-16,2-1-62 0,3-3-70 16,0 0-76-16,3-5-34 0,0-4 6 15,3-1 46-15</inkml:trace>
  <inkml:trace contextRef="#ctx0" brushRef="#br0" timeOffset="29035.87">15613 14286 216 0,'6'-5'280'0,"-1"2"29"0,-2 2 15 0,-1 4 8 16,0 1 4-16,-2 3-12 0,-2 4-30 15,0 3-48-15,-1 0-58 0,0 6-50 0,1-2-50 16,-2 2-31-16,4 0-25 0,2-1-18 16,0-1-5-16,1-2-8 0,2-1-1 15,-1-3-4-15,0 0 2 0,4-6 3 0,-2 0-1 16,1-6 1-16,-1-3 0 0,-1-3-2 15,1-4-4-15,-1-4 2 0,1-1-2 0,1-1 1 16,-3-2 1-16,1-2 2 0,0 1 1 16,1 2-2-16,-1 1 1 0,0 1 0 15,1 1-1-15,1 1 0 0,-3 5 0 16,4 1 1-16,-2 2 2 0,-1 4-1 0,0 4 3 16,-2 4-1-16,3 2 3 0,-1 5-3 15,-2 1 1-15,0 3 0 0,1 0 1 16,0 3-5-16,0-1 1 0,0-3 2 0,1 1-2 15,-1-3 1-15,0 0 0 0,1-3 5 16,-1-3 9-16,0 0 21 0,0-4 17 0,1-4 12 16,-1-2 6-16,0-2 7 0,1-5-3 15,-2-1-14-15,2-4-2 0,-1-3-6 0,2 0-1 16,-1-2 1-16,2 1-5 0,-3-5-2 16,1 3-7-16,3-2-1 0,-2 0-5 15,2 2-6-15,-1 2-3 0,-1 2-4 16,3 1 0-16,-2 4-5 0,-1 1-3 0,5 1 2 15,-5 4 6-15,2 4 6 0,-3 2-1 16,2 3 6-16,-6 5 6 0,3 7-2 16,-2-1-2-16,0 7-11 0,-1 0-8 0,-1 1-4 15,3-1-8-15,-3 1 0 0,2-1-18 16,1-3-34-16,1-3-55 0,-3 0-92 0,4-2-112 16,0-6-117-16,2-1-94 0,0-5-77 15,-1-2-18-15,2-2 45 0,1-4 91 16,-1-4 104-16</inkml:trace>
  <inkml:trace contextRef="#ctx0" brushRef="#br0" timeOffset="29518.87">16182 14318 18 0,'5'-11'275'0,"0"0"81"16,-1 2 55-16,-1 2 15 0,-1 2 4 16,-2 2-15-16,0 3-40 0,-2 3-63 0,2 5-70 15,0 4-63-15,0 2-56 0,0 5-46 16,2 3-30-16,-2 1-21 0,3 4-13 0,0 3-4 15,1 1-3-15,2 3-1 0,-1-2-4 16,2 3 1-16,2-2 0 0,-3 1-4 16,0-2-1-16,3-2 1 0,0-1 0 0,-5-4-1 15,3-4 2-15,-2 0-1 0,0-6 0 16,0-3 0-16,-1-3 0 0,0-6 2 0,-2-3-1 16,-2-3 1-16,0-6 1 0,0-3 0 15,0-3-1-15,0-6-4 0,-2 0-2 16,2-2 2-16,-3-4 0 0,2 0 1 0,-3 1 1 15,1-3 1-15,0 2 4 0,-1-1-4 16,0 2 3-16,3 0-3 0,-1 3 0 0,2-1 3 16,2 5-5-16,1-1 6 0,0 1-3 15,5 2 0-15,-2 3 4 0,4 2-2 0,1 1 1 16,-3 2-2-16,1 1-4 0,5 6 3 16,-4 0 0-16,0 2-2 0,0 3 1 15,1 3-1-15,-2 2 6 0,-5 2-3 0,2 2-1 16,-4 2 17-16,-2 2 22 0,-3 2 19 15,-3 2 6-15,-1 1 5 0,-4 0 4 16,0 1-14-16,0-1-19 0,-2 0-12 0,-2-2-6 16,0 0-9-16,1-4-4 0,-2 0-16 15,2-4-40-15,5 0-59 0,-1-3-95 0,1-2-104 16,6-4-108-16,1 0-82 0,4-4-54 16,4-3-29-16,5-2 49 0,2-3 84 0,2 1 97 15</inkml:trace>
  <inkml:trace contextRef="#ctx0" brushRef="#br0" timeOffset="29915.87">16619 14404 227 0,'6'-11'304'0,"-3"1"40"0,-3 1 42 16,-3 1 39-16,-3 3 18 0,-2 2 8 16,-4 0-8-16,0 3-23 0,1 3-49 0,-4 3-54 15,1 3-46-15,-2 2-47 0,-1 3-48 16,4 3-44-16,-1 1-40 0,1 1-33 0,3 0-19 15,3 2-19-15,3-4-8 0,4 0-6 16,1-2-3-16,6-3-5 0,-1-3-9 16,8-3-20-16,-1-4-45 0,4-4-51 0,2-4-51 15,0-3-48-15,1-3-34 0,2-2-2 16,-2-2 31-16,0 0 41 0,-4-3 51 16,3 1 45-16,-5 0 39 0,0 0 25 0,-2 1 32 15,-2 3 35-15,-2-1 45 0,-3 3 48 16,2-2 58-16,-3 4 57 0,2 0 35 15,-2 3 10-15,-3 2-17 0,1 3-24 0,-2 0-45 16,-2 4-47-16,2 5-52 0,-1 3-33 16,-3 4-24-16,3 3-17 0,-1 1-16 0,2 3-9 15,3-2-4-15,1 0-12 0,-1 1-26 16,2-1-62-16,1-2-83 0,3 0-87 16,-1-4-101-16,3 1-112 0,0-5-96 0,0-4-48 15,1 1-19-15,2-6-8 0,-1-6 54 16,-4 2 92-16,5-4 108 0</inkml:trace>
  <inkml:trace contextRef="#ctx0" brushRef="#br0" timeOffset="30129.87">17034 14286 203 0,'4'-14'382'0,"-3"0"124"0,-1 4 54 0,0 3 34 16,-1-1 23-16,-1 5-2 0,0 0-61 15,-1 6-94-15,0 1-83 0,0 7-79 16,1 2-82-16,0 4-75 0,1-1-51 15,1 6-33-15,0 0-22 0,1 1-15 0,3 1-10 16,0-1-6-16,0 2-17 0,1-4-38 16,-1-1-86-16,2 1-93 0,-1-5-114 0,1-1-135 15,1-4-124-15,-1 0-81 0,0-5-27 16,-1-3 8-16,-5-3 67 0,3-3 113 16,-3-3 126-16</inkml:trace>
  <inkml:trace contextRef="#ctx0" brushRef="#br0" timeOffset="30286.87">16946 14434 216 0,'-7'-4'316'0,"4"1"86"0,3-2 44 16,0 3 21-16,5-1 3 0,1-1-11 0,4 1-32 15,-1 3-73-15,2-2-91 0,2 2-83 16,-2 0-63-16,5 0-44 0,-4 0-80 0,1 0-123 16,3 2-170-16,-3-2-165 0,-1-2-152 15,1 2-76-15,-2-3 3 0,-3 1 81 16,-2-3 147-16</inkml:trace>
  <inkml:trace contextRef="#ctx0" brushRef="#br0" timeOffset="40537.28">9292 10718 5 0,'3'0'72'0,"-1"0"0"0,0-3-1 16,-1 3-1-16,1-1 3 0,-2 0 4 15,3 1 4-15,-2-2 9 0,-1 1 6 0,2 1 8 16,-2 0 5-16,0-2 3 0,0 0 1 16,0 2-3-16,-2-1 2 0,2 1-3 15,-1-2-2-15,-2 0 2 0,3 2 2 16,-2 0 1-16,2-2 5 0,-1-1 14 0,-1 1 11 16,0 0 10-16,-1-1 7 0,0 0 6 15,-2 1 1-15,2-1-15 0,-5 0-15 0,4 0-19 16,-1 2-19-16,-2-1-19 0,1 1-19 15,1 1-10-15,-2-2-11 0,0 1-6 16,1 1-5-16,-1 0-4 0,-2 0-4 16,3 0-3-16,-1 3-10 0,-1-2 0 15,-1 2-4-15,1 0-1 0,0 3 1 0,0-1 0 16,1 0 8-16,-2 2-4 0,3 0 0 16,0 0 1-16,-2 1-3 0,3-1 0 15,0 1-1-15,1 1-3 0,0 0 0 0,0-1-2 16,2 1 1-16,0-1-1 0,2 0 0 15,2 0-1-15,1-2 2 0,2 1 1 16,-2-2 0-16,4-1-3 0,-1 1 3 16,2-4 1-16,-2 1-1 0,2-4 2 0,3 1 3 15,-3-4 2-15,0 1-2 16,0-1 3-16,1-5 0 0,-1 0 1 0,0-2-4 16,0 1-3-16,1-4-1 0,-2 0-2 15,-1 0-1-15,1-2-2 0,-2 1 0 0,0-1 3 16,0 0 1-16,-2-2-1 0,1 0 3 15,-3 1-3-15,1 1 0 0,-2 0 2 16,0 3-4-16,-2 0 2 0,2 1 0 0,-3 2 18 16,1 1 24-16,-1 0 19 0,0 2 17 15,1-1 16-15,-1 2 12 0,-1 3-5 16,1 1-11-16,-1 0-15 0,1 0-12 0,0 3-13 16,1 0-9-16,-1 3-8 0,3 3 5 15,-1 2 17-15,1 2 10 0,0 2 7 16,0 3 7-16,1-3 2 0,1 3-11 15,-1-1-21-15,3 3-12 0,0 0-11 0,0-1-6 16,1 1-7-16,0 0-5 0,0-2-2 16,0 0-2-16,0 0 0 0,0-2-1 15,-1-1 0-15,4-2-1 0,-3-2-2 16,0-1-55-16,-1 1-86 0,1-3-120 0,1-1-150 16,1-1-156-16,-1-1-145 0,2-1-70 15,1-1 22-15,-2-1 82 0,-1-2 133 16,2-2 146-16</inkml:trace>
  <inkml:trace contextRef="#ctx0" brushRef="#br0" timeOffset="48217.22">13046 10723 42 0,'0'-2'73'0,"0"-1"-3"16,0 3-8-16,0-3-1 0,0 3 0 16,-2-1 2-16,2 0 2 0,-1 1 8 0,-1-3 13 15,2 3 6-15,-1-4 5 0,-2 3 6 16,3 1 8-16,-2-4 5 0,-1 4 4 15,0-2 13-15,1-1 12 0,-1 1 10 16,2 0 8-16,-3 0 7 0,3 1 2 0,-1 1-8 16,0 0-10-16,2 0-10 0,-1 3-10 15,-1 1-9-15,-1 1-13 0,3 4-9 16,-3-1-10-16,2 2-10 0,-1 0-17 0,2 1-16 16,0-1-17-16,0 0-8 0,-1 1-8 15,-1-1-9-15,2 2-5 0,-2-2 0 16,2-1 3-16,0 1-4 0,0-2-8 15,0-3 1-15,0 2 2 0,0-3-2 16,0 1 3-16,0-2 1 0,0-2 4 0,0-1 0 16,2-1 0-16,0-4 1 0,-1-2-5 15,2 0 1-15,2 0 1 0,-2-3 3 16,0-2 0-16,0 0-3 0,1-1 3 0,-1-1-5 16,0 2 2-16,0 0-1 0,0 0-5 15,3 2 4-15,-3 1 1 0,2 1 5 16,0 1-2-16,2 2 5 0,-1 0 8 0,3 1 1 15,-1 1 2-15,0 1 4 0,1 1 0 16,-1 1-4-16,0 1-5 0,0 2 0 16,2 0-2-16,-2 0 2 0,-2 2 23 0,2 0 24 15,1 0 25-15,-2-1 31 0,-1 2 22 16,1 1 11-16,0 0-12 0,-1 4-15 16,1-1-27-16,1 3-29 0,-1-1-21 15,1 3-19-15,-1-1-11 0,-1 0-11 0,3 1-5 16,1-3-4-16,-2 1-37 0,0 0-50 15,0-5-69-15,-2 1-106 0,2-1-131 16,0-4-132-16,-2-1-115 0,2-3-42 16,-3-3 20-16,1-3 81 0,1-3 119 0</inkml:trace>
  <inkml:trace contextRef="#ctx0" brushRef="#br0" timeOffset="50429.56">18036 14353 39 0,'7'3'92'16,"-1"-1"-10"-16,-1 1-3 0,-1-3 0 0,1 0 2 15,0 0 2-15,-2-3 1 0,2 0 3 16,-1 1 1-16,0-1 5 0,-3-2 6 0,1 0 7 15,-1 0 18-15,-1 0 18 0,-1 1 23 16,-1-2 13-16,1 0 15 0,-4 0 15 0,-1-1 1 16,-1 1-7-16,-1 1-13 15,-1-1-14-15,-4 3-18 0,2-1-25 0,-4 2-23 16,0 2-23-16,-4 0-19 0,3 2-18 16,-1 1-16-16,-2 1-4 0,3 3-5 0,-1 1 0 15,1 1-1-15,2 1 0 0,3 1 0 16,0 3-4-16,1 1-2 0,4 0-5 15,3 0-2-15,1 0-3 0,4 0 0 0,1-3-1 16,2-3 1-16,2-3 1 0,3-3 1 16,1-3 3-16,3-3-2 0,1-6 0 15,2-2-1-15,-1-6-4 0,1-3 2 0,-1-3-1 16,1 0-1-16,2-5-2 0,-3 0 1 16,1-3 0-16,-2 2-5 0,-1 0-2 15,-3-2 1-15,-1 4 1 0,-1-2-1 16,-3 3 2-16,-3 3 0 0,-1-1 1 15,-2 1 4-15,0 4-3 0,-2-1-2 0,-1 3 1 16,-2 0-1-16,0 3 10 0,-2 2 18 16,1 2 22-16,-1 1 20 0,2 1 14 15,-2 3 11-15,0 2-4 0,3 3-12 0,-3 5-1 16,-1 5 14-16,2 1 12 0,0 7 13 16,1 4 7-16,0 2 1 0,2 1-16 0,0 1-35 15,1 3-22-15,2-2-20 0,3 1-15 16,1-2-8-16,0 1-2 0,4-2 0 15,0-2-6-15,3 0-1 0,2-2-3 16,1-1-24-16,0-3-50 0,4 0-64 0,-4-3-52 16,6-2-51-16,-2 0-54 0,1-4-41 15,1-2-10-15,0-1 5 0,2-5 4 16,-4-2 4-16,3-2 16 0,1-1 31 0,0-5 41 16,-1-1 42-16,0-2 37 0,-1-1 41 15,0 1 36-15,0-1 27 0,-3-3 21 0,0 4 18 16,-3-2 14-16,-1 1 14 0,0 3 24 15,-4-2 35-15,-2 1 44 0,-2 0 54 16,-2 3 72-16,-2 1 57 0,-4 0 36 0,0 2 18 16,-4 3 4-16,-2 3-14 0,-4 2-35 15,1 2-33-15,-4 4-28 0,2 3-26 16,-7 3-21-16,3 5-16 0,-2 0-19 0,3 3-25 16,1 0-17-16,2 3-20 0,3-3-24 15,3 1-25-15,3-3-16 0,3 0-10 0,2-1-7 16,7-3-8-16,-1-3-1 0,5-1 1 15,5-6-2-15,3-3 0 0,-2-3-7 16,4-4-22-16,-2-6-35 0,5 0-37 0,-4-5-33 16,-1-1-21-16,0-4-9 0,-2 1 13 15,-1-3 28-15,-2 5 37 0,-3-1 27 16,-2 2 22-16,-2 2 23 0,-2 2 32 16,-2 1 41-16,0 2 39 0,-3 2 44 15,0 1 26-15,0 3 11 0,-3 1-12 0,1 4-25 16,1 1-34-16,-1 4-39 0,1 2-22 15,-1 3-16-15,-1 3-12 0,3 1-7 0,3 1-5 16,-1 1-4-16,1 0-19 0,2-1-47 16,1-1-70-16,2-4-71 0,3 0-80 15,-1-1-89-15,-1-6-81 0,4 0-49 0,-4-3-15 16,4-4 3-16,-1-5 28 0,-2 0 56 16,2-1 73-16,0-4 84 0,-4-2 77 0,2-3 67 15,-2 2 54-15,0-1 43 0,-3 1 36 16,3 0 36-16,-3 1 40 0,-1-1 41 15,0 2 45-15,-1 3 47 0,0-1 45 16,-1 4 37-16,-1 0 36 0,1 4 28 0,-2-1 10 16,-2 4-12-16,2 5-27 0,-1 2-34 15,-1 2-48-15,1 5-53 0,1 4-47 0,-2 1-40 16,0 2-28-16,2 2-27 0,0-1-23 16,0 2-13-16,2-4-11 0,0-1-4 15,1-3-3-15,0-1 2 0,3-1 1 0,-1-3 1 16,-2-4 3-16,0-2 0 0,0-4 2 15,1-1-5-15,-3-4-2 0,-1-2-1 0,2-5-1 16,-1 1-2-16,-1-4-3 0,2-1 5 16,0-1 2-16,-1-2 0 0,3 1 1 15,-2-1 0-15,1 2 2 0,1-1-2 16,0 2 0-16,1 1 3 0,0 0 0 0,0 2-1 16,2 2-3-16,0 2 0 0,-1 0 7 15,4 2-7-15,-1 2-3 0,-1 1 1 16,0 3 5-16,3 0-2 0,-2 0-6 15,1 3 5-15,-1 1 2 0,-1 2-1 0,0 2 25 16,0 0 47-16,1 4 41 0,-4 3 31 16,2 4 23-16,-2-1 14 0,-1 0-16 0,0 2-38 15,1 0-36-15,0 1-30 0,-2-4-21 16,2 2-15-16,-1-2-9 0,0-3-10 16,0-1-8-16,1-3-26 0,-1-1-71 0,1-4-98 15,-1 0-142-15,1-5-180 0,2-4-178 16,0-2-128-16,1-3-9 0,0-3 54 15,0-3 120-15,1-4 168 0</inkml:trace>
  <inkml:trace contextRef="#ctx0" brushRef="#br0" timeOffset="73991.38">15110 10546 56 0,'2'-4'141'0,"0"1"7"0,-1 0 4 0,2 0 8 16,-1 0 6-16,-2-1 8 0,2 3 10 15,-1 0 22-15,-1-2 24 0,2 1 28 16,-2 2 16-16,0-1 10 0,0 1 0 16,0 0-12-16,0 0-22 0,0 0-31 0,0 0-21 15,2 0-10-15,-2 0-5 0,0 0-5 16,0 0-1-16,0 1 2 0,1-1-4 16,-1 2-13-16,2-1-21 0,-2 1-21 0,1 0-17 15,-1 3-25-15,0 0-16 0,0 1-16 16,0 0-9-16,0 1-7 0,0 2-10 15,3 0 1-15,-3 3-1 0,2-1-2 16,-1 1-1-16,-1 1-3 0,3 2-1 0,-1-1-3 16,0 1-3-16,1 1-2 0,0-3-2 15,0 3-1-15,1-3 3 0,0 1-3 0,1-1-1 16,-1-1-3-16,1 0 3 0,0-1-2 16,0 0 0-16,4-2 0 0,-1-1 3 15,-1 0 2-15,1-1-1 0,1-1 2 16,-1-1-2-16,1-2-1 0,-1-1-11 15,0-2-21-15,-2 0-38 0,1-2-63 0,-1-3-73 16,2 1-78-16,-3-2-92 0,-1 0-95 16,0-2-75-16,-1 0-38 0,-2 1-16 15,1-1-1-15,-2-1 35 0,0 2 81 16,-2 0 95-16,-1-1 89 0</inkml:trace>
  <inkml:trace contextRef="#ctx0" brushRef="#br0" timeOffset="74223.98">15107 10721 223 0,'-14'0'278'0,"1"-3"47"16,1 3 43-16,2 0 31 0,2 0 11 15,0 0-10-15,2 3-18 0,3-3-30 16,0 0-16-16,5-3-10 0,1 3-12 0,0-3-10 16,5 1-19-16,-2 0-33 0,4 1-55 15,2-1-62-15,-1 0-44 0,1 2-29 16,1-1-18-16,0 1-16 0,1-2-14 0,-1 2-30 15,1 0-81-15,-1 0-100 0,-2 0-154 16,3-2-180-16,-3 2-173 0,3 0-111 16,2-2 2-16,0 2 60 0,0 0 131 15,6 0 168-15</inkml:trace>
  <inkml:trace contextRef="#ctx0" brushRef="#br0" timeOffset="79459.03">19017 10662 60 0,'-4'-2'125'0,"3"-3"-1"15,-1 3-4-15,2-1-3 0,-1 0-5 16,1-1 5-16,-2 1 5 0,2-1 13 16,-2 1 18-16,2 0 19 0,-1 1 15 15,-1 0 17-15,2 2 12 0,-2 0 6 0,2 0 3 16,-1 0-7-16,-1 0-8 0,2 2-15 15,-1 0-23-15,-1-1-18 0,0 1-23 16,2-2-17-16,-1 3-16 0,-1-1-11 16,2-1-4-16,0 3 1 0,0 0 6 0,2-1 9 15,-1 2 4-15,-1 0 3 0,2 3-1 16,0 2-14-16,-1 1-5 0,-1 1-11 16,2 2-8-16,-1 1-7 0,-1 1-1 0,0-3 6 15,0 2-14-15,0-1-2 0,0 0 0 16,2-4-2-16,-2 2-9 0,2-3-7 15,-1 0 3-15,-1-3-9 0,0-1-1 0,0 0-4 16,2 0 0-16,0-3 2 0,-2 1 1 16,0 0 6-16,0-1 2 0,0-2-4 15,1 0-1-15,-1 0-5 0,0 0-5 16,2-2-5-16,-1-4-9 0,-1 2 1 0,4-2-1 16,-2 0 0-16,0 0-2 0,1 0 1 15,0-1-1-15,1-1 1 0,-1 1-1 16,0-1 0-16,2-1 3 0,0 1-1 15,-1-2 0-15,-1 3 0 0,2-4 0 0,-2 2 1 16,2 0-3-16,-2 0-1 0,2-1 2 16,-2 0 1-16,2 1-2 0,-2 2 1 15,0 1 0-15,0-1-1 0,0 2 0 0,1-1-4 16,-1 2 6-16,0 1 0 0,3-2-2 16,-1 2 2-16,0 0-1 0,-1 1 7 0,3 0-6 15,-1 1-7-15,0-1 4 0,-1 2 6 16,0 0 1-16,0 0 0 0,0 0 8 15,-1 0 9-15,4 2 3 0,-3-1-3 16,-1 3 3-16,1 1 4 0,-1 1 0 0,0 0-2 16,1 1 4-16,-4 1 2 0,2 1 0 15,1-1-2-15,-3 4-3 0,3 0-3 16,-3-1-8-16,2 0-6 0,-1 1-5 16,0-2-3-16,-1-1-4 0,2 1-9 0,0-1-14 15,-1-4-25-15,-2 1-28 0,1-1-52 16,-1-2-73-16,2 0-71 0,-2-3-88 15,0 0-120-15,0-2-118 0,1-1-93 16,-1-3-48-16,2-2 13 0,0-1 70 0,-1-4 124 16,3-1 138-16</inkml:trace>
  <inkml:trace contextRef="#ctx0" brushRef="#br0" timeOffset="85111.77">7062 11587 54 0,'1'-6'104'15,"1"2"20"-15,-1-2 18 0,1 0 11 16,-2-1 5-16,0-1 5 0,0-2 7 0,-2 1 9 15,1 1 12-15,-1 0 19 0,-1-1 25 16,-1 0 16-16,1 2 16 0,-1-3 0 16,0 3-4-16,-1-1-10 0,0 3-15 0,-2-1-11 15,0 0-11-15,-1 1-12 0,1 1-15 16,1 2-21-16,-3 2-19 0,-1 2-31 16,1 4-28-16,-2 0-27 0,3 3-18 0,0 2-11 15,1-2-10-15,-2 5 0 0,4 0-5 16,2-1-1-16,0 1-3 0,1-2-5 15,2 1-4-15,2-2-3 0,1-1-2 16,2-1-1-16,0-1-1 0,4-1 1 0,-1-3 1 16,0 0 2-16,0-3 3 0,3-2 4 15,-2-4 1-15,1-2-1 0,-1-1-3 16,-1-2-1-16,-1-2-2 0,-1 1-3 16,0-1-1-16,-1-1 2 0,0 1 1 0,-2 0-1 15,-1 1-2-15,-1 1 2 0,-1 0 1 16,0 1 0-16,0 1 1 0,0 1-2 15,0 2 2-15,0 0-10 0,0 2-3 0,2 2-7 16,-1 2 1-16,1 4 0 0,1 1-1 16,0 3 6-16,2 3 0 0,-2 1 6 15,3 2 4-15,-2 2 8 0,0-1 7 0,0 3 7 16,-1-1 9-16,1 2 2 0,-2-2 1 16,-1 1-5-16,-1-2-4 0,0 0-1 15,-3-1-6-15,0 0-6 0,0-2-2 16,-2-1-1-16,-1 0-4 0,-2-1-3 0,0-4-4 15,0 1-24-15,-1-1-42 0,-1-1-67 16,-4-2-93-16,4-3-130 0,-2-1-136 16,2-2-93-16,2-1-76 0,4 0-39 0,2-5 35 15,2 2 102-15,5-3 121 0,3-1 111 16</inkml:trace>
  <inkml:trace contextRef="#ctx0" brushRef="#br0" timeOffset="86027.77">9229 11503 84 0,'-2'-3'119'0,"2"0"14"16,-1 2 21-16,-1-1 23 0,2 1 33 15,0-1 40-15,0 2 36 0,-1 0 29 0,-1 0 13 16,0 0 5-16,-1 0-11 0,1 0-32 16,-3 0-36-16,0 0-22 0,-2 0-6 15,1 3-10-15,-5 0-6 0,2 0-4 16,-1 2-8-16,-2 1-21 0,0 1-39 15,1 1-31-15,0 1-30 0,0-1-27 0,1 2-20 16,1 0-15-16,4 0-5 0,-1 3-7 16,4-1-5-16,-1-2-1 0,3 3 2 15,3-4 0-15,1 1-1 0,2-2 3 0,1 0 0 16,3-3 1-16,1-4-2 0,-1-1-14 16,2-4-21-16,1-2-32 0,-2-5-31 15,0 0-25-15,-1-1-17 0,-1-5 0 16,1 5 12-16,-4-4 24 0,1 3 28 0,-2-1 20 15,0-1 15-15,-3 2 11 0,1 1 8 16,-1 2 8-16,-1 1 6 0,-1 2 4 16,2 0-2-16,-2 2-1 0,2 2 0 0,-1 2 0 15,1 2 0-15,-1 2-2 0,1 2 5 16,1 2 6-16,1 0 4 0,0 3 7 16,-1 1 23-16,2 2 33 0,-2 1 38 15,3-1 39-15,-2 1 27 0,-1 1 14 16,4 1-4-16,-5 0-14 0,1 1-26 0,-3-2-27 15,0 2-17-15,0-2-13 0,-3 0-12 16,-2 0-16-16,-1-2-13 0,0 1-12 16,-1-2-9-16,-1-3-12 0,-2 3-7 0,0-2-9 15,0-3-23-15,-4 0-50 0,1-1-92 16,-2-5-112-16,0 1-160 0,0-4-164 16,0 1-132-16,3-4-80 0,1 0 24 0,1-5 77 15,1 2 142-15,4-1 159 0</inkml:trace>
  <inkml:trace contextRef="#ctx0" brushRef="#br0" timeOffset="89602.59">13236 11523 52 0,'-2'-3'70'0,"-1"-2"2"0,3 2-1 0,-2-1-2 15,2 1-4-15,-1-2-4 0,-1 2-5 16,2-1-7-16,-1-1-4 0,1 2 1 15,-2-4 5-15,2 1 8 0,0-1 8 0,0 0 9 16,0-3 12-16,0 4 17 0,0-3 21 16,0-1 24-16,-2 2 28 0,2-2 30 15,0 1 25-15,0 1 14 0,-2-1 8 0,0 1-3 16,1 1-15-16,-1 2-23 0,0-1-27 16,2 1-25-16,-1 1-29 0,-1 1-26 15,2 0-21-15,-1 2-16 0,-1-1-11 16,0 2 0-16,2 0 2 0,0-3 12 0,0 3 21 15,0 0 18-15,0 0 17 0,0 0 6 16,0 0-2-16,0 3-1 0,0-3-9 0,0 3-11 16,0 3-8-16,0 2-10 15,-1 1-7-15,-1 3-11 0,2 3-13 0,-2 0-12 16,1 3-11-16,-1 3-8 0,2-2-9 16,-1 3-6-16,-1-2-6 0,2 0-5 0,0 0-4 15,0-3-1-15,0 0 3 0,0-1-1 16,0-1-1-16,0-1-12 0,0-1-27 15,0-4-49-15,0 0-78 0,0-3-81 16,0-1-134-16,0-2-165 0,2-2-136 0,-1-2-101 16,4-4-6-16,0-2 41 0,1-4 113 15,3-3 165-15</inkml:trace>
  <inkml:trace contextRef="#ctx0" brushRef="#br0" timeOffset="92052.41">1406 15075 116 0,'0'-6'161'16,"0"-2"12"-16,-1 2 16 0,1 0 19 16,-2 0 26-16,2 0 29 0,-1 2 35 0,-1-1 28 15,-1 2 19-15,1 0 3 0,1 1-18 0,-1 2-33 16,2 0-50-16,-2 0-54 0,2 2-49 0,0 1-33 15,0 2-19-15,0 2-9 0,2 4-6 0,0-1 4 16,-1 3-5-16,1 3-9 0,1-1-13 16,0 3-16-16,0-2-12 0,1 2-11 0,0-2-7 15,-1 1-2-15,0 1-4 0,-1-2 2 0,1 3-2 16,-1-3-2-16,-1-1-10 0,3-1-31 0,-1-1-35 16,0 0-41-16,-1-4-46 0,-2-2-75 0,0-3-98 15,0 1-76-15,-2-4-56 0,-1-1-39 0,1 0-31 16,-1-3 12-16,-2 0 71 0,-3-1 87 15,-3-3 81-15</inkml:trace>
  <inkml:trace contextRef="#ctx0" brushRef="#br0" timeOffset="92228.39">1158 15198 49 0,'-11'-11'231'16,"3"1"21"-16,-1 1-2 0,4-1-17 15,2 3-18-15,3 0-12 0,0 1-23 0,3 1-22 16,2 1-21-16,4 1-22 0,1 1-23 15,1 2-30-15,3 2-20 0,0-1-15 0,5 4-35 16,0-3-55-16,3 5-58 0,2-3-56 0,1 1-53 16,2-1-52-16,1 0-32 0,-2-1-2 15,1-1 24-15,3-2 36 0</inkml:trace>
  <inkml:trace contextRef="#ctx0" brushRef="#br0" timeOffset="92629.39">1730 15100 42 0,'5'-10'175'15,"0"0"20"-15,-2 3 27 0,0-3 33 0,-3 4 45 16,0 0 32-16,-4 0 32 0,-1 1 13 0,-2 2-3 16,-1 0-26-16,-4 3-45 0,2 3-47 15,-4 0-48-15,-2 3-38 0,2 2-32 0,-2 1-25 16,-1 4-21-16,1-1-15 0,2 5-16 0,0-2-14 16,2-1-8-16,0 2-12 0,4-3-11 0,1 2-3 15,4-1-4-15,0-2-5 0,3-3-5 16,3 3-1-16,0-4 2 0,4 0 2 0,1-1-1 15,4-3-2-15,-2-3-12 0,3-1-19 0,2-1-24 16,0-1-31-16,4-3-25 0,-2-2-23 0,-1-3-14 16,3-2 0-16,-3 0 8 0,1-2 17 15,-4 1 21-15,1-2 24 0,-3 1 21 0,-1 0 23 16,-1 3 15-16,-3 0 13 0,-1 1 20 0,-2 3 26 16,-1-1 28-16,-2 4 23 0,0 0 16 0,0 3 18 15,-2 1 6-15,-3 1-7 0,2 3-10 0,-2 4-9 16,-2 1-14-16,2 3-14 0,-1 2-20 15,1 1-19-15,0-1-13 0,2 3-8 0,1-1-2 16,0 1-4-16,2-2-14 0,2 1-35 0,3-2-45 16,0-2-61-16,1-1-81 0,1-4-89 15,2-2-72-15,-1-2-45 0,1-3-30 0,4 0-14 16,-2-5 15-16,2-1 33 0,-1-1 48 0,1-2 57 16,-2-2 62-16</inkml:trace>
  <inkml:trace contextRef="#ctx0" brushRef="#br0" timeOffset="93024.39">1961 15126 112 0,'3'-8'191'16,"0"2"20"-16,-1 2 24 0,-2 1 19 0,0 0 16 16,0 3 1-16,0 0-7 0,0 3-16 0,-2 1-25 15,1 4-36-15,-1 2-35 0,0 1-34 16,1 2-31-16,1 2-26 0,-2 2-22 0,2-2-15 16,0 0-10-16,2 1-9 0,-1-2-5 0,1-1 0 15,1-2-1-15,-1-1 0 0,1-1-2 0,-1-1 3 16,-1-4 4-16,3 2 1 0,-3-5 0 15,1 2 2-15,1-3 0 0,1-3 0 0,-2-1-2 16,-1-2-4-16,1-1 0 0,1-1-1 0,-1-2 0 16,-2-1 0-16,2 2 3 0,-1-5-2 0,1-1 1 15,1 2 0-15,-1 0 4 0,-1-1 7 0,2 1 6 16,1 0 7-16,0 2 4 0,-1-1 1 16,2 3-1-16,0-1-2 0,-2 3-2 0,2 1 6 15,1 1 8-15,0 1 10 0,-1 4 14 0,0 0 14 16,0 4 15-16,0 1 8 0,-1 1 7 0,2 3 2 15,-3 2-8-15,2-3-12 0,-3 6-18 16,1 0-18-16,2-1-17 0,-2-1-14 0,3 2-11 16,-1-2-7-16,0 1-12 0,0-1-25 0,-1 0-39 15,1-3-56-15,1 2-77 0,-1-4-86 0,1-1-78 16,1-1-46-16,1 1-26 0,1-2 2 16,-1-2 27-16,2-1 47 0,0-2 43 0,0-3 36 15,1 2 36-15,0-4 40 0</inkml:trace>
  <inkml:trace contextRef="#ctx0" brushRef="#br0" timeOffset="93479.39">2352 15155 140 0,'7'-14'225'16,"-4"2"50"-16,1 0 62 0,-3 1 65 0,-2 2 53 15,-3 2 30-15,1 0 31 0,0 2-4 16,-3 0-44-16,-2 2-69 0,0 3-70 0,-2 3-63 16,-2 3-75-16,1 3-61 0,-1 3-44 0,0 0-26 15,3 5-21-15,-2-1-13 0,3 4-12 0,3-1-6 16,2 1-4-16,3-3-5 0,0 3 0 0,3-5-1 15,2 0-4-15,3-3-8 0,1-1-12 0,-1-4-16 16,3 0-22-16,3-4-30 0,-1-3-37 16,1-3-28-16,-3-1-30 0,2-5-17 0,1 0-5 15,-4-3 7-15,2 0 18 0,-4-5 29 0,0 2 30 16,-3-2 31-16,0 2 25 0,1 0 25 0,-3-2 21 16,-3 4 13-16,2-2 9 0,-2 3 7 0,0 1 12 15,0 1 10-15,0 2 7 0,0 2 3 16,0 3 6-16,0 2 9 0,1 2 2 0,-1 6-1 15,2 0 9-15,3 4 13 0,-2 3 10 0,0 0 9 16,2 3 5-16,2 3 3 0,-2 1 1 16,0 1-1-16,0 2-3 0,-2 1-3 0,5-1 3 15,-5 2 0-15,0-1-1 0,0 0-6 0,-1 0-8 16,-2 0-5-16,-2-1-12 0,1-2-8 0,-4-1-11 16,-3 2-7-16,2-5-6 0,-4-1-10 15,-1 1-6-15,0-2-9 0,-2-4-3 0,1 1-2 16,-2-4-4-16,-2-2-19 0,0-2-33 0,0-5-60 15,2 0-59-15,0-5-67 0,1-3-70 0,3-3-74 16,3 1-57-16,5-5-24 0,2 0-13 0,5-1-2 16,4-1 10-16,2-1 27 0,5-2 33 15,0 3 54-15,3-2 54 0,0 1 57 0</inkml:trace>
  <inkml:trace contextRef="#ctx0" brushRef="#br0" timeOffset="93938.39">2688 15150 121 0,'3'-16'297'0,"0"5"66"0,-1-3 46 16,-4 5 25-16,-1-3 8 0,-3 4-6 16,-2 4-26-16,2-2-38 0,-2 5-37 0,-1-2-34 15,-1 6-34-15,2 1-29 0,-3 3-33 0,0 6-37 16,1 0-38-16,2 2-34 0,1 2-31 16,0-1-23-16,4 2-16 0,0-2-10 0,3 3-9 15,3-5-5-15,0 1 0 0,4-1-4 0,2-5-5 16,2-1-13-16,-1-2-24 0,4-3-38 0,-1-3-41 15,2-2-38-15,-2-2-27 0,1-4-19 16,-1-2-3-16,-2-4 14 0,1 1 21 0,-2-3 26 16,-2 0 29-16,1 0 26 0,-4 0 26 15,-2-1 20-15,2 0 21 0,-2 2 12 0,-1 0 6 16,1 4 2-16,-1 1 3 0,-2 3 3 16,3 1-1-16,0 1 4 0,-2 5 20 0,4 3 25 15,-2 5 21-15,-1 2 27 0,1 2 25 0,2 3 25 16,-2 3 9-16,2 2 11 0,1-1 9 15,-1 2 4-15,-2 2-4 0,-1-1-10 16,-1 2-12-16,1-1-20 0,-2-1-23 0,-2 0-19 16,1 0-14-16,-3-1-13 0,-1-1-14 15,-2 2-12-15,-1-3-10 0,0-2-7 0,-2 0-7 16,-2 0-6-16,2-5-2 0,-4 0-9 16,1-1-21-16,1-5-38 0,-2-2-62 0,-1-4-65 15,1 0-86-15,3-4-100 0,3-2-98 0,0-2-64 16,5-1-26-16,3-1-12 0,5-3 10 0,4 1 41 15,1-1 80-15,1 1 79 0,6 0 75 0</inkml:trace>
  <inkml:trace contextRef="#ctx0" brushRef="#br0" timeOffset="94333.48">3011 15216 49 0,'12'-14'231'0,"-4"-1"39"15,-1 0 41-15,-3 1 45 0,1 1 47 0,-3 1 33 16,-4 3 20-16,-1 2 21 0,-2-1-6 15,0 4-42-15,-3 1-58 0,-1 3-58 16,1 4-57-16,-3 2-68 0,0 5-59 0,0 2-38 16,1 4-27-16,0 0-15 0,1 3-13 15,3-1-8-15,3 1-10 0,1 1-5 0,2-1-7 16,2-2-3-16,4-2 3 0,1-2-4 16,1-2 0-16,4-2-1 0,-1-5-2 0,5-2-12 15,0-5-16-15,0-2-17 0,0-4-17 0,1-1-15 16,-1-4-5-16,-1-1 0 0,-2-1 10 15,1 0 17-15,-4 0 16 0,2 2 16 0,-4-1 8 16,0 1 11-16,-3 4 8 0,0 0 6 16,1 0 14-16,0 3 11 0,-4 1 14 0,1 0 15 15,0 5 11-15,-1 0 4 0,0 5-3 16,-1 1-7-16,-1 3-10 0,2 5-17 0,-2 1-13 16,1 2-12-16,1 0-9 0,1 1-4 15,3-1-11-15,-3 3-21 0,2-3-41 0,3 0-70 16,0-2-77-16,3-2-86 0,-3-3-109 15,2 0-103-15,2-5-67 0,-1 0-30 0,0-5-23 16,2-5 24-16,-2-2 81 0,0-2 107 16,0-4 100-16</inkml:trace>
  <inkml:trace contextRef="#ctx0" brushRef="#br0" timeOffset="94555.48">3444 15155 84 0,'6'-11'336'15,"-3"0"104"-15,-1 2 62 0,-1 2 19 0,-1 3 0 16,0 2 2-16,0 0-17 0,0 2-51 15,0 3-57-15,0 2-45 0,0 4-43 0,-1 3-61 16,-1 1-66-16,2 6-41 0,-2-2-30 0,1 4-23 16,1 1-18-16,1 1-16 0,1 1-15 15,0-1-10-15,1 0-10 0,0-1-3 16,2-1-7-16,0 1-3 0,1-1-10 0,0-3-25 16,1 0-36-16,-3-2-54 0,3-4-90 15,-1-2-97-15,-1-3-143 0,-1-2-156 0,3-4-138 16,-2-1-69-16,1-4 22 0,0-2 65 15,-3-3 133-15,2-2 165 0</inkml:trace>
  <inkml:trace contextRef="#ctx0" brushRef="#br0" timeOffset="111623.42">14995 11508 114 0,'0'-5'174'0,"-1"-1"22"0,-1 0 27 15,0 2 34-15,-1-3 39 0,1 3 46 16,-1-1 37-16,-1 2 21 0,2-2 10 16,-2 2 5-16,2 1-2 0,-1-1-27 0,0-1-33 15,-1 4-37-15,1-3-41 0,1 3-54 16,-1 0-59-16,2 0-43 0,-2 0-33 0,3 3-24 16,-2 1-16-16,2 4-10 15,-1 0-8-15,-1 4-9 0,2 1-4 0,0 2-2 16,0 3-4-16,0 0-4 0,2 1-2 15,-1 2 0-15,1-2-3 0,2 1-13 0,-1 0-20 16,-1-2-37-16,1-2-70 0,1 0-85 16,0-2-102-16,0-3-134 0,2-1-142 15,0 1-116-15,-1-5-47 0,1 1 24 0,-1-4 71 16,0-2 129-16,0-1 153 0</inkml:trace>
  <inkml:trace contextRef="#ctx0" brushRef="#br0" timeOffset="116398.94">18885 11358 110 0,'0'-3'132'16,"0"1"14"-16,0 1 14 0,0-3 8 0,0 3 10 16,0 0 6-16,0 1-1 0,0-2 0 15,0 2-3-15,0 0-5 0,0 0-4 16,0 0-5-16,0 0-5 0,0 2-11 15,0 0-10-15,-1 3-5 0,1 1-10 16,-2 2-14-16,0 1-10 0,2 3-10 0,-1 1-14 16,-1 2-20-16,2 0-10 0,0 2-13 15,0-1-11-15,0 0-6 0,0 2-5 16,0-1-3-16,0-2-8 0,2-2 3 16,-1-1-4-16,-1-1-1 0,2-4 3 0,0 1-2 15,-2-2 2-15,1-3-4 0,-1 0 8 16,2-1 4-16,-1-4 0 0,-1-2 4 0,2-1 6 15,-2-2 6-15,2-1-1 0,-1-1-2 16,-1-1 2-16,2-1 0 0,1 1-4 16,-2-1-5-16,1 1-6 0,-1 0-1 15,3 2-7-15,0 1-2 0,0-1 1 16,0 1-1-16,1 3 0 0,1 0 0 0,1 2 2 16,-1 0 3-16,1 2-6 0,2 2 10 15,-1 0 18-15,-2 3 10 0,1 1 21 16,1 3 22-16,-1-2 32 0,1 2 24 0,-1 0 5 15,-1 3 5-15,1 0-3 0,-2-1-13 16,0 4-25-16,2-4-26 0,-3 3-19 16,2-4-17-16,-1 1-17 0,0-3-9 0,-2 1-14 15,0-1-45-15,1 1-60 0,-1-6-80 16,-2 0-108-16,3 0-140 0,0-3-136 16,-1-3-110-16,0-1-32 0,1-3 30 15,-1-2 84-15,0-4 124 0</inkml:trace>
  <inkml:trace contextRef="#ctx0" brushRef="#br0" timeOffset="122979.09">7291 12939 60 0,'-3'-2'94'0,"1"1"11"16,1-2 16-16,-1 1 11 0,2-1 10 15,-1 2 14-15,-1-1 10 0,2-1 11 16,0 2 7-16,-2 0 5 0,2 1-1 15,0 0-8-15,0 0-14 0,0 0-6 0,0 1 3 16,0 0 5-16,0 4 7 0,0-1 11 16,0 4 13-16,2-1 1 0,-2 3-6 15,0 2-9-15,2-2-7 0,-1 2-14 0,-1 0-12 16,2 2-17-16,-1 3-17 0,-1 0-26 16,2 1-20-16,0 0-22 0,-1 0-16 15,-1-1-14-15,2 0-10 0,-1 0-4 16,-1-4-5-16,2-1-1 0,-2-1-8 0,2-2-16 15,-2-1-34-15,0-4-51 0,0-1-63 16,-2-3-91-16,2 0-108 0,-2-5-91 16,2 0-62-16,-1-4-45 0,-1-1-22 0,2-2 48 15,-3-1 88-15,1-2 96 0</inkml:trace>
  <inkml:trace contextRef="#ctx0" brushRef="#br0" timeOffset="123196.11">7310 12858 69 0,'0'-6'269'16,"-2"0"52"-16,2 3 20 0,-1 0 7 15,-1 1 0-15,2 1-14 0,-2 1-27 16,2 1-35-16,0 1-37 0,0 1-45 0,2 0-44 16,-2-1-43-16,2 2-33 0,-1-1-29 15,1-2-17-15,0 4-14 0,-1-1-43 16,2-1-80-16,-1 2-109 0,1-2-113 0,0 1-123 15,-1 0-85-15,1 0-13 0,1-1 53 16,-4-3 95-16</inkml:trace>
  <inkml:trace contextRef="#ctx0" brushRef="#br0" timeOffset="125888.17">9123 12896 122 0,'-4'-5'170'0,"0"-2"8"16,1 3 3-16,1-2-1 0,-1 3 1 0,0-2-2 15,1 4-5-15,1-2-12 0,-2 0-15 16,1 3-17-16,2-1-18 0,0 1-4 16,0 1 9-16,0 1 18 0,2 1 21 0,-1-1 19 15,1 5 19-15,-1 0-2 0,-1 4-13 16,2-1-20-16,1 4-25 0,-1-1-21 16,-1 2-23-16,1 1-16 0,1 3-21 15,-1-1-12-15,0 1-9 0,-1-1-12 0,3 2-5 16,-2-2-5-16,1 1-3 0,0-3-3 15,-1 1-4-15,1-3 2 0,-1-3-3 16,-1 2-2-16,1-4 5 0,1-3 1 16,-3 1-2-16,0-4 1 0,0-3 1 0,0-3 0 15,-3-1-3-15,0-4-2 0,1-2 1 16,-1-3 2-16,0 0-1 0,0-1 0 16,-1-2-2-16,0 0 1 0,-1-1 1 0,2 0-1 15,1 3 2-15,-1-3 2 0,3 1-1 16,0 1-1-16,0 0-4 0,3 1 3 15,-1 1-1-15,1 1-1 0,2 1 2 16,1 1-2-16,0 0 3 0,-1 0-1 0,3 1-1 16,1 1-1-16,-1 1-4 0,-1 3-20 15,1-1-52-15,-1 1-86 0,3-1-124 16,-2 4-121-16,4 1-132 0,-2 0-62 16,3 0 5-16,1 0 62 0,0-2 110 15</inkml:trace>
  <inkml:trace contextRef="#ctx0" brushRef="#br0" timeOffset="127570.03">4370 15075 53 0,'0'-5'136'15,"0"1"10"-15,0 1 4 0,0-1 0 0,0 0-3 16,0 0-4-16,0-2-4 0,0 1 2 16,0 1 7-16,0-1 16 0,0 1 20 0,0-1 30 15,0 3 31-15,0-2 20 0,0 3 12 16,0-1 0-16,-2 2-7 0,2 0-14 0,-1 0-16 16,-1 0-16-16,2 0-19 0,-1 0-22 15,-1 0-23-15,2 3-22 0,-2 1-26 0,2-2-26 16,0 4-14-16,0 2-10 0,0 1-7 15,0 1-8-15,0 1-5 0,0 3-6 16,0 3-4-16,0-1-2 0,0 4-4 0,-1 1-3 16,1 0-5-16,0 2-5 0,0 0-2 0,0 1-3 15,0-1-2-15,1 0-3 0,-1-1 1 16,2 1-2-16,1-2 1 0,-1-2-1 0,-1 0 0 16,1-2-9-16,1-2-21 0,-1-1-33 15,1-2-55-15,0-3-66 0,-1-1-79 0,2-1-95 16,1-3-98-16,-2-1-77 0,4-3-37 15,-1-1-22-15,5-1 3 0,-2-1 49 0,3 0 89 16,0 1 93-16</inkml:trace>
  <inkml:trace contextRef="#ctx0" brushRef="#br0" timeOffset="128044.04">4850 15313 10 0,'-1'-5'212'0,"-1"1"28"0,-1 0 16 16,-3-1 25-16,0 4 27 0,-1-2 26 0,-1 0 20 15,-4 3 11-15,1 0 1 0,-1 3-18 0,-3 1-27 16,2 2-29-16,-1 1-38 0,-2 0-35 16,2 3-35-16,-1 2-33 0,0 2-33 0,4 1-35 15,-2 2-27-15,5 0-17 0,0 0-13 16,0-1-10-16,4 0-8 0,2 0-4 0,2-1 2 15,0-3-4-15,5-2-1 0,-1-1 0 16,4-4 2-16,1 0 4 0,1-5-2 0,0-1-2 16,3-6 2-16,-1 1 0 0,1-6-2 15,-1-3-9-15,0 0-9 0,-3-5-12 16,2 2-8-16,-1 0-5 0,-1-1-3 0,0 2 7 16,-2 1 10-16,-1 1 4 0,-1 1 8 0,0 2 7 15,0 1 3-15,1 1-3 0,-2 3-1 16,-2 1 5-16,1 1-3 0,0 1 4 0,1 1 18 15,-1 3 25-15,-1 1 19 0,-1 4 14 16,1 2 11-16,-1 4 0 0,-1 3-18 0,3 1-19 16,-3 2-14-16,2 1-16 0,-1 0-5 15,1 1-5-15,-1-2-1 0,3 0-9 0,-1-1-23 16,0 1-45-16,2-4-57 0,-2-2-65 16,3-1-78-16,-3-2-91 0,2-2-90 0,0-5-63 15,1-2-47-15,1-2-25 0,0-5 5 16,0-3 60-16,-1 0 91 0,-1-5 97 0</inkml:trace>
  <inkml:trace contextRef="#ctx0" brushRef="#br0" timeOffset="128330.03">5032 15034 173 0,'5'-9'267'0,"-3"-3"35"0,-1 4 20 15,-1 4 27-15,0 4 22 0,-1 3 12 0,-1 5-7 16,-1 5-16-16,1 2-32 0,1 4-46 15,-1 5-53-15,2 2-54 0,0 3-46 16,2-1-41-16,-1 1-29 0,1 2-20 0,1-1-19 16,-1 0-9-16,1 0-4 0,0-1 0 0,2-3 0 15,1 3-1-15,-1-6 1 0,-2-1-3 16,3-1-14-16,-3-1-25 0,2-4-28 0,0-2-36 16,-1-2-34-16,1-3-37 0,-2-1-34 15,2-3-32-15,-1-5-33 0,-1 0-20 16,0 0-12-16,0-5-1 0,0 5 9 0,0-5 16 15,0 1 21-15,0 1 16 0,1-2 10 0,-3 1 6 16,3 1 3-16,-1 1 11 0,-2-1 25 16</inkml:trace>
  <inkml:trace contextRef="#ctx0" brushRef="#br0" timeOffset="129152.11">5117 15369 119 0,'-4'-11'139'16,"-1"2"2"-16,2 0 7 0,0 0 9 0,0 3 12 15,-1-3 14-15,1 5 11 0,2-3 8 16,-1 6 8-16,0-2 18 0,2 3 18 0,0 3 12 15,0 1 6-15,0 4 2 0,2 3-12 16,0 2-31-16,1 2-38 0,0 3-39 0,0 4-32 16,-1-4-27-16,3 4-18 0,-2-2-15 15,3 2-15-15,-3-3-6 0,3 1-7 0,-1 0-7 16,0-4-3-16,0-1-3 0,1 0 0 16,-1-3-1-16,-2-2-4 0,0-1-2 0,0-2 1 15,1 0 2-15,-3-4 3 0,2-1-3 16,-1-4 0-16,1-1-2 0,1-4-4 0,0-1-3 15,-1-3-2-15,0-2 1 0,2 1 1 16,-2-5 2-16,2 3-2 0,-2-3 1 0,3 0 0 16,1 1-4-16,-3-1 0 0,3 2 1 15,-2 0 5-15,2 3-2 0,-2 2-4 0,0-1 1 16,3 2 0-16,-2 3 0 0,0-1-5 16,-1 2 3-16,1 4 1 0,1 1 3 0,-1 3 0 15,0 2 7-15,-1 2 21 0,0 3 24 16,-2 4 19-16,0 1 15 0,-1 2 12 0,1 3 3 15,0 0-15-15,-1-2-21 0,1-1-18 16,0 0-17-16,0-2-12 0,0-1-10 0,0-2-3 16,2-4-2-16,0 1-15 0,-2-5-37 15,3-3-55-15,1-1-66 0,-1-1-87 0,2-7-95 16,3-1-88-16,-3-3-48 0,3-4-19 16,0-1 4-16,0-4 36 0,0 0 60 0,2 0 81 15,-2 0 73-15,0 3 67 0,2 0 59 16,-4 3 51-16,2 2 46 0,-3 2 39 15,2 0 40-15,-4 4 46 0,3 3 41 0,-4 1 39 16,2 6 26-16,-3-1 9 0,3 6-8 16,-3 1-29-16,1 5-31 0,-2 2-38 0,0 4-35 15,2 0-26-15,-2-1-20 0,2 2-19 16,-2-3-36-16,2-1-49 0,-2 0-55 16,0-8-59-16,0 0-57 0,-1-4-50 0,-2-5-7 15,2-6 28-15,-1-5 45 0</inkml:trace>
  <inkml:trace contextRef="#ctx0" brushRef="#br0" timeOffset="129240.08">5576 15229 21 0,'1'-6'25'0,"4"2"-35"16</inkml:trace>
  <inkml:trace contextRef="#ctx0" brushRef="#br0" timeOffset="129584.09">5810 15363 202 0,'2'7'249'0,"2"2"13"15,-1 0-3-15,1 3-14 0,-1-3-21 16,0 5-24-16,2-1-24 0,0 4-21 0,-2 0-19 16,3 1-11-16,-3 4-13 0,2-3-13 15,-2 2-14-15,2 0-17 0,-2-1-10 0,0 1-14 16,-1-3-11-16,4-2-9 0,-5-2-8 15,1-3-2-15,1-2 0 0,-3-1 1 16,2-5 0-16,-2-1-1 0,-2-4 2 0,2-3-6 16,-3-5-3-16,1-3-5 0,-1-2-3 15,-1-1 1-15,2-4-1 0,1-1 1 0,-1-2 0 16,2 0 2-16,2-1 3 0,-1 2 6 16,5 0 7-16,-3 0 5 0,4 3 2 0,1 1 3 15,0 2-1-15,4 2-7 0,1 2-3 16,3 2-6-16,-2 2-9 0,3 2-51 15,-1 3-95-15,3 2-105 0,0 1-121 0,0 1-100 16,2 2-52-16,-1 0 22 0,1 2 79 16,1 1 96-16</inkml:trace>
  <inkml:trace contextRef="#ctx0" brushRef="#br0" timeOffset="138935.39">11165 12846 43 0,'0'-3'132'0,"-1"-2"-6"15,-1 2-7-15,2-2-7 0,-2 3-7 16,2-3-7-16,-1 3-13 0,-1-1-10 16,2-1-11-16,-3-1-11 0,3 2-13 0,-1-2-7 15,-1 3-5-15,2-2 0 0,0 0 7 16,0 3 15-16,0-2 21 0,0 2 24 15,0-1 27-15,0-1 28 0,0 3 24 16,0-1 20-16,-1 1 7 0,-1-2 2 0,2 1-7 16,-2 1-13-16,2-2-16 0,-3 0-22 15,3 2-14-15,-1-1-14 0,-1 0-11 16,2 1-10-16,-2-1-9 0,2 1-7 16,-1 0-9-16,-1 0 1 0,2 0 2 0,0-2 6 15,0 1 15-15,0 1 18 0,0 0 20 16,0 0 14-16,0 1 5 0,0 1-5 15,0 0-17-15,0 3-22 0,0-1-23 0,0 2-20 16,0 0-17-16,0 2-12 0,0 0-9 16,2 4-4-16,-1-3-6 0,1 6-6 15,1-4-2-15,-1 6-4 0,-1-2 5 0,1 0-8 16,1 0 1-16,0 0 1 0,0-2-1 16,-1 0 0-16,-1-1-4 0,-1-3 3 15,2-2 3-15,-2 1-4 0,2-5 0 16,-1 4 2-16,-1-4-1 0,0 0 3 15,0 0 1-15,0-2 7 0,0 0 4 16,0-1 0-16,-1 0 0 0,-1-1-2 0,2-2-3 16,-2 0-7-16,2-3-5 0,-1-1 0 15,1-1-2-15,0 0-2 0,1-1 0 0,-1-3 4 16,2 2-1-16,-2 0-2 0,3-1 1 16,-1 1 1-16,-1 0 0 0,1 0-1 15,1 0 1-15,-1 2 3 0,1 1 1 0,0-1-3 16,0-1 1-16,2 3-1 0,-2 1-2 15,2-2-2-15,0 2-2 0,1 0 3 16,1 0 0-16,2 0 1 0,-1 1 2 16,0-1 0-16,2 2 2 0,-2-2 0 0,2 3-1 15,1 1-1-15,-2-2 3 0,0 3 1 16,-1-2 0-16,2 2 3 0,-2 0 6 16,-1 0 6-16,-1 2 1 0,2-2 0 0,-2 3 5 15,-1-2 4-15,1 1-1 0,-2 3-1 16,1 0 4-16,-3 2 1 0,1-2 1 15,-1 2-4-15,1 3 0 0,-1-2-1 16,-1 3-2-16,-1 1-4 0,2 0-3 0,-2 1-4 16,2 0-2-16,-1 0-4 0,2 1-3 15,-1-1-4-15,3-1 1 0,-1 0 0 0,-1 0-2 16,2 0-5-16,-2-1-14 0,2-3-22 16,0 0-31-16,0-1-55 0,1-2-79 15,0 0-85-15,1-3-119 0,-1-2-144 16,5-2-126-16,0-5-98 0,2-1 1 0,2-4 46 15,0-6 109-15,2-3 155 0</inkml:trace>
  <inkml:trace contextRef="#ctx0" brushRef="#br0" timeOffset="145005.12">12915 12838 60 0,'3'-4'87'16,"-1"0"4"-16,-2 0 1 0,0-1 6 15,0 2 8-15,0 1 8 0,0-1 10 0,0-1 11 16,0 3 11-16,-2-1 9 0,-1 1 3 15,3-3 4-15,-1 4-4 0,-1 0-5 16,2-2-6-16,0 2-12 0,0 0-14 0,0 0-15 16,-2 0-19-16,2 0-14 0,0 2-11 15,0-2-7-15,0 3 8 0,2-1 9 16,-2 1 15-16,3 4-1 0,0 0 5 0,-1 0 1 16,-1 6-10-16,2-1-12 0,2 3-11 15,-2-1-4-15,2 3-6 0,2 0-2 16,0-1-3-16,-2 1-3 0,3-2-6 15,-1-1 0-15,2 1 3 0,0-5-1 16,-1 0-1-16,0-2 0 0,3-5 4 0,-1 2-2 16,1-3-8-16,1-2-5 0,-2-3-9 15,2-1-4-15,1-2-8 0,-2-3-4 16,0-2 2-16,0-1 1 0,-1-1-2 0,1-1-1 16,-3-1 3-16,-2 0-1 0,2 1 1 15,-2-2-5-15,-1-1 2 0,-2 4-4 16,0-2-2-16,-1 4 3 0,1 0-1 15,-1 0 0-15,0 4 5 0,-1-1 2 0,-1 1 3 16,2 4-5-16,0 0 0 0,0 1 0 16,1 4 12-16,0 2 25 0,2 2 26 15,2 2 37-15,-1 0 38 0,0 5 30 16,0 1 12-16,-1 2-4 0,0 0-9 0,0 0-22 16,-2 3-26-16,-1 0-14 0,-2 1-14 15,-2-1-12-15,-1 0-9 0,-2 0-8 16,-3 0-8-16,-2-1-13 0,-3-3-9 0,-4 2-8 15,0-6-9-15,-5 3-5 0,1-3-4 16,-4-1-5-16,0 1-14 0,-2-3-25 16,0-1-35-16,-1-1-73 0,1 0-91 15,0-2-131-15,2 1-157 0,-1-2-139 0,4-3-118 16,0 4-21-16,5-4 41 0,-2 0 108 16,1 0 156-16</inkml:trace>
  <inkml:trace contextRef="#ctx0" brushRef="#br0" timeOffset="146973.43">6159 15466 14 0,'-3'-4'105'0,"3"-3"14"0,-2 0 14 16,1 0 18-16,1 1 18 0,-2 0 18 15,1 0 25-15,-1 0 29 0,-1 1 38 0,2 1 36 16,-1 1 26-16,-1 3 8 0,1-2-10 16,1 2-32-16,-1 2-45 0,2 1-50 15,-2 1-41-15,2 2-37 0,0 3-26 0,0 5-22 16,2 0-22-16,-2 6-18 0,3-2-14 0,-1 2-11 16,1 4-10-16,3-2-9 0,-3-1-2 15,2 2 0-15,0-1 0 0,1-5-1 16,-1 1 0-16,-2-2 3 0,3-4 0 0,-3 0 0 15,1-3-1-15,-3-1 6 0,1-2 3 16,-2-2 4-16,0-4 0 0,0 0 3 16,0-4-3-16,0-4-3 0,0 0-2 0,0-4-5 15,0-4-1-15,0 0-2 0,0-2-3 16,0 0 0-16,0-4 2 0,0 3 0 0,2-2 4 16,-1 1-3-16,2-1 1 0,-1 4-3 15,1-2-4-15,2 4 0 0,-1 0-1 0,1 2 0 16,-2 3 2-16,2 1 1 0,2 0 0 15,-3 1-2-15,2 2 0 0,-1 3 4 16,2-2-1-16,-3 5 10 0,3 0 12 0,0 3 15 16,-2-1 11-16,0 4 10 0,0 1 8 15,-2 3 3-15,2 2-6 0,-2 1-7 0,1 2-6 16,0 2-11-16,-1-1-6 0,-2 1-10 16,1 3-6-16,1-3-4 0,2 0-3 15,-2-1-4-15,-1-1-4 0,1 0-2 0,1 0-21 16,-2-3-43-16,0-1-50 0,-1-2-61 15,2-3-71-15,-1 1-85 0,1-4-72 0,-1 0-54 16,3-4-34-16,0-4-14 0,2-2 10 16,-1-1 30-16,1-2 45 0,1-2 65 15,-1 1 67-15</inkml:trace>
  <inkml:trace contextRef="#ctx0" brushRef="#br0" timeOffset="147425.44">6464 15441 231 0,'0'-6'283'0,"0"1"44"15,-1 1 41-15,-1 2 23 0,2 2 6 0,-3 2-10 16,3 2-29-16,-2 2-43 0,2 3-52 16,0 4-53-16,0-1-48 0,2 4-39 0,1 2-36 15,0-1-25-15,1 2-22 0,2-1-19 16,0-2-7-16,2-2-5 0,2-1-4 0,-1-2 0 16,2-3 1-16,0-3 2 0,1-5-1 15,0-5 0-15,1-3-4 0,-1-5-10 16,1-1-9-16,-3-3-10 0,0-1-7 0,-3 1-8 15,-1-3-2-15,-1 0-1 0,-2 2 2 16,0 1 4-16,-2 0 5 0,1 3 8 16,-2 2 4-16,2 2 8 0,-2 0 2 0,1 3 3 15,-1 5 3-15,2-1 1 0,0 3 3 16,-1 5 12-16,2 5 16 0,2-2 19 16,0 6 17-16,1 1 21 0,0 4 17 15,1 2 16-15,-2 0 18 0,-1 3 10 0,1 1-2 16,-1 3-5-16,0-3-10 0,-1 4-23 15,-1-2-26-15,-1-1-23 0,-1 2-13 0,0-1-10 16,-3 0-8-16,1-2-8 0,-3 1 1 16,0-2-5-16,-2 0-4 0,1-2-2 0,-4-1-2 15,-1 0 0-15,0-4-5 0,0-1-14 16,-5-4-49-16,3-1-67 0,-2-4-65 0,0-4-77 16,0-3-100-16,4-3-94 0,0-2-50 15,6-5-24-15,2-3-11 0,6-4 14 16,4-1 41-16,2-1 72 0,2-1 81 0,3 1 78 15</inkml:trace>
  <inkml:trace contextRef="#ctx0" brushRef="#br0" timeOffset="147833.43">7014 15429 115 0,'0'-11'271'0,"-1"2"52"0,-2 2 46 0,-2 0 47 15,-2 3 23-15,-2 4 12 0,0 4 4 16,-3-1-14-16,-2 4-32 0,3 1-52 0,-4 6-51 16,2 3-54-16,-1 1-53 0,3 3-54 15,1 3-45-15,1-1-35 0,2 2-24 0,4-3-13 16,0 0-11-16,3-1-8 0,3-3-2 16,2-1-5-16,1-6 2 0,3-1-3 15,3-6-3-15,-1-4-8 0,3-4-16 0,2-6-27 16,1-5-38-16,0-6-41 0,-1-4-25 15,2 0-14-15,-4 0 5 0,2-2 21 0,-5 0 34 16,0 3 39-16,-2 2 30 0,-1 3 18 16,-3 4 24-16,-2 3 29 0,2 3 40 15,-3 0 46-15,2 6 37 0,-1 3 25 16,1 7 4-16,0 3-9 0,1 2-27 0,2 4-36 16,0 2-35-16,1 1-20 0,2-1-16 15,2 2-13-15,1 0-7 0,0-3-6 0,2 0-4 16,0 0-23-16,-1-2-48 0,2-4-84 15,-1 0-114-15,0-2-182 0,2-6-185 0,-1-1-142 16,0-4-40-16,-2-3 37 0,2-6 88 16,-2-3 167-16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59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11172 7258 23 0,'1'-5'94'0,"-1"2"0"0,2-1 2 15,-1 1-2-15,-1 0 5 0,0-1 1 0,0 2 7 16,2-1 5-16,-2 0 7 0,0 0 7 16,0-1 5-16,0-1 3 0,0 2 2 15,-2-1 9-15,-1-1 4 0,2 1 8 0,-1-1 15 16,-1 0 19-16,0 0 5 0,-1 1 5 15,1-3 11-15,0 4 4 0,0-2 6 16,0 2-3-16,3 1 9 0,-2-1-3 16,2-1-18-16,-1 3-18 0,-1 0-34 0,2 1-25 15,-1 0-23-15,1 1-21 0,0 2-5 16,0 0-7-16,0 3 3 0,0 0-4 0,0 4 0 16,-2-1-6-16,2 2-7 15,0 3-4-15,0-1-7 0,0 2 0 0,0 2-9 16,0 1-1-16,0 0-6 0,0 1-6 15,0 2-4-15,0 0 1 0,0 0-8 0,0 1-8 16,-2 1 0-16,1-2 5 0,-1 0-5 16,2 0-8-16,-2 0 0 0,2-3-6 15,-3 0-21-15,3-1-39 0,-3-2-70 16,3-5-83-16,-3 1-122 0,3-4-164 0,-1-2-150 16,-1-2-123-16,2-3-19 0,0 0 37 15,0 0 96-15,0 0 158 0</inkml:trace>
  <inkml:trace contextRef="#ctx0" brushRef="#br0" timeOffset="3801.99">11110 8160 80 0,'0'-3'115'16,"0"2"-2"-16,0-2-6 0,0 3 0 0,0-4 0 15,0 4 3-15,2-3 5 0,-2 3 10 16,1-2 10-16,-1 2 11 0,0 0 10 15,0 2 3-15,2 0-1 0,-2-1 4 16,0 3-4-16,0 0-8 0,0 2-15 0,0 1-11 16,0 0-12-16,-2 1-20 0,2 4-16 15,-1-1-14-15,-1 5-15 0,2 0-7 16,0 0-12-16,0 0-6 0,0 1-6 0,0 1-5 16,0 2-3-16,2-3-4 0,-1 0-1 15,-1 3 2-15,2-3-1 0,-1 1-2 16,-1-1 0-16,0 3 1 0,0 0 1 15,0-2-3-15,0-1-2 0,0 1 3 0,0 1 3 16,0-4 5-16,0 3 1 0,0-2 2 16,-1 1 2-16,-1-1-3 0,2-3-2 15,0-2 1-15,0-1 5 0,0 0 8 16,0-3 10-16,-1 1 12 0,-1-1 4 0,2-2 3 16,-2 0-1-16,2-2 3 0,-1-1-5 15,1 0-1-15,-2 1-7 0,2-3-3 16,0 0-7-16,0 0-11 0,-2-3-7 15,2 1-8-15,-1 0-1 0,1-1-2 0,0 0-3 16,0 0-1-16,0-1 1 0,-2 1 4 16,2-1 0-16,0 3-3 0,-1-3 2 15,-1 1 4-15,2 3-6 0,-3-2-1 0,3 0-1 16,-3-1 1-16,2 1-2 0,-1 1-2 16,-3-2 3-16,4 2 1 0,-3 1-2 15,1-3 1-15,0 3 1 0,0 0-1 16,-2 0 0-16,2 0-5 0,0 0 6 0,-2 0 3 15,0 0 1-15,-1 0 3 0,-1 3 5 16,-2-3 1-16,3 1-4 0,-2-1 2 16,-1 1-1-16,-1 1-5 0,2-2-3 15,0 0 3-15,0 0-2 0,-1 0 1 0,-1 0 1 16,-1 0 1-16,0 0 0 0,1 0-3 16,-2 0-1-16,1 0 3 0,0 0 1 15,-2 0 4-15,0 0 1 0,-2 0 0 0,2 0 4 16,-1 0-6-16,1 0-2 0,-1 0 0 15,0 0-3-15,1 1-3 0,-1 1-1 16,3-2-1-16,-3 0-2 0,1 2-1 16,1-1 4-16,-1 1-5 0,1 0 3 15,-1-2 0-15,1 0 3 0,0 3-1 0,1-1 2 16,-1 0 6-16,0-1-3 0,1 3 2 16,-1-4-4-16,0 5-3 0,1-3-1 15,-1 1 0-15,0 0-1 0,3 0 3 0,-4-1-3 16,4 2 0-16,-1 0-4 0,1-1 1 15,-1 2 0-15,-1-3 0 0,2 0 4 16,-1 1 2-16,2 0 4 0,-4-1-4 0,4 2 0 16,-2-1-1-16,1-2-12 0,1 1 6 15,-2 1 4-15,0-1 3 0,2 0 1 16,0 1-2-16,0 1 9 0,-2-1-3 16,2-1-10-16,0 3 0 0,0-2 0 0,-1 2 3 15,0-1 1-15,0 2 2 0,0-1 1 16,1 1 1-16,0-2 0 0,0 2-2 15,-1-1 4-15,1 0-5 0,0 0-1 16,-1 2-2-16,1-3 1 0,-2 1 1 0,2 0-3 16,-1 2 3-16,1-2 0 0,0 1 1 15,0 0-1-15,0-1 0 0,0-1-1 16,0 2-1-16,2 0 1 0,-2 0 0 0,0 1 0 16,2-2-1-16,-1 0-1 0,0 1 2 15,2 0 1-15,-1 0-3 0,-1 0 1 16,2 0-1-16,-2-2 0 0,2 2 3 15,0 2 1-15,-1-3 2 0,1 3 3 0,-1-1 0 16,1 0 0-16,-1-2-2 0,1 0-3 16,0 2-3-16,0-2-3 0,0 1 3 15,0-1-3-15,0 0-2 0,0 3 3 16,-1-2 1-16,2 2 2 0,-3 0 3 0,2-1 1 16,0 2 0-16,0 0-1 0,2 1-1 15,-2-1-4-15,2 0 0 0,-3 0 0 16,1 1 0-16,2-2 2 0,0 1 1 15,0-1 1-15,0-1-3 0,-1 2-2 0,1-2-1 16,-1 0 1-16,2 0 1 0,-1-3 3 16,1 3 1-16,-1-2-1 0,2 2 4 15,-1-2 2-15,-1 2-4 0,1-2 0 0,-1 0 0 16,1 1-1-16,-1 0-1 0,0 0 0 16,2 2 0-16,-1-3 0 0,-1 3 1 15,1-1 2-15,-1 2 0 0,0-1-2 16,1 0 1-16,1-2 1 0,-1 1-2 0,-1-1-1 15,1 0 0-15,1 2 0 0,-1-3 2 16,-2 0-4-16,2 2 2 0,-1-2 5 16,1 2-3-16,1-2-2 0,-1 0-5 15,-1 0 4-15,1 2 2 0,-1-1 0 0,1-1-3 16,-1 3 2-16,0-1 4 0,-1 1-2 16,1-1-8-16,1 2 4 0,0 1-1 15,-1 0 0-15,2-1 0 0,-1-2-1 0,0 3 5 16,2-2-3-16,0 1-1 0,0-1 0 15,0-1 3-15,0 3 0 0,0-3 0 16,2 2 0-16,0 0 7 0,-1 0 1 16,-1-2-7-16,0 2 1 0,0-1 0 0,0 1-1 15,2-1-1-15,-1-1-2 0,-1 2 2 16,2 0-3-16,0 0 1 0,-1-2 1 16,3 2-1-16,-2-1-2 0,0-1 4 15,1 2 1-15,0-3-3 0,0 2 0 0,-1 0-1 16,1-2 2-16,0 1 2 0,1-1-1 15,-1 0 6-15,1 1-2 0,-1-3 0 16,1 1 2-16,-1 3-1 0,0-1-3 0,2 0-2 16,-2-1 2-16,3 1 0 0,0 1 0 15,-1-1-3-15,2 1 2 0,-1 0 1 16,-1 1-5-16,4-1 2 0,-3 1 2 16,2 0 1-16,-1-1 2 0,2 1-5 0,-3-1 5 15,2 0-2-15,-1 1-4 0,2-2 3 16,-1 1-2-16,-1 0 1 0,-1-1 0 15,3 1 4-15,-3-1-4 0,1 2-3 16,1-2 3-16,1 0 1 0,-3 2 2 0,1-1-3 16,1 2 2-16,1-3 0 0,1 2-2 15,-2 0 2-15,1 0-3 0,-1-2 1 16,0 2 6-16,0 1-2 0,1-3 1 0,-1 3 0 16,0-3-2-16,0-1-1 0,3 1-5 15,-3-1 4-15,0 2-5 0,1-3 4 16,-1 2 11-16,0 0 12 0,0 0 13 15,1 0 9-15,1-1 8 0,-2 1 4 0,4-4-2 16,-3 3-11-16,0-1-8 0,0-1-5 16,1 2-1-16,0-1 1 0,0-1-7 15,0 1 0-15,0-2-5 0,2 2 1 16,-2 2-6-16,-1-2-5 0,0-3 5 0,1 3 1 16,0-2 7-16,0 0 3 0,-2 1 5 15,2-4 4-15,-2 3-1 0,1-3-2 16,-1 2-6-16,0-1-3 0,0-1-5 15,1 2-8-15,1-1-2 0,0 1 0 0,0 1-4 16,0-1-1-16,1 2 2 0,2-3 3 16,-2 4-2-16,1-2 1 0,0-1 4 15,-1 3-4-15,1-2-2 0,-2-1 3 0,2 3 2 16,-2-5 12-16,0 2 10 0,-1 0 9 16,3 1 7-16,-2-1 5 0,2 1-5 15,-2-1-11-15,1 1-9 0,0-1-5 0,-1 0-8 16,-1-1-4-16,4 2 0 0,-4-3-6 15,1 1 1-15,2-1 2 0,1 0-2 16,-2-1-8-16,0 1 4 0,0-1 4 0,3-1-5 16,-4 2-2-16,1-1 4 0,0 1 4 15,0-2-1-15,-1 0-4 0,2 2 3 16,-2-1-2-16,2-1-2 0,-2 2-2 16,1-2-2-16,1 2 3 0,0 0 2 0,-1-3-1 15,1 3 3-15,-2 0 2 0,4-2 0 16,-3 2-5-16,-1-2 0 0,2 1 0 15,1 1-1-15,-2-2 1 0,0 0-1 16,-1 2 3-16,-1 0 3 0,2-3-4 0,-3 1 0 16,2 2 0-16,0 0 2 0,0-2-3 15,-2 2-1-15,3 0 3 0,-3 0-6 16,3-1 3-16,0 1-2 0,0-2-1 0,-1 0 4 16,2 1 1-16,-1-1 6 0,-1 0-4 15,2 0 1-15,0 1 2 0,0-1-5 16,-1-1 0-16,-1 2-2 0,2-1 2 15,-2 0-1-15,-2 0 1 0,3 0-1 0,-2 1-1 16,1-1 2-16,-1 1-1 0,1-1 2 16,-1 2 0-16,2-1 1 0,-3-1 0 15,2-1-3-15,-2 3 0 0,3-3 0 16,0 2-4-16,0-2 1 0,-2 2-1 0,1-1 4 16,2 0 0-16,-1 2 0 0,1-1 3 15,0-1-1-15,-1 2-1 0,-1 0 2 0,1 0 0 16,-2 0-2-16,1 0-2 15,-1-2 4-15,-1 2 2 0,0 0-1 0,1-3-2 16,-1 3 5-16,-1 0 1 0,-1-2 2 16,3-1 0-16,-2 1 0 0,-1 0-2 0,4 2-2 15,-1-5 1-15,-1 3-3 0,0-1 0 16,0 0 1-16,1 1 0 0,1 0 2 16,-2 0-4-16,3 1-5 0,-2-1 2 15,1-1-1-15,-1 2 1 0,1-3-1 0,-2 2 2 16,1-1 6-16,1 1 5 0,-2-1 0 15,0 0-3-15,1 0 3 0,-1-1 3 16,1 1-5-16,-1 0-4 0,0 1-2 0,0-1 3 16,0 1-5-16,3-1-3 0,-3-1 3 15,0 1-2-15,0 1 1 0,1-3 1 16,-1 2 3-16,0-2 2 0,3 2 1 16,-2-1 5-16,0-1 1 0,0 0 0 0,0 0 1 15,-1-1 0-15,0 1-4 0,1 1-1 16,-2 0-5-16,1-3-4 0,0 2 4 15,1 1-5-15,-1-1 0 0,0 0 1 16,0 2 3-16,0-4 3 0,-2 3-5 0,2 0-1 16,-1-1 0-16,0 1 0 0,3-1 1 15,-2-1-2-15,-2 3-1 0,3-2 5 0,-2 0 2 16,-1 0-2-16,2 0-8 0,1 0 4 16,-4-2 1-16,2 2 1 0,-1-2-2 15,1 2-2-15,2-3 9 0,-3 1-7 16,-1-1-1-16,1 0-2 0,2-2 2 0,-2 3-1 15,-1-3 1-15,3 1 1 0,-3 1 3 16,3-2-4-16,-4 0 3 0,1 1 1 0,0 0-3 16,0 1 1-16,0-4-5 15,2 2 6-15,-4 0-2 0,2-1-1 0,-2-1 2 16,2 0 1-16,-1 0 3 0,0 0-5 16,1 0 1-16,-2 1-3 0,0 0-1 0,0-1-3 15,0 2 6-15,1-2 0 0,-3 0 0 16,3 2 2-16,-3 0 2 0,-1-1 1 15,2 1-4-15,-1-3 1 0,-1 4-5 16,3-4 2-16,-3 1 0 0,2 2-1 0,-1-3 0 16,-1 2 1-16,0 0 4 0,0-1-3 15,0-1-2-15,0 3 2 0,0 0 1 16,0-1 0-16,-1-1-1 0,-1 2 1 16,-1 0-2-16,2-2 2 0,-2 4-1 0,-1-1-2 15,1-2 1-15,-2 1 1 0,2 0 2 16,-2 0-3-16,-1 1 2 0,2 1-2 0,-3-2 0 15,1 3-2-15,-1-2 2 0,-2 1 0 16,1-1-1-16,0-1 2 0,0 1 5 16,-1-1 2-16,-1 1 0 0,2 0 0 15,-3-2-3-15,2 3 3 0,-1-4-1 0,-2 3-3 16,0-3-2-16,1 2 4 0,-1 0 5 16,-1 2-2-16,1-1 3 0,0 0-1 15,-3 1 4-15,4-1-3 0,-1 1-2 0,-2-1 1 16,2 0-5-16,-1 0 1 0,0-2-8 15,0 1-2-15,0 0-1 0,0-2-3 16,-3 2 2-16,3 0-1 0,-1 1 5 16,1 0 3-16,-2 0 3 0,0 1-3 0,0 0 2 15,0-1 4-15,-2 1-3 0,1 0-4 16,1 1-1-16,-1-1-2 0,-2 1-3 0,2-1-1 16,-4 3 2-16,3-2-1 15,-1 2 1-15,-2 0 6 0,-1 0 2 0,2 0-1 16,-3 1 0-16,0 1 4 0,1-2 4 15,-2 3-2-15,1-1-1 0,-2-2-1 0,1 2-2 16,0-1-2-16,-1 1-1 0,-1-2-1 16,4 2 1-16,-4-2 1 0,3 0-2 15,-2 0 1-15,3 1-4 0,-2 0-1 16,2-1 1-16,1 1 0 0,2 1 2 0,0 1-4 16,2 0 2-16,0 1-1 0,2-1-8 15,1 2-21-15,2 0-32 0,1 0-67 16,1 0-80-16,4 0-90 0,-1 0-116 15,3 2-128-15,-1-1-118 0,4 3-73 0,0-1 5 16,0 1 51-16,0 1 103 0,2-1 138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8002 5776 6 0,'-4'-3'137'16,"2"0"-4"-16,-1 0-9 0,1 2-6 15,1 1-13-15,-1-1-17 0,-1-1-13 16,1 2-10-16,2-1 1 0,-1 1 2 16,-1 0 12-16,2 0 20 0,-1 0 17 0,-1 0 16 15,2 0 10-15,-2 0 7 0,1-2-2 16,-1 2-3-16,-1-2-2 0,-1 1-2 16,0 1 0-16,0-2 1 0,-1 2 7 0,-2-2 0 15,1 2-5-15,-2 0-6 0,2-3-13 16,-2 3-14-16,1-4-22 0,-2 1-16 15,1 1-7-15,0-3-3 0,-1 2-1 16,0-2 11-16,-1-1-4 0,-1 0 0 0,3 0 1 16,-2 2-7-16,2-2 7 0,-4-2-20 15,2 4 2-15,1-2 6 0,-4-1-15 16,2 3-2-16,-3-1-15 0,3 0-6 0,-2 0-5 16,-1 0-15-16,1 3 8 0,-1-4-3 15,0 1 3-15,0 1 12 0,1-1 19 16,-1 1 13-16,3-1-1 0,-2 1 7 15,-1 1 2-15,1-2-7 0,-1 2-11 16,1 1-4-16,-2-1-5 0,0-1-2 0,-2 3-13 16,3-1-6-16,-3 0-8 0,0-1-3 15,-1 3-3-15,-1-2-7 0,1 0 3 16,1-1 2-16,-1 1 6 0,0 1-4 0,1-1-3 16,0 0 5-16,0-1 0 0,1 3 12 15,2 0-10-15,0-2 4 0,-2 1 2 16,3 1-3-16,0-2-1 0,1 2-15 0,-1-1 6 15,1-1 2-15,1 2-3 0,-1-2 6 16,0 1-5-16,2 0 5 0,-1-1 1 16,0 2-3-16,3-1 2 0,-3 1-6 0,0 0 6 15,2 0 0-15,-4 0 1 0,4 0-1 16,-1 0 0-16,-2 0 1 0,-1 0-1 16,3 0-1-16,-2 0-2 0,1 0 5 0,-3 0 0 15,2 0-1-15,1 1-1 0,-1-1 2 16,1 2-2-16,-1-1-5 0,0-1-2 15,-1 1 0-15,-1 1 5 0,3-2 3 16,-3 3-1-16,1-3-3 0,2 2 1 16,-3-2 0-16,1 1 0 0,1 1-5 0,-1-2 3 15,0 3 4-15,1-2 7 0,0 0-2 16,0 1-4-16,1-1 2 0,1 1 4 16,-2 1-4-16,2-1-5 0,0 0-1 0,1-2 2 15,0 3-1-15,-1 1-4 0,1-3-4 16,-1 3 4-16,1-1 1 0,-2 1 1 15,1 1 2-15,-1-2-2 0,2 0 9 16,-1 2 1-16,2-2 2 0,-4 2-6 0,2-2-4 16,2-1 6-16,-1 2-6 0,-2-1-1 15,1 0-4-15,2 0 8 0,-3-2 1 16,3 0-2-16,0 1 3 0,-1 1 1 0,1-1 1 16,0-1-8-16,0 1 1 0,1 0-2 15,0 1-1-15,1-3 0 0,1 4 2 16,0-3 1-16,-1 1-4 0,1 0 4 15,-1 1 0-15,1 1-1 0,0-1 1 16,0 0-2-16,-2 0 2 0,2 1-4 0,2-1 1 16,-2 2 1-16,0-1 1 0,0 0 6 15,-2 1 1-15,2 1 2 0,0 0-1 0,-1 0-1 16,-1-2 0-16,0 3-8 0,2-2 1 16,-1 2 2-16,-1-1 0 0,1-2 1 15,-2 2-3-15,3-1 6 0,-1 1-1 16,-1 0-2-16,0-2 0 0,2 2-2 0,-1 0 5 15,1 1-3-15,-2-2-2 0,3 2 1 16,-2-2 0-16,1 2-1 0,0 1-4 16,0 0-1-16,-1-1 4 0,-2 1-2 0,4-1-2 15,-1-1 7-15,0 1-3 0,0 1 1 16,0 1 3-16,-1-1 3 0,0 2-4 16,1-1-5-16,0 2 4 0,0-1 0 15,-1 0-2-15,0 0-4 0,1-1 3 0,-1-1 7 16,-1 0-4-16,1 1 3 0,0 0-2 15,1-1 0-15,0 1 3 0,-1-1-3 16,3 1 0-16,-2-1 4 0,2 0 0 16,0-1 9-16,-2 2-8 0,4-3-4 0,-1 0-1 15,0 1-6-15,-1 0 1 0,2 1-5 16,-1-3 3-16,0 2 3 0,1 3 4 16,-1-3-2-16,-1 2-2 0,0 0 1 0,2 2-4 15,-1-2 2-15,2-1 2 0,-2 1 1 16,1 1 3-16,1-3 1 0,-2 2 3 15,2 0-3-15,-1-1-3 0,1 0 1 16,0 0 1-16,0-1-1 0,0 2 0 0,0-2 0 16,-2-1 2-16,2 1-1 0,0 1-5 15,0-1 0-15,0 1 1 0,0-1-3 0,0 1 4 16,0 0-4-16,2-1 7 0,-1 0-1 16,-1 1-1-16,2 1 2 0,-2-2-1 15,1 0 2-15,1 0-6 0,-2 0 4 16,2-1 4-16,-1 1 2 0,2 0-1 0,-3 1 1 15,3-1-4-15,-1 0-2 0,-1 1 3 16,1-1-1-16,1 1-1 0,0 1 0 16,1-2 8-16,-1 3-2 0,0-1-8 15,3 1-1-15,-3 0 2 0,2-1-3 0,-2 0 0 16,2 2-2-16,-2-4 5 0,2 2 5 16,-2-1-1-16,3-1-3 0,-3 1 0 15,2-1 1-15,0 1 0 0,-2-1-3 16,2 2 1-16,-2-2 0 0,3 1 0 0,-3-1 0 15,2 1-1-15,-2 0-2 0,2 0-2 16,0 0 2-16,1 1 1 0,-1-1 0 16,0-1 0-16,-1 0 0 0,3 0 1 0,-2 2-1 15,2-1 3-15,0-3-2 0,-1 2 1 16,-1-2 0-16,1 1 0 0,2 2 3 16,-2-2-6-16,-1 0 7 0,3 0-1 15,-3-2-1-15,2 1 1 0,0 2 1 0,1-1 2 16,-2 0-3-16,5 1 3 0,-3-2-2 15,0 1-3-15,1-1-1 0,-1 1-2 16,0 0-1-16,1 0-4 0,0 1 4 16,-1-1 1-16,0 1-1 0,0 0 1 0,1 0 2 15,-1 0 2-15,0 1 1 0,1-2 2 16,-1 0 1-16,2 0-1 0,-2 2-4 16,-1-2-2-16,1 1 0 0,-1-1-2 0,-1 0 4 15,3-2-1-15,-1 3 3 0,-1-2-3 16,-1 0 1-16,3 0-1 0,-1-2-4 15,-1 1 7-15,-1-1-1 0,3 2 1 0,-2-1-3 16,1-1 2-16,0 2-1 0,1-2-2 16,-1 1-5-16,0-1 5 0,1 1 1 15,1 1 4-15,-2 0-1 0,0 0-1 0,1-1 3 16,-1 2 0-16,0-4-3 0,0 3-3 16,0-2 4-16,-2 2 2 0,2-2-5 15,-3 1 2-15,2-1-7 0,0 0 4 16,-1-1-2-16,1-1 1 0,-1 1-1 0,3 1 2 15,-2-2 11-15,1 1-8 0,1 0-2 16,-1 2-1-16,0-1 1 0,0-1-1 16,3 1 0-16,-3 1 2 0,2-3 6 0,0 2-3 15,0 1 1-15,1-1 0 0,0-1-2 16,-1 2 0-16,-1-1-6 0,3-3 12 16,-2 2-2-16,1 1-4 0,0-1-3 15,0-1 0-15,-1 1 0 0,1-1-10 16,-2 1 3-16,5-2 5 0,-4 1 5 0,1 1 0 15,3-2-2-15,-1 1-3 0,-1 1-1 16,1-1-7-16,0 2 2 0,1-1 1 16,-1-1 1-16,1 1 3 0,-1 1 3 0,-1-3 11 15,1 1 3-15,0-1-3 0,-1 0 4 16,1-1-7-16,1 1 0 0,-1-2-2 0,2 2-12 16,-2 0 6-16,0 0-10 0,1 2 3 15,-1-2-2-15,4 3 2 0,-4-2 8 16,3 1-4-16,-2-1 9 0,2 2 1 15,-2-1 0-15,2-1-3 0,-2 1-3 16,0 0 2-16,2 0-3 0,-2-1 1 0,-1 1 0 16,2 0-3-16,-2-2 0 0,1 1-3 0,-1-1 5 15,0 2-1-15,1-1 1 0,0-1 1 16,0 0-1-16,-1 0 3 0,1 0-6 16,-1 0 1-16,1 0 1 0,-3 0 2 15,2-1 4-15,-1-1 0 0,0 1 6 16,-3-1-5-16,4 0-5 0,-4 1 0 0,2-1 0 15,-1 0 2-15,-1 0 1 0,2 1 1 16,-3-1-11-16,0-1 1 0,2 0 2 16,-1 0 0-16,-1 2-5 0,2-2 2 0,0 1 12 15,-2 1-4-15,2-1 0 0,1-1-6 16,-2 2 6-16,-2-1 1 0,3-1 2 16,0 0-2-16,-2 0-1 0,0 0-1 0,1 3-2 15,-1-3-1-15,1 1-2 0,-3 0 5 16,3-1 2-16,-3 0 11 0,1-1-4 15,1 0-4-15,1 1-4 0,-3-2-3 0,1 0-2 16,1 2-10-16,-1-3-1 0,0 0 8 16,1 1 9-16,-2-1 2 0,2-1 0 15,0 1-5-15,-2-1 8 0,1-1-3 16,-1 0-5-16,2 0 0 0,-2 1-1 0,2 0 7 16,-1-1-2-16,0-1-1 15,0 2-4-15,-1-4 1 0,1 2 0 0,-1 0-2 16,1 0-2-16,0 2 6 0,-1-2 0 15,2 0-6-15,-2 0-2 0,1 1 2 0,-1 0 2 16,-1-2-4-16,1 3 3 0,2-1 5 16,-2 1 1-16,1-1 2 0,-2 1-2 15,-1-1-1-15,2 1 0 0,-1-1 0 0,0 1 3 16,1-1-5-16,-1-1 4 0,2-1-6 16,0 2 2-16,-2 1 0 0,0-3 2 15,-2 2-3-15,2 0 0 0,-2 0 5 16,3-1-3-16,-1 1 3 0,-2-1-3 0,2 0 2 15,-2 0 1-15,0 1 0 0,0-1-1 16,1-2-2-16,0 3 3 0,-1-1-1 16,0-3-3-16,-1 2-1 0,1 0 1 0,0 0-3 15,2-1-3-15,-3-1 0 0,1 0-2 16,0 2-2-16,2-2 4 0,-2 1-1 16,0-1 0-16,0 1 1 0,-1-1 10 15,-1 2 2-15,3 0-4 0,-3-1 9 16,3 0-6-16,-1 0 0 0,1 1-5 0,-1-2-6 15,-1 0 3-15,-1-1-4 0,1 0 11 16,-2 1-4-16,0 0-1 0,0-1 8 0,0 1-5 16,0-1 2-16,0 1-1 0,0 2 4 15,0-1 0-15,0 1-4 0,-2 0 1 16,2-4-4-16,-1 4-1 0,-1-1-3 16,1-1-1-16,-4-1-2 0,4 1 0 0,-2-3-1 15,-1 2 3-15,1-1 3 0,0 3-3 16,0-1 5-16,-1-1 5 0,0-1 2 15,-2 3-2-15,1-3-6 0,-2 3 4 0,3-1-5 16,-1-1-6-16,0-1 3 0,-3-1 2 16,2 1 4-16,1-1-2 0,-3 1 5 15,-1-3 3-15,3 5-7 0,-2-2 8 16,0 2 22-16,-2 1 15 0,2-1 3 0,-1 3 6 16,-2 1 8-16,3-1-8 0,-2 1-20 15,1 1-15-15,0 1-3 0,0-2-3 16,1 3-8-16,1-2-5 0,-3 2-5 15,2-2-28-15,0 2-84 0,-1 0-102 0,-1-2-142 16,1 3-161-16,-2-2-155 0,1 2-105 16,-1-1 9-16,-3 1 64 0,3-1 124 15,-3 1 152-15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38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8287 6379 51 0,'-2'0'94'0,"-1"0"6"0,1 2 12 16,-1-2 11-16,0 0 14 0,-1 1 11 16,1-1 8-16,-1 0 19 0,1 0 16 15,0 2 18-15,1-2 12 0,1 0 8 0,-1 1 4 16,0-1-12-16,-1 1-23 0,3-1-29 15,-1 0-35-15,1 2-27 0,0 0-7 16,1-2 13-16,-1 3 20 0,3-2 21 16,2 1 42-16,2-1 38 0,1 1 12 0,2-1-13 15,0 0-21-15,1 1-24 0,3-2-42 16,-1 1-39-16,3 1-36 0,1 0-25 16,1-1-19-16,0 1-8 0,0 0-5 15,1 1-31-15,0-1-81 0,0 1-107 0,1 1-165 16,-2-1-176-16,4 2-179 0,0 0-81 15,1-2 23-15,-2 1 76 0,3-4 146 16,-2 3 168-16</inkml:trace>
  <inkml:trace contextRef="#ctx0" brushRef="#br0" timeOffset="526">9520 6366 12 0,'-6'1'198'0,"1"2"22"0,0-3 8 16,0 0 3-16,0 2-3 0,2-2-2 16,3 1 13-16,0 1 39 0,0-1 27 15,3 1 17-15,2 1 26 0,2 0 54 0,1-1 21 16,2 2-30-16,0-3-36 0,1 1-34 16,3-1-44-16,-2 1-81 0,1-2-66 15,2-2-40-15,2 1-33 0,-1-1-22 16,3-1-16-16,-3 0-9 0,4 0-27 0,-2 0-65 15,1 0-97-15,0 2-145 0,-1 1-188 16,3-2-185-16,-2 2-121 0,3 0-18 16,-3 0 56-16,0 0 121 0,0 0 178 15</inkml:trace>
  <inkml:trace contextRef="#ctx0" brushRef="#br0" timeOffset="3484">10503 5837 102 0,'-2'-2'154'16,"-1"-1"-3"-16,1-1-3 0,1 1 0 0,-2 1 10 15,-2 0 6-15,2-1 17 0,-2 1 11 16,2 2 10-16,-2 0-5 0,-3-3-7 16,2 3-5-16,-2 0-23 0,2 0-12 15,-2 0-23-15,-1 0-16 0,-1 0-21 0,2 0-18 16,0 0-6-16,-3 3-11 0,0-3 0 15,1 2 0-15,0 0 8 0,0 1 0 16,-4-1-2-16,4 1 1 0,-1 1-10 16,-1-1 4-16,-1-1-8 0,2 1-6 0,-2-1-2 15,0 3-3-15,0-2 0 0,1 3-5 16,-2-2-2-16,0 2 0 0,-2 2 8 16,3-3-3-16,-4 2-1 0,4 0-3 0,1 0-6 15,-2 0 1-15,2 1-7 0,2-1 3 16,0-1-3-16,2 1-3 0,-3-1 3 15,3 2-3-15,2-1-2 0,-1 0-2 16,-2 1-4-16,1-1-4 0,0 3-1 0,0-3-3 16,1 4-5-16,0-2-2 0,-1 0 5 15,2 1 0-15,-1-1 0 0,1 1-2 16,0 0 5-16,1 0-7 0,-1 1 13 16,-1-1 4-16,0 0-4 0,0 2 2 0,2 0-4 15,1 2 3-15,-3-2-14 0,1 2-2 16,1-1 2-16,1 1 4 0,-1-2 0 15,0 1 5-15,2-1-3 0,-2 0 4 0,2 0 1 16,0-2-6-16,1 2 2 0,-1 0-5 16,3-1-2-16,-1 1 0 0,-1 0 4 15,0 1-2-15,2 2 1 0,-1-2 1 16,-1 0 7-16,2 1 2 0,0-1-7 0,0 1 6 16,0-2-6-16,2-2 2 0,-1 2-1 15,-1 0-7-15,2-2 10 0,-2 2-11 16,2 0 6-16,-1-2-2 0,-1 0 1 15,2 1 3-15,-1-1-8 0,1-1 13 0,0 0-3 16,-1 0-4-16,2-2-1 0,0 1-6 16,-1-1 3-16,1 1 3 0,0 0 2 15,0-1 2-15,1 1-1 0,-1-1 8 0,0 1-3 16,0-1-6-16,-1 0 1 0,2 1 2 16,-1-1 0-16,2 3-6 0,-2-3-1 15,2-1 4-15,-2 2-4 0,2-4-3 16,1 2 9-16,-3-1 0 0,2 2 3 0,-2-1-7 15,2 0 2-15,0 1 5 0,0-2-1 16,2 1 1-16,-2 2-3 0,3-3 1 16,-3 2 1-16,4-1-2 0,-2-2-6 15,-1 2-3-15,2-2 5 0,0 1 0 0,1 0-1 16,-2 0-2-16,1-1 3 0,-2 2 6 16,3-2 2-16,-1 1 7 0,0-1 3 15,1 1 10-15,0-1 3 0,-3 2 3 0,4-1-2 16,-1-1 0-16,-1 0 3 0,1 1-8 15,1-1-5-15,-1 3-5 0,1-3-9 16,1 0 1-16,-2 1-8 0,3 0 2 16,-2-1 4-16,1 1 4 0,-1-1 7 0,2 1 4 15,-2 1 9-15,0-3 7 0,0 1 9 16,0-1 1-16,0 2 5 0,-1-3 2 16,1 3-5-16,-1-3-6 0,2 3-2 15,-3 0 4-15,0-1-1 0,0-1-5 0,3 2-4 16,-2 0-4-16,0-1-6 0,0 1-10 15,-1 1-2-15,0-2-3 0,2 1-1 0,-2-1-1 16,1-1 1-16,-1 2 0 16,1-2-4-16,0-2-4 0,-1 2 6 0,0 0 1 15,0-1-4-15,-2 3-2 0,2-1 7 16,0 0 4-16,0 0-1 0,0 0-2 0,-2-1 9 16,2 2 2-16,0-3-4 0,0 1-1 15,-2 0 3-15,1 0 2 0,2 0-5 16,-1 0-2-16,0-1-1 0,1 1-6 15,-1 0-6-15,0 0-3 0,0 0 0 0,1 0 3 16,-1 0 5-16,1-2 3 0,-1 2-2 16,1 0 2-16,-1-1-5 0,1 2 1 15,0-1 2-15,-2 0-1 0,1 0-2 0,0 1-2 16,3-1 1-16,-3-2 0 0,0 2-4 16,1 0-2-16,-1-1 3 0,0 3 1 15,2-3 0-15,0 1-8 0,-2 0 4 16,2 0 4-16,1 0 5 0,-2-2 1 0,0 2-1 15,1 0 6-15,-2 0-3 0,2 0-1 16,-2-1-3-16,3 1-1 0,-2-2 6 16,-1-1-3-16,3 1 0 0,-3-1 1 0,0 0-1 15,1 0 0-15,-1 0-7 0,2 0 6 16,0 0 0-16,0-1-2 0,0 1 0 16,2 0-2-16,-2 0 3 0,0 0-4 0,0 0-1 15,2 1 0-15,-3 1 0 0,4-2 5 16,-2 2-2-16,0-1 2 0,1-1-3 15,0 2-1-15,0-2-1 0,-1 0-1 16,1 0 3-16,0 0 1 0,-1 0 4 0,0 0-1 16,2 0 5-16,-2 0-5 0,1 0 0 15,0 0 1-15,-1 0 0 0,1 2-5 16,1-2 5-16,-1 0 2 0,1 0-2 16,-1-2-2-16,3 2-2 0,-2 0 1 0,3-2-4 15,-2 1-5-15,2-1 3 0,-2 2-2 16,3-2 5-16,-1 1 0 0,1 0 0 15,1-1 2-15,-2 1-1 0,1-2 0 0,-3 0-2 16,3 1-3-16,-2 1 3 0,0-1-1 16,0-1-1-16,0 2 0 0,0-1 0 15,1 1 2-15,0-2-1 0,-1 0 3 16,-2 0 1-16,4 1-1 0,-4-3 3 0,3 3 1 16,-2-1 5-16,0 0-3 0,-1 2-3 15,1-2-2-15,-1-1-2 0,-2 3 0 0,3-2-6 16,-4-1 3-16,-1 1 0 0,0 1 1 15,1 0-3-15,0-1 6 0,0-1 0 16,-2 1 2-16,2-2-1 0,-2 1 4 16,1-1-1-16,-1 1-5 0,0-2 0 0,1 1-5 15,-1 2 3-15,1-1 0 0,-3 1 6 16,1 0-2-16,0-1-1 0,-1 0 2 16,-1 1-2-16,3 0-3 0,-2-2-3 15,1 3 3-15,-1-3 1 0,0 1-2 0,1-2 1 16,0-2 2-16,1 2 2 0,0-1-9 15,-1-1 2-15,0-1 3 0,-2 1 5 16,2 3 0-16,-1-4-3 0,2 4 9 16,-4-2-4-16,3-1-3 0,-2 1-1 0,-1-1-1 15,1 2-2-15,3-1 5 0,-2-1 2 16,1-1 0-16,-1 1 1 0,-1-1-5 16,2 1 0-16,0 0-2 0,-1-1-2 0,1 0-1 15,0 2-3-15,-2-1 6 0,0-1-2 16,1 1 0-16,-1 1 3 0,0 0 1 15,-1-1-1-15,1 1 1 0,0-2 0 0,-2 1 0 16,2-1 2-16,-2 0-2 0,0 0 0 16,1 0-4-16,0-1 4 0,-1 0 1 15,0 2-4-15,-1-3 2 0,1 2 3 0,-1-1-1 16,1-2-2-16,-1 2 0 0,-1-1 4 16,-1-1 6-16,2 1-1 0,-1-1 5 15,-1-2 5-15,2 1 1 0,-2 1-3 16,2-1-5-16,-1 0 4 0,-1-2-4 0,0 1-5 15,3 3-5-15,-1-1 0 0,-2-1 0 16,0 3-5-16,0-2 3 0,0 0 1 16,0 0 1-16,0 1 2 0,0 0 3 15,0 1 0-15,0 0-1 0,0-2-5 0,0 3 0 16,0-1-2-16,-2 0-2 0,-1 0-1 16,3 2 3-16,-1-3 1 0,1 1 7 15,0-1-2-15,-2 1-3 0,2-1 0 0,-2 1 1 16,-1-1-1-16,2 2-7 0,-3-3 4 15,1 2 2-15,0-2 4 0,-2 2 1 16,2 0-5-16,-3 0-1 0,3 1 0 0,-2 0 1 16,-1-1-2-16,-1 0-6 0,-2 3 7 15,3-3 1-15,-1 2 0 0,-1-1 0 16,-1 1-3-16,3 0 3 0,-3 0-1 16,1 1-1-16,-1-1 1 0,-2-1 3 0,1-1 0 15,-2 2 2-15,2 0 2 0,-1 1 5 16,-3-1 1-16,3 1 0 0,-3-1 7 0,1-1-1 15,-2 1 0-15,0 3-4 16,1-2-3-16,-2 0 0 0,1-1-7 0,-2 3-1 16,2-3-4-16,0 2-1 0,-3-1 1 15,2 0 0-15,-2 2-1 0,1-2 0 0,-2 2 0 16,0 2 3-16,3-2-2 0,-3 1-1 16,2 1 2-16,-2-2-1 0,-1 2 4 15,2 0-3-15,-3 0 3 0,3 0 1 0,0-1-2 16,-2 1-2-16,2-2-4 0,-2 3-1 15,1-3-2-15,-1-2-1 0,2 4 2 16,-1-2 1-16,-2 1 1 0,2-1-1 16,-1-2 3-16,2 4 4 0,-1-1-4 0,0 1-4 15,2 0 3-15,-2 0 2 0,3 1-4 16,-1 0-3-16,1 0 3 0,-1-1 3 16,1 0-1-16,0 0 2 0,2-2 0 15,-4 3 2-15,4-2 1 0,-2-1-4 0,2 1-1 16,-2 1-3-16,3 1 1 0,-4 0-3 15,4 1-3-15,0 1 1 0,-2 0 2 16,0 0 0-16,0 0 0 0,0 0 4 16,0 0-1-16,1 0 2 0,0 1-4 0,0-1 4 15,-1 0-3-15,2 0-3 0,-1 0 3 16,1 0-1-16,-4 2 3 0,4 0-2 16,-2-2-1-16,-1 3 3 0,0-3 0 0,0 2-1 15,1 1-1-15,0 1-6 0,-2-1 0 16,3-1 3-16,-2 3 1 0,1-1 1 15,0-1-1-15,2 2 6 0,-1 1 2 16,1-2-4-16,-1 1-2 0,3-1 2 0,0 1 2 16,0 0 2-16,1 0 3 0,1 2 1 15,0-4 0-15,-1 2-7 0,4 0-6 0,-1-1-23 16,0 1-37-16,0-1-51 0,2 1-67 16,1-2-79-16,0 1-103 0,-2-1-126 15,3 2-111-15,0-1-87 0,0-1-30 16,0 3 32-16,1-2 82 0,0 3 131 0,1-2 137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29:59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11172 7258 23 0,'1'-5'94'0,"-1"2"0"0,2-1 2 15,-1 1-2-15,-1 0 5 0,0-1 1 0,0 2 7 16,2-1 5-16,-2 0 7 0,0 0 7 16,0-1 5-16,0-1 3 0,0 2 2 15,-2-1 9-15,-1-1 4 0,2 1 8 0,-1-1 15 16,-1 0 19-16,0 0 5 0,-1 1 5 15,1-3 11-15,0 4 4 0,0-2 6 16,0 2-3-16,3 1 9 0,-2-1-3 16,2-1-18-16,-1 3-18 0,-1 0-34 0,2 1-25 15,-1 0-23-15,1 1-21 0,0 2-5 16,0 0-7-16,0 3 3 0,0 0-4 0,0 4 0 16,-2-1-6-16,2 2-7 15,0 3-4-15,0-1-7 0,0 2 0 0,0 2-9 16,0 1-1-16,0 0-6 0,0 1-6 15,0 2-4-15,0 0 1 0,0 0-8 0,0 1-8 16,-2 1 0-16,1-2 5 0,-1 0-5 16,2 0-8-16,-2 0 0 0,2-3-6 15,-3 0-21-15,3-1-39 0,-3-2-70 16,3-5-83-16,-3 1-122 0,3-4-164 0,-1-2-150 16,-1-2-123-16,2-3-19 0,0 0 37 15,0 0 96-15,0 0 158 0</inkml:trace>
  <inkml:trace contextRef="#ctx0" brushRef="#br0" timeOffset="3801.99">11110 8160 80 0,'0'-3'115'16,"0"2"-2"-16,0-2-6 0,0 3 0 0,0-4 0 15,0 4 3-15,2-3 5 0,-2 3 10 16,1-2 10-16,-1 2 11 0,0 0 10 15,0 2 3-15,2 0-1 0,-2-1 4 16,0 3-4-16,0 0-8 0,0 2-15 0,0 1-11 16,0 0-12-16,-2 1-20 0,2 4-16 15,-1-1-14-15,-1 5-15 0,2 0-7 16,0 0-12-16,0 0-6 0,0 1-6 0,0 1-5 16,0 2-3-16,2-3-4 0,-1 0-1 15,-1 3 2-15,2-3-1 0,-1 1-2 16,-1-1 0-16,0 3 1 0,0 0 1 15,0-2-3-15,0-1-2 0,0 1 3 0,0 1 3 16,0-4 5-16,0 3 1 0,0-2 2 16,-1 1 2-16,-1-1-3 0,2-3-2 15,0-2 1-15,0-1 5 0,0 0 8 16,0-3 10-16,-1 1 12 0,-1-1 4 0,2-2 3 16,-2 0-1-16,2-2 3 0,-1-1-5 15,1 0-1-15,-2 1-7 0,2-3-3 16,0 0-7-16,0 0-11 0,-2-3-7 15,2 1-8-15,-1 0-1 0,1-1-2 0,0 0-3 16,0 0-1-16,0-1 1 0,-2 1 4 16,2-1 0-16,0 3-3 0,-1-3 2 15,-1 1 4-15,2 3-6 0,-3-2-1 0,3 0-1 16,-3-1 1-16,2 1-2 0,-1 1-2 16,-3-2 3-16,4 2 1 0,-3 1-2 15,1-3 1-15,0 3 1 0,0 0-1 16,-2 0 0-16,2 0-5 0,0 0 6 0,-2 0 3 15,0 0 1-15,-1 0 3 0,-1 3 5 16,-2-3 1-16,3 1-4 0,-2-1 2 16,-1 1-1-16,-1 1-5 0,2-2-3 15,0 0 3-15,0 0-2 0,-1 0 1 0,-1 0 1 16,-1 0 1-16,0 0 0 0,1 0-3 16,-2 0-1-16,1 0 3 0,0 0 1 15,-2 0 4-15,0 0 1 0,-2 0 0 0,2 0 4 16,-1 0-6-16,1 0-2 0,-1 0 0 15,0 0-3-15,1 1-3 0,-1 1-1 16,3-2-1-16,-3 0-2 0,1 2-1 16,1-1 4-16,-1 1-5 0,1 0 3 15,-1-2 0-15,1 0 3 0,0 3-1 0,1-1 2 16,-1 0 6-16,0-1-3 0,1 3 2 16,-1-4-4-16,0 5-3 0,1-3-1 15,-1 1 0-15,0 0-1 0,3 0 3 0,-4-1-3 16,4 2 0-16,-1 0-4 0,1-1 1 15,-1 2 0-15,-1-3 0 0,2 0 4 16,-1 1 2-16,2 0 4 0,-4-1-4 0,4 2 0 16,-2-1-1-16,1-2-12 0,1 1 6 15,-2 1 4-15,0-1 3 0,2 0 1 16,0 1-2-16,0 1 9 0,-2-1-3 16,2-1-10-16,0 3 0 0,0-2 0 0,-1 2 3 15,0-1 1-15,0 2 2 0,0-1 1 16,1 1 1-16,0-2 0 0,0 2-2 15,-1-1 4-15,1 0-5 0,0 0-1 16,-1 2-2-16,1-3 1 0,-2 1 1 0,2 0-3 16,-1 2 3-16,1-2 0 0,0 1 1 15,0 0-1-15,0-1 0 0,0-1-1 16,0 2-1-16,2 0 1 0,-2 0 0 0,0 1 0 16,2-2-1-16,-1 0-1 0,0 1 2 15,2 0 1-15,-1 0-3 0,-1 0 1 16,2 0-1-16,-2-2 0 0,2 2 3 15,0 2 1-15,-1-3 2 0,1 3 3 0,-1-1 0 16,1 0 0-16,-1-2-2 0,1 0-3 16,0 2-3-16,0-2-3 0,0 1 3 15,0-1-3-15,0 0-2 0,0 3 3 16,-1-2 1-16,2 2 2 0,-3 0 3 0,2-1 1 16,0 2 0-16,0 0-1 0,2 1-1 15,-2-1-4-15,2 0 0 0,-3 0 0 16,1 1 0-16,2-2 2 0,0 1 1 15,0-1 1-15,0-1-3 0,-1 2-2 0,1-2-1 16,-1 0 1-16,2 0 1 0,-1-3 3 16,1 3 1-16,-1-2-1 0,2 2 4 15,-1-2 2-15,-1 2-4 0,1-2 0 0,-1 0 0 16,1 1-1-16,-1 0-1 0,0 0 0 16,2 2 0-16,-1-3 0 0,-1 3 1 15,1-1 2-15,-1 2 0 0,0-1-2 16,1 0 1-16,1-2 1 0,-1 1-2 0,-1-1-1 15,1 0 0-15,1 2 0 0,-1-3 2 16,-2 0-4-16,2 2 2 0,-1-2 5 16,1 2-3-16,1-2-2 0,-1 0-5 15,-1 0 4-15,1 2 2 0,-1-1 0 0,1-1-3 16,-1 3 2-16,0-1 4 0,-1 1-2 16,1-1-8-16,1 2 4 0,0 1-1 15,-1 0 0-15,2-1 0 0,-1-2-1 0,0 3 5 16,2-2-3-16,0 1-1 0,0-1 0 15,0-1 3-15,0 3 0 0,0-3 0 16,2 2 0-16,0 0 7 0,-1 0 1 16,-1-2-7-16,0 2 1 0,0-1 0 0,0 1-1 15,2-1-1-15,-1-1-2 0,-1 2 2 16,2 0-3-16,0 0 1 0,-1-2 1 16,3 2-1-16,-2-1-2 0,0-1 4 15,1 2 1-15,0-3-3 0,0 2 0 0,-1 0-1 16,1-2 2-16,0 1 2 0,1-1-1 15,-1 0 6-15,1 1-2 0,-1-3 0 16,1 1 2-16,-1 3-1 0,0-1-3 0,2 0-2 16,-2-1 2-16,3 1 0 0,0 1 0 15,-1-1-3-15,2 1 2 0,-1 0 1 16,-1 1-5-16,4-1 2 0,-3 1 2 16,2 0 1-16,-1-1 2 0,2 1-5 0,-3-1 5 15,2 0-2-15,-1 1-4 0,2-2 3 16,-1 1-2-16,-1 0 1 0,-1-1 0 15,3 1 4-15,-3-1-4 0,1 2-3 16,1-2 3-16,1 0 1 0,-3 2 2 0,1-1-3 16,1 2 2-16,1-3 0 0,1 2-2 15,-2 0 2-15,1 0-3 0,-1-2 1 16,0 2 6-16,0 1-2 0,1-3 1 0,-1 3 0 16,0-3-2-16,0-1-1 0,3 1-5 15,-3-1 4-15,0 2-5 0,1-3 4 16,-1 2 11-16,0 0 12 0,0 0 13 15,1 0 9-15,1-1 8 0,-2 1 4 0,4-4-2 16,-3 3-11-16,0-1-8 0,0-1-5 16,1 2-1-16,0-1 1 0,0-1-7 15,0 1 0-15,0-2-5 0,2 2 1 16,-2 2-6-16,-1-2-5 0,0-3 5 0,1 3 1 16,0-2 7-16,0 0 3 0,-2 1 5 15,2-4 4-15,-2 3-1 0,1-3-2 16,-1 2-6-16,0-1-3 0,0-1-5 15,1 2-8-15,1-1-2 0,0 1 0 0,0 1-4 16,0-1-1-16,1 2 2 0,2-3 3 16,-2 4-2-16,1-2 1 0,0-1 4 15,-1 3-4-15,1-2-2 0,-2-1 3 0,2 3 2 16,-2-5 12-16,0 2 10 0,-1 0 9 16,3 1 7-16,-2-1 5 0,2 1-5 15,-2-1-11-15,1 1-9 0,0-1-5 0,-1 0-8 16,-1-1-4-16,4 2 0 0,-4-3-6 15,1 1 1-15,2-1 2 0,1 0-2 16,-2-1-8-16,0 1 4 0,0-1 4 0,3-1-5 16,-4 2-2-16,1-1 4 0,0 1 4 15,0-2-1-15,-1 0-4 0,2 2 3 16,-2-1-2-16,2-1-2 0,-2 2-2 16,1-2-2-16,1 2 3 0,0 0 2 0,-1-3-1 15,1 3 3-15,-2 0 2 0,4-2 0 16,-3 2-5-16,-1-2 0 0,2 1 0 15,1 1-1-15,-2-2 1 0,0 0-1 16,-1 2 3-16,-1 0 3 0,2-3-4 0,-3 1 0 16,2 2 0-16,0 0 2 0,0-2-3 15,-2 2-1-15,3 0 3 0,-3 0-6 16,3-1 3-16,0 1-2 0,0-2-1 0,-1 0 4 16,2 1 1-16,-1-1 6 0,-1 0-4 15,2 0 1-15,0 1 2 0,0-1-5 16,-1-1 0-16,-1 2-2 0,2-1 2 15,-2 0-1-15,-2 0 1 0,3 0-1 0,-2 1-1 16,1-1 2-16,-1 1-1 0,1-1 2 16,-1 2 0-16,2-1 1 0,-3-1 0 15,2-1-3-15,-2 3 0 0,3-3 0 16,0 2-4-16,0-2 1 0,-2 2-1 0,1-1 4 16,2 0 0-16,-1 2 0 0,1-1 3 15,0-1-1-15,-1 2-1 0,-1 0 2 0,1 0 0 16,-2 0-2-16,1 0-2 15,-1-2 4-15,-1 2 2 0,0 0-1 0,1-3-2 16,-1 3 5-16,-1 0 1 0,-1-2 2 16,3-1 0-16,-2 1 0 0,-1 0-2 0,4 2-2 15,-1-5 1-15,-1 3-3 0,0-1 0 16,0 0 1-16,1 1 0 0,1 0 2 16,-2 0-4-16,3 1-5 0,-2-1 2 15,1-1-1-15,-1 2 1 0,1-3-1 0,-2 2 2 16,1-1 6-16,1 1 5 0,-2-1 0 15,0 0-3-15,1 0 3 0,-1-1 3 16,1 1-5-16,-1 0-4 0,0 1-2 0,0-1 3 16,0 1-5-16,3-1-3 0,-3-1 3 15,0 1-2-15,0 1 1 0,1-3 1 16,-1 2 3-16,0-2 2 0,3 2 1 16,-2-1 5-16,0-1 1 0,0 0 0 0,0 0 1 15,-1-1 0-15,0 1-4 0,1 1-1 16,-2 0-5-16,1-3-4 0,0 2 4 15,1 1-5-15,-1-1 0 0,0 0 1 16,0 2 3-16,0-4 3 0,-2 3-5 0,2 0-1 16,-1-1 0-16,0 1 0 0,3-1 1 15,-2-1-2-15,-2 3-1 0,3-2 5 0,-2 0 2 16,-1 0-2-16,2 0-8 0,1 0 4 16,-4-2 1-16,2 2 1 0,-1-2-2 15,1 2-2-15,2-3 9 0,-3 1-7 16,-1-1-1-16,1 0-2 0,2-2 2 0,-2 3-1 15,-1-3 1-15,3 1 1 0,-3 1 3 16,3-2-4-16,-4 0 3 0,1 1 1 0,0 0-3 16,0 1 1-16,0-4-5 15,2 2 6-15,-4 0-2 0,2-1-1 0,-2-1 2 16,2 0 1-16,-1 0 3 0,0 0-5 16,1 0 1-16,-2 1-3 0,0 0-1 0,0-1-3 15,0 2 6-15,1-2 0 0,-3 0 0 16,3 2 2-16,-3 0 2 0,-1-1 1 15,2 1-4-15,-1-3 1 0,-1 4-5 16,3-4 2-16,-3 1 0 0,2 2-1 0,-1-3 0 16,-1 2 1-16,0 0 4 0,0-1-3 15,0-1-2-15,0 3 2 0,0 0 1 16,0-1 0-16,-1-1-1 0,-1 2 1 16,-1 0-2-16,2-2 2 0,-2 4-1 0,-1-1-2 15,1-2 1-15,-2 1 1 0,2 0 2 16,-2 0-3-16,-1 1 2 0,2 1-2 0,-3-2 0 15,1 3-2-15,-1-2 2 0,-2 1 0 16,1-1-1-16,0-1 2 0,0 1 5 16,-1-1 2-16,-1 1 0 0,2 0 0 15,-3-2-3-15,2 3 3 0,-1-4-1 0,-2 3-3 16,0-3-2-16,1 2 4 0,-1 0 5 16,-1 2-2-16,1-1 3 0,0 0-1 15,-3 1 4-15,4-1-3 0,-1 1-2 0,-2-1 1 16,2 0-5-16,-1 0 1 0,0-2-8 15,0 1-2-15,0 0-1 0,0-2-3 16,-3 2 2-16,3 0-1 0,-1 1 5 16,1 0 3-16,-2 0 3 0,0 1-3 0,0 0 2 15,0-1 4-15,-2 1-3 0,1 0-4 16,1 1-1-16,-1-1-2 0,-2 1-3 0,2-1-1 16,-4 3 2-16,3-2-1 15,-1 2 1-15,-2 0 6 0,-1 0 2 0,2 0-1 16,-3 1 0-16,0 1 4 0,1-2 4 15,-2 3-2-15,1-1-1 0,-2-2-1 0,1 2-2 16,0-1-2-16,-1 1-1 0,-1-2-1 16,4 2 1-16,-4-2 1 0,3 0-2 15,-2 0 1-15,3 1-4 0,-2 0-1 16,2-1 1-16,1 1 0 0,2 1 2 0,0 1-4 16,2 0 2-16,0 1-1 0,2-1-8 15,1 2-21-15,2 0-32 0,1 0-67 16,1 0-80-16,4 0-90 0,-1 0-116 15,3 2-128-15,-1-1-118 0,4 3-73 0,0-1 5 16,0 1 51-16,0 1 103 0,2-1 138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0:1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12122 9553 94 0,'-2'2'107'0,"1"-1"7"16,-1-1 5-16,0 2 7 0,-1-2 8 15,1 0 12-15,2 0 4 0,-1 1-3 0,-1-1-9 16,2 0-14-16,-1 2-24 0,1-1-10 16,0-1 12-16,1 2 24 0,2-1 37 15,2 0 40-15,0 1 42 0,0-1 21 16,4-1-9-16,-1 0-13 0,0 0-10 0,4 0-11 15,-2-1-12-15,1-1-7 0,3 2-1 16,-1-1-15-16,3 0-26 0,0 1-36 16,-1 0-28-16,1 0-28 0,2 0-25 0,-2-2-16 15,1 2-14-15,0 0-12 16,-1 0-78-16,0 0-115 0,-3 0-168 0,2 0-173 16,0 2-175-16,-1-2-87 0,0 2 22 15,0 0 85-15,0 1 150 0</inkml:trace>
  <inkml:trace contextRef="#ctx0" brushRef="#br0" timeOffset="660.38">13453 9559 149 0,'0'2'163'0,"-2"-1"12"0,0-1 10 0,2 2 13 15,0-2 10-15,0 0-2 0,0 0-9 16,0 0-9-16,0 0-2 0,2 0 20 15,0 0 24-15,-1 1 27 0,2-1 25 16,2 1 23-16,1-1 25 0,4 0-1 0,-1 0-20 16,2 0-27-16,-1 0-34 0,1 0-37 15,3 0-56-15,-1 0-45 0,1 0-39 16,0-1-24-16,2 1-17 0,-2 0-13 16,3 0-5-16,0 0-17 0,0 0-36 0,-3 0-77 15,0 0-98-15,1 0-143 0,-2 0-160 16,0 0-149-16,0 0-95 0,0-1 5 15,-1-1 59-15,-1-1 124 0,2 0 151 0</inkml:trace>
  <inkml:trace contextRef="#ctx0" brushRef="#br0" timeOffset="5073.43">14379 8964 15 0,'0'-3'144'15,"0"3"4"-15,-2 0 2 0,0 0-4 16,1 0-3-16,-2 0-9 0,1 0-6 15,-1 0-3-15,2 0-5 0,-3 0-6 0,1 0-10 16,0 0 0-16,0 0-5 0,-1-2-9 0,1 1-3 16,-3 1 4-16,3-2 5 15,-2 2-1-15,2 0 2 0,-2 0 4 0,0 2-1 16,1-2-4-16,-4 3 2 0,0-3 6 16,2 3 2-16,-1-1 11 0,-2 1-2 0,-1 1 2 15,2-3-10-15,-1 3-17 0,1-4-15 16,-1 3-19-16,-2 1-13 0,1-1-14 15,-1-1-7-15,0 1-2 0,0 1 0 16,1-1-7-16,0 2 0 0,0-2 0 16,0 1 0-16,-2 0 2 0,2 1-5 0,1-2 0 15,0 1 4-15,1-1-2 0,-1 2-2 16,1-2 0-16,-1-1 6 0,3 3-2 16,-1-2-7-16,-1 1-2 0,-1-1-4 15,3 2-1-15,-1-1-1 0,-1 1-1 0,1 2 1 16,-1-2 0-16,1 1 1 0,-1 0 2 15,1-1-4-15,0 1 2 0,-1 0 1 16,0-1-3-16,1 2 4 0,0-2 0 0,1-2-7 16,1 2-2-16,-1-1-2 0,-2 1 6 15,2 0 1-15,1 1-1 0,0-2 9 16,0 2-1-16,-1-1 2 0,2-2 0 16,0 3 5-16,0-2-4 0,-1 2-6 0,1-2 2 15,0 5 0-15,0-4-5 0,0 2-5 16,1 1 4-16,1 0 1 0,-1-1 1 15,0 1-2-15,0-1 1 0,1-1-1 16,0 1 3-16,-1 1 1 0,0-1-6 0,1 0 3 16,-2-2-2-16,1 2 5 0,1-1-4 15,-1 0 2-15,1 0 7 0,1 0 0 16,-1 1 1-16,-1-2-7 0,1 3 0 16,1-3-1-16,-1 2-2 0,2 0 5 0,-1 0-4 15,-1 1 1-15,2-3 0 0,0 3 1 16,0 0-1-16,2-1-4 0,-1 1 3 15,-1-1 0-15,0 0-1 0,0 0 2 0,0-2 0 16,0 0-2-16,0 2-1 0,2-1-1 16,-1 1-1-16,-1 0 5 0,0-1 0 15,0 0 1-15,0 3 2 0,0-1 0 0,2-1 4 16,-2 0-7-16,2 0-1 0,-1 1 0 16,-1-3 1-16,2 3-4 0,-1-2 1 15,1-2 3-15,1 2-5 0,-1 0 2 0,0 0 0 16,-1-1 3-16,3 0 1 0,-2-1-3 15,0 1 4-15,-1 0-1 0,-1 2 2 16,2-3 0-16,-1 2-3 0,1 0-1 16,1 0-3-16,-1-2 4 0,-1 2 0 0,1 0 0 15,1 2 2-15,-1-3-1 0,0 0 4 16,-1 2 0-16,3-2-3 0,-2 2 1 16,0-3 0-16,-1 2-2 0,2 0-1 15,-1-2-10-15,0 0 5 0,-1 1-6 0,3 0 4 16,-4-2 7-16,1 1 2 0,1 1 5 15,-1-2-2-15,1 2 2 0,1 2-3 16,0-2-4-16,0 0-1 0,0 2 5 0,0-2-1 16,1 1-3-16,1 0 2 0,-2 2-2 15,0-2-2-15,3-2 0 0,-1 2 2 16,0-1 14-16,-2 2 19 0,2 0 17 16,-1-2 6-16,1 0 6 0,1 1 3 0,-1-2-7 15,0 1-19-15,-2-1-20 0,3 1-6 16,-1-1-9-16,-1 1-4 0,1-1-1 15,-1-1 0-15,0 1 1 0,0 0 1 16,-1-3 2-16,0 1-4 0,0 3 1 0,1-3 5 16,1 1 4-16,-3 1 3 0,3-1-2 15,-2-1 5-15,2 1 1 0,0 1-1 16,0-3 0-16,2 2-5 0,-1 1 0 16,1-2-10-16,-1 1 8 0,3 0 1 0,-2 0 1 15,-1 0 19-15,2-1 18 0,1 2 20 16,-2-1 4-16,-1 0 10 0,1 0 3 15,-1-1-8-15,2 1-11 0,-2 1-7 0,-1-3-10 16,1 1-13-16,-1 3-9 0,1-5-12 16,-1 4-3-16,0-3-4 0,1 3-4 15,-1-1 0-15,1-1-1 0,-1 1 5 16,0 2-7-16,-1-2 2 0,1 1 1 0,0 2-3 16,0-1 4-16,1-1-4 0,-3 1 2 15,2-1 1-15,-2-1-3 0,0 1 1 0,1-1-2 16,-1 1 1-16,0-3 1 15,1 1-3-15,-1 3 3 0,1-3 4 0,-1 0-5 16,2 1 4-16,0-1-3 0,-2 3 3 16,0-2 1-16,3 2-1 0,-3-2 4 0,2 1-2 15,-2 1-6-15,2-2-1 0,-2 1-5 16,2-1 2-16,1 2 0 0,-3-2-2 16,2 0 6-16,-2 0 2 0,2-2 2 15,-2 2 1-15,0 0-2 0,2 0-1 0,-2-1-2 16,0 0-1-16,2 1 0 0,0 1-5 15,-2-1 4-15,2-1-4 0,-2 1 9 16,3 1 1-16,-3-1 0 0,2 0-4 0,-2 0 2 16,2-2 5-16,-2 2-9 0,2-3-2 15,3 3 0-15,-4 0 5 0,1 0-1 16,0-1-1-16,0 1 1 0,0-1 1 16,1 2 5-16,-2-1-1 0,3 1-5 0,-2-2 0 15,0 2-1-15,-1 1-3 0,2-4 0 16,1 1-2-16,-1 3 6 0,1-1-1 15,0-1 4-15,-1 2 2 0,-1-3-4 16,2 3-1-16,-1-2-1 0,0 1 0 0,2-1-3 16,-1 2 4-16,-3-1-1 0,3-1 4 15,0 1-2-15,-2 0 3 0,2 0 1 16,-1-1-1-16,0 0-4 0,2 0-2 16,-3 0-2-16,0 0-1 0,1-1 0 0,0 3 1 15,0-5 2-15,2 4 2 0,-3-1 3 16,2-1-2-16,-2 1-1 0,0 1 3 0,2-3-1 15,-1 3 0-15,1-3 1 0,-2-1 1 16,0 2-1-16,0-2 0 0,0 0 2 16,2 0-2-16,-3 0-3 0,1 0 0 15,3 0-1-15,-4 0-4 0,1 0-2 0,0 0 0 16,0 0 1-16,2 0 6 0,0 1-1 16,-2-1 7-16,1 4 1 0,-1-4-5 15,2 2 4-15,-2-1-6 0,0 2 1 0,0-1-3 16,1-1-1-16,3 1 3 0,-4-2 2 15,2 3-1-15,-1-3 2 0,-1 2-6 16,3 0 3-16,-2 0 0 0,0-1-3 16,1 2 5-16,-1-1-1 0,0-1 2 0,1 1-2 15,-1-2 0-15,-1 1-8 0,0 0-1 16,2-1 4-16,0 0 3 0,-3 0 1 16,1 0 1-16,0 0 6 0,0 0-2 15,2 2-6-15,1-1 1 0,-3-1 1 0,2 2-2 16,0 0 1-16,-2-2 1 0,2 1 2 15,-3-1 0-15,1 2 0 0,2-2-1 16,-2 0 1-16,0 0-3 0,2 0-2 0,-1 0 4 16,-1 0-3-16,3 0 4 0,-2 0-3 15,-1 0 0-15,1 0 0 0,-1 0 0 16,3 2 4-16,-2 0-2 0,0-2 1 16,-1 1 0-16,0 1-1 0,3-2-2 0,-4 2-3 15,3-1-1-15,-1-1 1 0,-1 0 1 16,3 0 0-16,-2 0-4 0,0 0 0 15,1-1 2-15,-2 1 0 0,1-2 1 0,-2 2 6 16,1 0 5-16,0 0-2 0,2 0 0 16,-3 0-3-16,2 0-3 0,-1 0-4 15,2 0-2-15,-3 0 3 0,1 0-1 0,4 0 4 16,-4 0 5-16,2 0-3 0,-3 0-3 16,1 0 2-16,1 0 0 0,1 0-3 15,-3 0-4-15,1 0 4 0,0 0 4 16,1 0-1-16,2 0 0 0,-2-2 4 0,-1 1-4 15,2 1-2-15,-1-2 5 0,2 0-2 16,-2 0 1-16,0 1-3 0,-1-1 5 16,0 0-2-16,1-1-7 0,0 3 1 15,-1-1 3-15,2 0 2 0,-1-1-4 0,0 1 2 16,2-1 1-16,-1-1 1 0,-1 2-3 16,3-3-3-16,-1 2 3 0,-1-1-2 15,-1 1 3-15,3-1-1 0,-2 0 0 0,1 0 4 16,-2 3 2-16,1-4-1 0,-2 1-4 15,2 2 0-15,-1-3 0 0,1 3 0 16,0-3-4-16,0 4 4 0,-3-3-1 16,3 1 4-16,-1 0-3 0,0-1-1 0,2 1 3 15,-3-3-1-15,1 3 2 0,1 1-6 16,0-3 3-16,-2 1 0 0,0 1-2 16,0 0 0-16,1 1-4 0,2-1 4 15,-2-1 0-15,-1 2 2 0,2-1 1 0,-1 0-3 16,1 0 5-16,0-1 1 0,-1 0 0 15,2 0-7-15,0 0 2 0,-2 1 3 0,-1-2-2 16,3 0 0-16,-3 0-1 0,2 1 4 16,0-2-3-16,-1 3 0 0,-1-1-3 15,0-1 7-15,3 1-3 0,-4-1 2 16,1 1-3-16,0-2 1 0,1 3 1 0,-1-3-4 16,1 1 3-16,-1-1 0 0,0 1 2 15,1-1-3-15,-1-1 0 0,3 1 7 16,-4-2-4-16,3 2-3 0,-1-3 0 15,-1-1 5-15,4 2-1 0,-4 0-9 0,2 0-1 16,-1-1 4-16,0 1 2 0,2-2-7 16,-2 1 4-16,2 0-1 0,-1 3 3 15,0-4 3-15,-2 4 1 0,2-2 3 0,-1 1-6 16,0-1-3-16,2 0 2 0,-2 1-1 16,-1-1-4-16,2 1 0 0,-1-1 6 15,2 0 5-15,-2 2-1 0,-1-3 0 16,0 1 0-16,0 0 2 0,0 1-5 0,0 0 5 15,-2 0-6-15,2 2-2 0,-2-1-1 16,2 1 3-16,0-1 2 0,-1 0-6 16,0-2 6-16,0 2 2 0,-2-2 0 15,3 2-4-15,-2 1-1 0,0 0 1 0,1-1-4 16,-3 0 3-16,3 0 2 0,-2 2 3 16,0-2-2-16,-1 0 1 0,4 2 3 0,-2-2-5 15,1-2-4-15,-3 2 1 0,2-2 3 16,1 2-2-16,-1-3 2 0,1 2 2 15,-1-1 5-15,0 1-1 0,-1-2-1 16,1 4 6-16,1-2 10 0,-3 2 4 0,2-3 4 16,-1 5 5-16,1-3 2 0,-1 0-3 15,2 0-12-15,-1 0-2 0,1-2-7 16,-3 0-5-16,2-1-4 0,-1 1 4 16,0-2-5-16,1 2-1 0,-2-1 0 0,1 1 1 15,1 0-2-15,-1-1-5 0,0 0 4 16,0 2 1-16,1 0 4 0,1 2-5 15,-3-1 7-15,1-1-3 0,1 0-2 0,-1 1-1 16,-1-4-4-16,2 2 1 0,-1-1-3 16,0 1 5-16,-1-2 0 0,4 0-1 15,-4 2 4-15,1-2 3 0,-1 2 4 16,-1-1 3-16,2 1 4 0,0 0 3 0,-2 2 3 16,0 0-2-16,1-2-1 0,-1 2-1 15,0-1-6-15,0-2-1 0,0 1-4 16,2-1-2-16,-2-1-1 0,0 1-2 15,0-1 1-15,0 1-4 0,0-1-4 0,-2 0 2 16,2 0 3-16,-1 1-2 0,1 2 0 16,-2-1 1-16,0 2 0 0,2 0 5 15,-1-4-2-15,-1 4 1 0,1-2-1 0,-2-1 0 16,1 0 4-16,-1 1-6 0,1-1 2 16,1 1-3-16,-1-1 2 0,1 0-2 15,-1-1 0-15,0 2 1 0,-1 1-2 0,0-1 4 16,-2 2 5-16,3-1 5 0,-2 2 3 15,1-2-1-15,1 1 3 0,-2 1-5 16,0-2-4-16,0-1-3 0,0 2-3 0,-1-2-2 16,0 0-4-16,-2-1 3 0,2 1 1 15,0-1 1-15,1 1 0 0,-2-2 3 16,1 2 1-16,0-1 3 0,0 1-2 16,-3 0 0-16,3-1-1 0,-2 0-1 0,0 1 1 15,1-1-4-15,1 1 0 0,-1-1-3 16,-2 0 0-16,0-1 0 0,2 1 0 15,-1-1-3-15,-2-1 4 0,3 3-1 16,-2-3 0-16,1 2-1 0,-2-1 2 0,3 0 0 16,-2 1 1-16,0 1 0 0,-3 0 1 15,5-1 0-15,-4 1-3 0,-1-1 1 16,3-1 0-16,-2 2-1 0,-2 0 0 16,3-1 1-16,-1 1 0 0,-2 0-2 0,0 0 1 15,3 0-1-15,-4-1 2 0,0 3-3 16,-1-2 3-16,3 1 0 0,-3-2-3 15,1 3 0-15,0-2 4 0,0 2 2 0,-2-2-3 16,1 2 0-16,0-2 1 0,-2-1 1 16,2 3-6-16,-2 0 0 0,3-1 3 15,-1 0 0-15,1 2 1 0,1-1 1 16,-1 1 0-16,0 1 0 0,-1-2 0 0,2 2 2 16,-2 1-6-16,1-1 1 0,-1-1-2 15,3 1 3-15,-2 1-1 0,-1-1 0 0,2 1 2 16,-1 0-2-16,1-1 2 15,-1 1-2-15,-1 1 1 0,3-1 1 0,-3 0-1 16,1-1-2-16,-1 3 5 0,0-2-6 16,1-1 0-16,-2 0 0 0,0 0 3 0,0 2 1 15,2-2-4-15,-3 1 9 0,3 1 0 16,-1-1-3-16,1 2-2 0,0-1-1 16,-2-1-1-16,1 2-2 0,0-1 2 15,0-1-3-15,1 2 3 0,-2-2 1 0,1 2-1 16,1-1 0-16,-4 0 0 0,1 1 4 15,1-1 2-15,-1-1-5 0,0 2 1 16,3 0 1-16,-4 0-1 0,4 2-4 16,-2-1 5-16,0-1 0 0,1 1 0 0,1 0-1 15,-1-1-2-15,2 2 0 0,-4-2-3 16,3 2 4-16,-1-1 0 0,0-1-1 16,-2 2 4-16,2-2 0 0,1 0-1 0,-3 0-2 15,3 1 0-15,-1-1-1 0,2 2-2 16,-4-1 2-16,5-1-2 0,-3 2 1 15,1-1 1-15,0 1 1 0,-1 0-1 16,0 0 0-16,0 0 1 0,1 1 0 0,-3 0 1 16,3-3 0-16,1 4-3 0,-1-1 0 15,0 0-3-15,1 0-1 0,2 1-5 16,-2-1 4-16,2-3 1 0,2 4-1 16,0-1 2-16,-1 2 1 0,3-3 1 0,-2 3-4 15,1-2 2-15,-2 1-1 0,3-1-6 16,-1 2 2-16,-1-1 1 0,-1 1 3 0,3 1-1 15,-1 0 1-15,1-1 4 0,-2 3-2 16,0-1 5-16,0 2-4 0,2-1 4 16,-2 0 0-16,2 1 2 0,-1 0 2 15,1-2-3-15,0 2-1 0,-2-1 1 0,3 0 3 16,0-1-3-16,2 0-4 0,-2 0 2 16,1-1 1-16,-1 1-4 0,0-3-7 15,-1 2-11-15,3 0-16 0,0-1-23 0,-2 0-33 16,1 0-51-16,3-2-51 0,-2 1-43 15,3-4-50-15,-1 3-75 0,1-3-87 16,0 2-65-16,1 0-60 0,-1-2-57 16,4-4 7-16,3 1 65 0,1-2 101 0,3-3 113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30:44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14992 10348 24 0,'2'-1'46'0,"-2"-3"2"15,1 4 2-15,-1-3-2 0,0 3-8 16,0-2-7-16,0 0-4 0,0 2-2 16,0-1 0-16,0-1 4 0,0 2 4 15,0-2 4-15,0 1 3 0,2 1-1 0,-2-2 1 16,0 0 0-16,0 2 0 0,0 0-1 15,0 0 1-15,0 0 4 0,0 0 6 16,0 0 4-16,0 0 3 0,0 0 9 16,0 0 4-16,0 0 4 0,0 0 0 0,0 0 1 15,0 0-2-15,0 0-3 0,-2 0-2 16,2 0 0-16,0 0 3 0,0 0 17 16,0 0 14-16,0 2 15 0,0 0 16 0,0-1 15 15,2 1 8-15,-1 1-2 0,-1-1-3 16,2 0-6-16,1 1-2 0,-1 2-3 15,-1 0-10-15,1 2-10 0,0-2-14 16,0 2-3-16,0 4-9 0,0-1-5 0,-2 0-2 16,1 5 1-16,-1-3 6 0,2 4-2 15,-2 0-2-15,0-2-7 0,0 5-12 16,0-2 0-16,0 1-11 0,0-2-7 16,0 1-6-16,0 0 1 0,0-1 0 0,0-1-8 15,0 0-3-15,0-1-8 0,-2 1-5 16,2-2-7-16,-1 0-6 0,1-2-7 15,0-2-6-15,0 0-2 0,-2-1-17 0,0-3-37 16,2-1-55-16,0-1-81 0,0-1-130 16,2 1-148-16,0-3-125 0,-1 0-97 15,4 3-20-15,-2 0 44 0,2 0 110 16,-2 5 139-16</inkml:trace>
  <inkml:trace contextRef="#ctx0" brushRef="#br0" timeOffset="3678.6">14987 11455 28 0,'-2'-7'135'15,"2"1"-4"-15,-1 0-8 0,-1 1-7 16,2 1-5-16,0 0-4 0,0 3 3 16,0 0 8-16,0-1 13 0,0 2 20 15,0 0 23-15,0 2 17 0,0 0 10 0,0 3 2 16,-2 1-7-16,0 0-23 0,2 2-25 16,-2 2-27-16,2 3-25 0,-3-1-25 15,3 1-20-15,-1 2-13 0,-1 0-12 16,2 2-10-16,-2 0-1 0,2 1-4 0,-1 2-3 15,-1 0-3-15,2-1 0 0,0 0-1 16,0 1-4-16,2 0-4 0,-1-3 3 16,-1 0 0-16,2-1 2 0,-2-1 0 0,2 0 3 15,-2-1 2-15,1-2-3 0,-1 0 2 16,0-3 1-16,0 2 1 0,0-2 1 16,0 1 2-16,-1-1 4 0,-1-2-6 15,2-1 3-15,-2 0 2 0,2 0-3 0,0 0-2 16,0-1 1-16,0-2 11 0,0 1 5 15,0-3 0-15,0 1 6 0,0-2 3 0,-1 0-3 16,-1 0-9-16,2 0-4 0,0 0-9 16,0 0-12-16,-1-2 0 0,1 1 3 15,-2 0 4-15,0-2-4 0,-1 0 0 16,1 0 9-16,1-1-4 0,-2 0-5 0,-2-2 0 16,2 2 1-16,2-1 6 15,-3 1 0-15,1-1 2 0,0 2 5 0,-2-2 4 16,0 1 7-16,1 1 2 0,-1 1 6 15,0-1 0-15,0 0-3 0,-1 3-2 0,0-1-10 16,-3 0 0-16,2 1 0 0,-1-2-2 16,-1 2 1-16,-1 0-1 0,1 0 7 15,1 0-3-15,-5 0 1 0,5 0 1 0,-2 2 5 16,-2-2-1-16,3 1-1 0,-4 0 2 16,2 2-8-16,-2 0-2 0,-1-1-5 15,3 1-1-15,-1 1-5 0,0-1-1 16,1 1-1-16,-1-3 2 0,-1 4-1 0,1-2 1 15,-1-1 0-15,0 2 0 0,-1-1 2 16,3-2-5-16,-5 4 3 0,3-2-2 16,1-1-3-16,1 2-5 0,-4-1 1 15,3 0 0-15,0 1-4 0,-3-1 3 0,2 2 5 16,-1-2-1-16,1 2 2 0,-2-3-2 16,2 3 5-16,2-3-4 0,-5 3-2 15,5-2-3-15,-2 1 1 0,1-2 0 16,-1 1 0-16,0 2 3 0,0-2 2 0,0 0 2 15,1 0-3-15,-2 0 5 0,1 1 1 16,1 1 0-16,-1-2-3 0,0 1 6 16,-1-1 12-16,2 2 6 0,-1 0 5 0,0 0 3 15,4 0 4-15,-2 0-3 0,1-1-4 16,-1 1-9-16,0-1-4 0,0 2-4 16,1-2-3-16,0 1 0 0,-2 0-8 0,3 2-3 15,-2-4 2-15,1 4-4 0,-2-2 3 16,4 0-5-16,0-1 0 0,0 2-1 15,-1 1-4-15,-1-2 3 0,4 1-1 16,-1-2 2-16,-2 1 3 0,4-1 0 0,-3 1 3 16,2 1-6-16,-2-3 1 0,2 3 1 15,1-2-1-15,-1 1 1 0,-1 0 1 16,1 2 4-16,0-2-3 0,0 2 1 16,-1-2-1-16,2 1-2 0,-1 1 1 15,2 0-3-15,-1 1-2 0,0-2 3 0,0 2-2 16,0-1 1-16,2 0-1 0,-1 0 4 15,1 0 0-15,-1-1 2 0,1-1 1 16,1 3 0-16,-1-2 2 0,0 2-3 0,1-2 2 16,-1 1-4-16,0-1-1 0,-3 2 1 15,1 0-7-15,2-1 4 0,0 1 1 0,0-1 0 16,-1 0 1-16,1 2 2 0,0-1 2 16,1-1 0-16,-2 1-4 0,3 1-4 15,-3-1 3-15,3 1 2 0,-1-1-1 16,0 1-1-16,2-2-2 0,-1 3 4 0,-1-2 1 15,1 1-3-15,-1 1 1 0,2-1 1 16,0 0 5-16,0 1-2 0,-2-1-3 16,2 0 0-16,0 1 1 0,-1-1 0 15,-1 1-4-15,2 0 2 0,0-1 2 0,0 0-1 16,0 1-3-16,0-2 2 0,0 1 3 16,0 1 0-16,-1-3-2 0,1 1 1 15,0-1 2-15,0 0-3 0,0-1-3 16,0 2 3-16,0-4 0 0,0 4 1 0,0-2-1 15,0 1 1-15,0 0 1 0,0 0-1 16,0-2 0-16,0 3-2 0,0 0-1 16,0 1 1-16,1-2 1 0,-1 1-1 0,2-2-1 15,-1 4 5-15,-1 0-3 0,2-3 0 16,0 2-4-16,1-1 4 0,-2-1 2 16,1 0-2-16,1 0 2 0,-1 0-1 15,0 0 4-15,-1-1-3 0,3 1-1 0,-2 0 1 16,0-2 2-16,-1 3-4 0,2-1 0 15,-1 0 2-15,0-1-2 0,-1 1 0 0,2-1-2 16,-1-1-3-16,1 3 1 0,1-1-1 16,-3 0 3-16,5 0-2 0,-3 0 4 15,0-1 4-15,-1 1-1 0,3 1 1 16,-2-1-2-16,2 2 0 0,-2 0-3 0,3 1 0 16,-3-3-1-16,2 2-2 0,0 0 1 15,0 0 2-15,0-2-3 0,-1 0 4 16,2 1 5-16,-1-2-2 0,2 2 0 15,-3-3-4-15,0 3 4 0,0-1 0 0,2-2 0 16,-2 2 0-16,0 0 0 0,1-1 2 16,0 1 0-16,1 1-3 0,0-1-4 15,2 1 2-15,0-3 1 0,-1 3 1 0,2-1 0 16,-1-2 0-16,0 2 4 0,1-4 3 16,-1 4 31-16,0-1 24 0,0-1 17 15,1 2 16-15,-1-4 12 0,-1 2-4 16,-1 0-25-16,3 0-21 0,-1 0-17 0,1 2-16 15,0-2-8-15,2 2-7 0,-3-1-2 16,3-2-2-16,2 2 4 0,-4-1-3 0,2 0-4 16,0 0 4-16,0-2-1 0,0 2 1 15,-1-3-3-15,-1 3 4 0,2 0 0 16,-1-3 1-16,0 1 2 0,-1 1 3 16,0-1 5-16,1-1-2 0,-2 1 1 15,3 1 0-15,-2-1 1 0,-1 0-1 0,3 0-4 16,-1-1-4-16,-1 2 1 0,2-1-2 15,-1-2-4-15,-1 2-4 0,1 0 1 16,-1 0 0-16,-1 0-3 0,5-1 1 0,-5 1 2 16,1-2-2-16,0 1 2 0,-1-2-4 15,0 4 1-15,2-3 0 0,-1 1 0 16,1-1 4-16,0-1-3 0,0 4 4 0,-2-3-3 16,2 1 3-16,-1 0-3 0,2-2-1 15,-3 0 2-15,3 3-1 0,-3-3 2 16,2 0-2-16,-1 0 1 0,2 0 0 15,-3 0 0-15,2 0 1 0,1 0-4 0,-2 0 0 16,-1 0 0-16,1 0 2 0,-1 0-2 16,2 0 0-16,1 0 2 0,-2 0-3 15,0 0 0-15,0 0 1 0,0 2 0 16,-1-2-1-16,2 2 0 0,-1-1 3 0,1-1-2 16,-1 2 0-16,2-2 1 0,-1 0 2 15,-1 0-2-15,4 0 0 0,-4 0 3 0,1 0 0 16,2 0-3-16,0 0 0 15,-1 0 3-15,1 0-1 0,0 0-4 0,0 0-1 16,-1 2 0-16,-1-2 1 0,0 0 0 16,2 0-1-16,-3 0 2 0,2 0 0 0,0 0 0 15,1 0-1-15,0 0 0 0,-2 0 1 16,0 0 2-16,2 0 1 0,-3 0 0 16,2 0-2-16,-1 0 1 0,1 0 2 15,0-2-7-15,-2 2 0 0,3-2 3 0,-2 2 0 16,1-1-1-16,-1-1-1 0,1 2 4 15,-1-2 0-15,1 2-2 0,-1 0 3 16,0-3-3-16,0 3-2 0,0-2 1 0,0 0 1 16,-2 1 1-16,3-3 1 0,-3 3 2 15,3-2 1-15,-2-1-4 0,1 2 1 16,-2 1 0-16,4-2-2 0,-2-1-3 16,0 0 2-16,0 1 1 0,0-1 0 15,1 1-1-15,0-1 1 0,-1 2-1 0,-1 1 1 16,5-4 0-16,-2 2 0 0,-3-1 1 15,4-1-4-15,-4 2 4 0,3-1 0 16,-2 1-3-16,0-2 0 0,2 1 1 0,-2 0 1 16,-1 0-3-16,2-1-1 0,0 2 1 15,-1-1 0-15,2 1 3 0,-2-2 1 0,1 2 0 16,0-2 2-16,-1 3 1 0,-1-2-3 16,4-1-1-16,-4 1 2 0,1 1-1 15,2-1-1-15,-2-1 2 0,2 2 1 16,-2-1-3-16,0 1-1 0,-1-2 2 0,4 0 0 15,-4 3-2-15,4-2 1 0,-4 0 0 16,1 0 0-16,1 1-4 0,-3-1 3 16,1 1 1-16,-1-1 0 0,1 2 4 15,0-1-1-15,-1-2 1 0,1 4-1 0,-1-3-3 16,1 1 1-16,-1-1-2 0,1 1-1 16,0-2 1-16,-3 3 1 0,2-3 0 15,0 2 0-15,0-1 0 0,-2-1-1 0,0 2-1 16,4 0 2-16,-4 0-5 0,0 0 4 15,3 2-1-15,-2-1 2 0,-1-1 0 16,-1 2 0-16,2-2 7 0,-1-1-5 16,2 2 1-16,-2-2 1 0,0 0 0 0,-1-1-2 15,3 2-3-15,-3 1 0 0,1-3 1 16,-1 3-4-16,0-3-1 0,0 2 2 16,0-2 5-16,0 2 1 0,0-1-3 15,2-1 1-15,-3 0 2 0,1 1 0 0,1-2-5 16,1-2-1-16,-4 3 6 0,2-3-2 15,-2 1-2-15,0 0 0 0,2-1 2 16,-1 1 0-16,3 0-1 0,-4 1 1 0,0-1 4 16,2 1-2-16,-2-2-3 0,0 3 0 15,2-2-1-15,-2 2 1 0,0-4-3 16,0 4 2-16,0-3 2 0,-1 1 2 0,0-1 0 16,2-1-3-16,-2 2 1 15,0 0 1-15,-1-1-1 0,4-1-2 0,-4 2-4 16,1-1 5-16,-1 0 0 0,3 1-1 15,-3-1-1-15,-1-1 2 0,2 1 1 0,-1 0-1 16,-1-2-3-16,2 1 1 0,-2 1 3 16,0-4 2-16,0 4 0 0,0-1-1 15,0-2-1-15,0 3 3 0,-2-2-6 0,2 1 1 16,-1-1 1-16,-1 0 0 0,1 2 3 16,-3-1-4-16,1 0 0 0,-1-1-2 15,1 0 2-15,-1-2 2 0,-2 2-2 16,3 0 1-16,0-1 3 0,-2-1 0 0,2 0-3 15,-5 0-3-15,3-1 0 0,0 1 3 16,1 0 1-16,-3 0-2 0,1-2 0 16,1 4 3-16,1-2-1 0,-1 1-3 15,0-1 0-15,-2 0 2 0,0-1 0 0,1 0 0 16,-1 1 2-16,-1-2 3 0,1 0-5 16,0 2 0-16,-1 1 0 0,-2-3 0 15,1 4-1-15,1-3 0 0,0 3 1 0,-1-2 0 16,-1 0-1-16,1 1-2 0,-2-1 2 15,3 2-2-15,-3-2 1 0,0 1 2 16,0-1 1-16,0 2-1 0,-2 0 1 16,2-1-1-16,0 0 0 0,-2 1-1 0,0-1 0 15,1 1 1-15,-1-1-1 0,-1 2-1 16,1-1 0-16,1 1 0 0,-4-2 0 0,2 2 0 16,-2 0-2-16,-3-1 2 15,3 1-2-15,-1 1 5 0,-1-1 3 0,1 1-6 16,-1-1 5-16,0 1-3 0,2 3 3 15,-5-2-4-15,4 2 1 0,-1-1 2 0,1 0-2 16,1 1 1-16,-3 0 0 0,2-2-3 16,0 3-4-16,-1 1 6 0,-1-2-3 15,0 3-1-15,1-1-1 0,-3 1 5 16,0 0 0-16,1 1-3 0,1-2 4 0,-3 2 1 16,1-2-1-16,0 0-2 0,-1 3 2 15,2 0-1-15,-4 0 1 0,3 0 0 16,-2 0 3-16,-1 0 1 0,1 0 0 15,0 3 7-15,0-3 1 0,-1 4 2 0,2-3 0 16,1 1 1-16,2 1-2 0,2 0-8 16,-2 1-2-16,3-1-4 0,0-1 0 0,2 0-3 15,3-1 2-15,1 1 1 0,-2 0-1 16,4-2-5-16,2 0-25 0,-1 3-55 16,1-3-97-16,3 2-126 0,-2-2-166 15,4 3-164-15,1 1-142 0,0-2-33 0,0 2 47 16,1 3 101-16,2 0 155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C436-9024-41DA-A822-9DAA1C9EE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DC690-258D-4EE6-981E-C16AE669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B4B8-7B5D-4ADB-A523-D91F0ECD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1B05-6F50-46C0-B763-CEA616D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AB73-8E68-4C56-853B-1584E342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0D0D-5F6E-44B8-9476-40DB4BD8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9EE2-729F-4095-9CA0-851C92C76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823-041B-4655-ADF3-F6C95FC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FAD3-244E-4096-A4DA-E01F4166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7551-72BA-4823-BBB1-BA7F7BA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0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03548-5CA8-435F-AA77-4DBCCCA8A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72874-6301-4C68-A20F-6903E0C8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C65B-7676-4C68-8050-AD9A74CA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122C-CCDF-4454-B4C1-56CFB405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1361-94AA-4173-9786-B249BEF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72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834-842E-492D-B64A-98032770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FC67-703D-4175-821F-3E2BDEA4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9872-764B-433F-9A82-BBC8BBA4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FAA2-EFE3-43D4-A36C-92D3D5D7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4629-3290-447E-9DE3-65E8999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5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CC8A-F1D4-480E-86E9-E5CCB4DE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A505-0046-44E3-B797-A2F1DD94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3C58-0A47-4DB0-9DC7-4FA29963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21F9-E04D-4ECC-9E20-94810AD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ECF7-33F6-4F13-BC66-5249B39E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8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5051-BEED-40C2-83C3-028B5543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FA3-1CB4-4EF9-AC05-E51BE35F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F743B-3840-4FAA-8320-E759E64F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BA2B-DCDD-421E-9F84-DABFC9C6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03E0-9BE6-4F1A-9F1B-98AFC8AE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9EA3-BDDC-4D06-A975-3F045D0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96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69-D154-4CEC-A9A5-24338A71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8184C-A66E-42F4-AD04-79973D68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D4C71-3D26-4598-9AB7-B3A165A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D0792-4D31-4790-8C1B-4E9F6F47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56497-4C49-4EA4-9755-5CED3907F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19A6-290C-47F0-9F4A-E94CBAB4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4C6D-6F04-4E66-B50F-EF1FBBD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820B8-C732-4BF7-B0A5-8FC0338F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2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050C-CF9E-44A8-9682-36C28AF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620D-4423-48E0-9046-9F96BF29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AE73-0485-4BE8-8C7C-4BF15B99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F24B-F82F-4827-A3F4-17D400F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07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22915-1337-4779-8ED0-2D84149F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CC8DE-431D-4042-9FEF-BAD7E7E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0446-D6C3-4DF4-933F-E3C2A35D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24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7FC-2D8A-477F-A5CF-0C5B7C04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B0E8-C2B1-4CE0-8259-8EEA3B51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A5F8-65A0-465B-8FAF-71A65BA8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C0D3-6D38-474F-8D42-5EDB3189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AAA1-2F51-4439-BCDA-4A0AF686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4206-AE34-46AF-A106-F307F918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0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73F9-61B9-41F1-B4D3-96A08DCF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E1A31-414D-4D7E-ADDF-F5FFAFA39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2DA6F-4852-4B3F-843B-6307D0089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3ED4-4DE0-467A-824E-F5568217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9506-1BF9-4097-997A-3BDA8FDD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DD72-785B-4A71-8E82-C0CBD48B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21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55B8E-700A-48A9-9DD5-42CC89F9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DADA-C1CA-4467-80FB-43127CFC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DA2D-739F-446F-82ED-C3296913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6AE9-BB33-4ECA-BADB-26544DC3D003}" type="datetimeFigureOut">
              <a:rPr lang="en-ID" smtClean="0"/>
              <a:t>22/02/2022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556D-AF85-4464-9268-08112C0BD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C7FD-4C39-419C-BC7C-8E4B3BB8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0CAB-7878-4B22-9A22-12E0D66A9C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667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20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3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1.xml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0.xml"/><Relationship Id="rId18" Type="http://schemas.openxmlformats.org/officeDocument/2006/relationships/image" Target="../media/image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6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customXml" Target="../ink/ink8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7289-0B45-415C-A111-5DDE83862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6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346E5-A1CF-40C9-8F23-BDE0B0CBD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Raihan Fadhil Y 13220049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8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D8709A-D34E-4C10-844F-D81E3730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7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14:cNvPr>
              <p14:cNvContentPartPr/>
              <p14:nvPr/>
            </p14:nvContentPartPr>
            <p14:xfrm>
              <a:off x="4947120" y="1991880"/>
              <a:ext cx="927720" cy="170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1982520"/>
                <a:ext cx="94644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14:cNvPr>
              <p14:cNvContentPartPr/>
              <p14:nvPr/>
            </p14:nvContentPartPr>
            <p14:xfrm>
              <a:off x="4985280" y="2479680"/>
              <a:ext cx="924840" cy="233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920" y="2470320"/>
                <a:ext cx="943560" cy="23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14:cNvPr>
              <p14:cNvContentPartPr/>
              <p14:nvPr/>
            </p14:nvContentPartPr>
            <p14:xfrm>
              <a:off x="5690520" y="3144960"/>
              <a:ext cx="154368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1160" y="3135600"/>
                <a:ext cx="15624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14:cNvPr>
              <p14:cNvContentPartPr/>
              <p14:nvPr/>
            </p14:nvContentPartPr>
            <p14:xfrm>
              <a:off x="7225920" y="3100680"/>
              <a:ext cx="1429920" cy="58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560" y="3091320"/>
                <a:ext cx="1448640" cy="6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D8709A-D34E-4C10-844F-D81E3730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7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14:cNvPr>
              <p14:cNvContentPartPr/>
              <p14:nvPr/>
            </p14:nvContentPartPr>
            <p14:xfrm>
              <a:off x="4947120" y="1991880"/>
              <a:ext cx="927720" cy="170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1982520"/>
                <a:ext cx="94644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14:cNvPr>
              <p14:cNvContentPartPr/>
              <p14:nvPr/>
            </p14:nvContentPartPr>
            <p14:xfrm>
              <a:off x="4985280" y="2479680"/>
              <a:ext cx="924840" cy="233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920" y="2470320"/>
                <a:ext cx="943560" cy="23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14:cNvPr>
              <p14:cNvContentPartPr/>
              <p14:nvPr/>
            </p14:nvContentPartPr>
            <p14:xfrm>
              <a:off x="5690520" y="3144960"/>
              <a:ext cx="154368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1160" y="3135600"/>
                <a:ext cx="15624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14:cNvPr>
              <p14:cNvContentPartPr/>
              <p14:nvPr/>
            </p14:nvContentPartPr>
            <p14:xfrm>
              <a:off x="7225920" y="3100680"/>
              <a:ext cx="1429920" cy="58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560" y="3091320"/>
                <a:ext cx="14486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C3971D-7AEC-44C1-B65C-7355B36D90B2}"/>
                  </a:ext>
                </a:extLst>
              </p14:cNvPr>
              <p14:cNvContentPartPr/>
              <p14:nvPr/>
            </p14:nvContentPartPr>
            <p14:xfrm>
              <a:off x="8600760" y="3157200"/>
              <a:ext cx="1439280" cy="54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C3971D-7AEC-44C1-B65C-7355B36D90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1400" y="3147840"/>
                <a:ext cx="145800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D8709A-D34E-4C10-844F-D81E3730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7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14:cNvPr>
              <p14:cNvContentPartPr/>
              <p14:nvPr/>
            </p14:nvContentPartPr>
            <p14:xfrm>
              <a:off x="4947120" y="1991880"/>
              <a:ext cx="927720" cy="170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1982520"/>
                <a:ext cx="94644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14:cNvPr>
              <p14:cNvContentPartPr/>
              <p14:nvPr/>
            </p14:nvContentPartPr>
            <p14:xfrm>
              <a:off x="4985280" y="2479680"/>
              <a:ext cx="924840" cy="233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920" y="2470320"/>
                <a:ext cx="943560" cy="23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14:cNvPr>
              <p14:cNvContentPartPr/>
              <p14:nvPr/>
            </p14:nvContentPartPr>
            <p14:xfrm>
              <a:off x="5690520" y="3144960"/>
              <a:ext cx="154368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FBF8A-61A6-4ECD-8618-77FA5FA59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1160" y="3135600"/>
                <a:ext cx="15624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14:cNvPr>
              <p14:cNvContentPartPr/>
              <p14:nvPr/>
            </p14:nvContentPartPr>
            <p14:xfrm>
              <a:off x="7225920" y="3100680"/>
              <a:ext cx="1429920" cy="58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F1C58B-F5F2-4533-B449-C3F2A6DB0F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560" y="3091320"/>
                <a:ext cx="14486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C3971D-7AEC-44C1-B65C-7355B36D90B2}"/>
                  </a:ext>
                </a:extLst>
              </p14:cNvPr>
              <p14:cNvContentPartPr/>
              <p14:nvPr/>
            </p14:nvContentPartPr>
            <p14:xfrm>
              <a:off x="8600760" y="3157200"/>
              <a:ext cx="1439280" cy="54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C3971D-7AEC-44C1-B65C-7355B36D90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1400" y="3147840"/>
                <a:ext cx="14580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FBAE87-499C-43F6-906B-2FFEB5966569}"/>
                  </a:ext>
                </a:extLst>
              </p14:cNvPr>
              <p14:cNvContentPartPr/>
              <p14:nvPr/>
            </p14:nvContentPartPr>
            <p14:xfrm>
              <a:off x="504000" y="3691080"/>
              <a:ext cx="9544320" cy="176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FBAE87-499C-43F6-906B-2FFEB59665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4640" y="3681720"/>
                <a:ext cx="9563040" cy="17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21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2CE6-1CE2-4012-A836-94211C8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Nomor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E3F5-AEC1-45E7-B262-0D0CB9CA3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13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E43B9-E203-4471-9ED0-F79D6F1A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104575"/>
            <a:ext cx="8564170" cy="4648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6CC820-F137-40C6-AD65-54DC857B5E05}"/>
                  </a:ext>
                </a:extLst>
              </p14:cNvPr>
              <p14:cNvContentPartPr/>
              <p14:nvPr/>
            </p14:nvContentPartPr>
            <p14:xfrm>
              <a:off x="403920" y="2304000"/>
              <a:ext cx="6525000" cy="34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6CC820-F137-40C6-AD65-54DC857B5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60" y="2294640"/>
                <a:ext cx="6543720" cy="34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61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69943-0AAD-4295-87BC-7F94E1F3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5" y="696824"/>
            <a:ext cx="1428608" cy="4138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AFB2B9-01A0-46C1-9C95-8CEF6014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65" y="1176521"/>
            <a:ext cx="776395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A3FD2-742F-47F9-8A03-16B0916E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904787"/>
            <a:ext cx="756390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D118D-6865-4FC3-9F1B-CF36F0D6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933366"/>
            <a:ext cx="623974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388E3-C52A-437A-AE3F-9D640744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719024"/>
            <a:ext cx="877374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35584-16E2-4666-AF3D-30C495E9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647576"/>
            <a:ext cx="1170785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414C-9593-46CA-BDF7-AD9120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Kuningan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EE1E6-4C23-426E-8AEC-7C6E0656A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84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12F1D-AFCC-42B6-9482-58727F2D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1623760"/>
            <a:ext cx="1123154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A8107-1D1C-4447-962E-EA0B14AE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299865"/>
            <a:ext cx="1114580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65B61-16B4-40BB-8DC9-50C83B78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004549"/>
            <a:ext cx="116316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39EA8-7C7A-45D0-A55F-33B8FF51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090286"/>
            <a:ext cx="11707859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9F5B5-7214-4ACC-9999-09865FA0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414181"/>
            <a:ext cx="1163164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251FBD-28F0-4793-BFC9-9D75454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8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14:cNvPr>
              <p14:cNvContentPartPr/>
              <p14:nvPr/>
            </p14:nvContentPartPr>
            <p14:xfrm>
              <a:off x="2165040" y="2000160"/>
              <a:ext cx="827640" cy="5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680" y="1990800"/>
                <a:ext cx="846360" cy="6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251FBD-28F0-4793-BFC9-9D75454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8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14:cNvPr>
              <p14:cNvContentPartPr/>
              <p14:nvPr/>
            </p14:nvContentPartPr>
            <p14:xfrm>
              <a:off x="2165040" y="2000160"/>
              <a:ext cx="827640" cy="5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680" y="1990800"/>
                <a:ext cx="8463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835A5-48BE-4AFA-BF69-CDED1B300C35}"/>
                  </a:ext>
                </a:extLst>
              </p14:cNvPr>
              <p14:cNvContentPartPr/>
              <p14:nvPr/>
            </p14:nvContentPartPr>
            <p14:xfrm>
              <a:off x="2968560" y="2068200"/>
              <a:ext cx="1442880" cy="51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835A5-48BE-4AFA-BF69-CDED1B300C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9200" y="2058840"/>
                <a:ext cx="1461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55707-8B61-4FC4-BCD2-D0E8B0534495}"/>
                  </a:ext>
                </a:extLst>
              </p14:cNvPr>
              <p14:cNvContentPartPr/>
              <p14:nvPr/>
            </p14:nvContentPartPr>
            <p14:xfrm>
              <a:off x="3529440" y="2574720"/>
              <a:ext cx="914760" cy="11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55707-8B61-4FC4-BCD2-D0E8B05344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0080" y="2565360"/>
                <a:ext cx="933480" cy="11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78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251FBD-28F0-4793-BFC9-9D75454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8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14:cNvPr>
              <p14:cNvContentPartPr/>
              <p14:nvPr/>
            </p14:nvContentPartPr>
            <p14:xfrm>
              <a:off x="2165040" y="2000160"/>
              <a:ext cx="827640" cy="5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E1E6B-2018-487E-A4F9-3C56E6B01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680" y="1990800"/>
                <a:ext cx="8463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835A5-48BE-4AFA-BF69-CDED1B300C35}"/>
                  </a:ext>
                </a:extLst>
              </p14:cNvPr>
              <p14:cNvContentPartPr/>
              <p14:nvPr/>
            </p14:nvContentPartPr>
            <p14:xfrm>
              <a:off x="2968560" y="2068200"/>
              <a:ext cx="1442880" cy="51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835A5-48BE-4AFA-BF69-CDED1B300C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9200" y="2058840"/>
                <a:ext cx="1461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55707-8B61-4FC4-BCD2-D0E8B0534495}"/>
                  </a:ext>
                </a:extLst>
              </p14:cNvPr>
              <p14:cNvContentPartPr/>
              <p14:nvPr/>
            </p14:nvContentPartPr>
            <p14:xfrm>
              <a:off x="3529440" y="2574720"/>
              <a:ext cx="914760" cy="11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55707-8B61-4FC4-BCD2-D0E8B05344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0080" y="2565360"/>
                <a:ext cx="93348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59968D-5B8D-4885-98EA-C4D6DB517CAB}"/>
                  </a:ext>
                </a:extLst>
              </p14:cNvPr>
              <p14:cNvContentPartPr/>
              <p14:nvPr/>
            </p14:nvContentPartPr>
            <p14:xfrm>
              <a:off x="4358160" y="3133080"/>
              <a:ext cx="1443960" cy="58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59968D-5B8D-4885-98EA-C4D6DB517C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8800" y="3123720"/>
                <a:ext cx="14626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F4A4D-5516-4D1A-A627-AB08C2925F18}"/>
                  </a:ext>
                </a:extLst>
              </p14:cNvPr>
              <p14:cNvContentPartPr/>
              <p14:nvPr/>
            </p14:nvContentPartPr>
            <p14:xfrm>
              <a:off x="4957920" y="3717360"/>
              <a:ext cx="856080" cy="109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F4A4D-5516-4D1A-A627-AB08C2925F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8560" y="3708000"/>
                <a:ext cx="87480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1B9ADF-EC51-4219-9188-4713349E6439}"/>
                  </a:ext>
                </a:extLst>
              </p14:cNvPr>
              <p14:cNvContentPartPr/>
              <p14:nvPr/>
            </p14:nvContentPartPr>
            <p14:xfrm>
              <a:off x="5682240" y="3160080"/>
              <a:ext cx="1563480" cy="121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1B9ADF-EC51-4219-9188-4713349E64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2880" y="3150720"/>
                <a:ext cx="15822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52FB70-5768-4FF9-B875-F938923A475B}"/>
                  </a:ext>
                </a:extLst>
              </p14:cNvPr>
              <p14:cNvContentPartPr/>
              <p14:nvPr/>
            </p14:nvContentPartPr>
            <p14:xfrm>
              <a:off x="7238160" y="3173040"/>
              <a:ext cx="1386360" cy="46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52FB70-5768-4FF9-B875-F938923A47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28800" y="3163680"/>
                <a:ext cx="14050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C7998-56DC-4A88-9348-BFF89CDA7559}"/>
                  </a:ext>
                </a:extLst>
              </p14:cNvPr>
              <p14:cNvContentPartPr/>
              <p14:nvPr/>
            </p14:nvContentPartPr>
            <p14:xfrm>
              <a:off x="7774560" y="2021400"/>
              <a:ext cx="884880" cy="111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C7998-56DC-4A88-9348-BFF89CDA75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65200" y="2012040"/>
                <a:ext cx="90360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A8E5D5-828F-4703-A257-10968275BC21}"/>
                  </a:ext>
                </a:extLst>
              </p14:cNvPr>
              <p14:cNvContentPartPr/>
              <p14:nvPr/>
            </p14:nvContentPartPr>
            <p14:xfrm>
              <a:off x="574560" y="2030760"/>
              <a:ext cx="10758600" cy="388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A8E5D5-828F-4703-A257-10968275BC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5200" y="2021400"/>
                <a:ext cx="10777320" cy="38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90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D91-A213-4D86-B630-F49429EC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Pangandaran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7D31D-D121-462E-9849-31DC459B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80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4D042F-C4BA-489F-9C38-569D7AA4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8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13D7E-11D7-4FF3-B0EA-EF303812D8AD}"/>
                  </a:ext>
                </a:extLst>
              </p14:cNvPr>
              <p14:cNvContentPartPr/>
              <p14:nvPr/>
            </p14:nvContentPartPr>
            <p14:xfrm>
              <a:off x="4990320" y="2023200"/>
              <a:ext cx="798120" cy="52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13D7E-11D7-4FF3-B0EA-EF303812D8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0960" y="2013840"/>
                <a:ext cx="81684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45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4D042F-C4BA-489F-9C38-569D7AA4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8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13D7E-11D7-4FF3-B0EA-EF303812D8AD}"/>
                  </a:ext>
                </a:extLst>
              </p14:cNvPr>
              <p14:cNvContentPartPr/>
              <p14:nvPr/>
            </p14:nvContentPartPr>
            <p14:xfrm>
              <a:off x="4990320" y="2023200"/>
              <a:ext cx="798120" cy="52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13D7E-11D7-4FF3-B0EA-EF303812D8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0960" y="2013840"/>
                <a:ext cx="8168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BC2138-AB24-48A6-9FBC-0B0BF56A9980}"/>
                  </a:ext>
                </a:extLst>
              </p14:cNvPr>
              <p14:cNvContentPartPr/>
              <p14:nvPr/>
            </p14:nvContentPartPr>
            <p14:xfrm>
              <a:off x="4990320" y="2552400"/>
              <a:ext cx="819000" cy="117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BC2138-AB24-48A6-9FBC-0B0BF56A99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0960" y="2543040"/>
                <a:ext cx="83772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93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D8709A-D34E-4C10-844F-D81E3730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014537"/>
            <a:ext cx="7867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14:cNvPr>
              <p14:cNvContentPartPr/>
              <p14:nvPr/>
            </p14:nvContentPartPr>
            <p14:xfrm>
              <a:off x="4947120" y="1991880"/>
              <a:ext cx="927720" cy="170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1BAA4-F4BB-4177-BCCA-0DC0162AC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1982520"/>
                <a:ext cx="94644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14:cNvPr>
              <p14:cNvContentPartPr/>
              <p14:nvPr/>
            </p14:nvContentPartPr>
            <p14:xfrm>
              <a:off x="4985280" y="2479680"/>
              <a:ext cx="924840" cy="233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1D9BA-F5EF-4475-8358-802A979B9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920" y="2470320"/>
                <a:ext cx="943560" cy="23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5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14</Words>
  <Application>Microsoft Office PowerPoint</Application>
  <PresentationFormat>Widescreen</PresentationFormat>
  <Paragraphs>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Latihan 6</vt:lpstr>
      <vt:lpstr>Depok ke Kuningan</vt:lpstr>
      <vt:lpstr>PowerPoint Presentation</vt:lpstr>
      <vt:lpstr>PowerPoint Presentation</vt:lpstr>
      <vt:lpstr>PowerPoint Presentation</vt:lpstr>
      <vt:lpstr>Subang ke Pangandaran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Nomor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6</dc:title>
  <dc:creator>Raihan Fadhil Yanuarsyah</dc:creator>
  <cp:lastModifiedBy>Raihan Fadhil Yanuarsyah</cp:lastModifiedBy>
  <cp:revision>1</cp:revision>
  <dcterms:created xsi:type="dcterms:W3CDTF">2022-02-22T06:54:15Z</dcterms:created>
  <dcterms:modified xsi:type="dcterms:W3CDTF">2022-02-22T23:04:10Z</dcterms:modified>
</cp:coreProperties>
</file>