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34"/>
  </p:notesMasterIdLst>
  <p:sldIdLst>
    <p:sldId id="256" r:id="rId2"/>
    <p:sldId id="257" r:id="rId3"/>
    <p:sldId id="258" r:id="rId4"/>
    <p:sldId id="259" r:id="rId5"/>
    <p:sldId id="260" r:id="rId6"/>
    <p:sldId id="308" r:id="rId7"/>
    <p:sldId id="261" r:id="rId8"/>
    <p:sldId id="265" r:id="rId9"/>
    <p:sldId id="270" r:id="rId10"/>
    <p:sldId id="267" r:id="rId11"/>
    <p:sldId id="263" r:id="rId12"/>
    <p:sldId id="262" r:id="rId13"/>
    <p:sldId id="326" r:id="rId14"/>
    <p:sldId id="266" r:id="rId15"/>
    <p:sldId id="268" r:id="rId16"/>
    <p:sldId id="315" r:id="rId17"/>
    <p:sldId id="309" r:id="rId18"/>
    <p:sldId id="310" r:id="rId19"/>
    <p:sldId id="311" r:id="rId20"/>
    <p:sldId id="312" r:id="rId21"/>
    <p:sldId id="313" r:id="rId22"/>
    <p:sldId id="314" r:id="rId23"/>
    <p:sldId id="316" r:id="rId24"/>
    <p:sldId id="317" r:id="rId25"/>
    <p:sldId id="318" r:id="rId26"/>
    <p:sldId id="319" r:id="rId27"/>
    <p:sldId id="320" r:id="rId28"/>
    <p:sldId id="321" r:id="rId29"/>
    <p:sldId id="323" r:id="rId30"/>
    <p:sldId id="322" r:id="rId31"/>
    <p:sldId id="324" r:id="rId32"/>
    <p:sldId id="325" r:id="rId33"/>
  </p:sldIdLst>
  <p:sldSz cx="9144000" cy="5143500" type="screen16x9"/>
  <p:notesSz cx="6858000" cy="9144000"/>
  <p:embeddedFontLst>
    <p:embeddedFont>
      <p:font typeface="Barlow Semi Condensed" panose="020B0604020202020204" charset="0"/>
      <p:regular r:id="rId35"/>
      <p:bold r:id="rId36"/>
      <p:italic r:id="rId37"/>
      <p:boldItalic r:id="rId38"/>
    </p:embeddedFont>
    <p:embeddedFont>
      <p:font typeface="Fjalla One" panose="020B0604020202020204" charset="0"/>
      <p:regular r:id="rId39"/>
    </p:embeddedFont>
    <p:embeddedFont>
      <p:font typeface="Montserrat Medium" panose="020B0604020202020204" charset="0"/>
      <p:regular r:id="rId40"/>
      <p:bold r:id="rId41"/>
      <p:italic r:id="rId42"/>
      <p:boldItalic r:id="rId43"/>
    </p:embeddedFont>
    <p:embeddedFont>
      <p:font typeface="Oswald" panose="020B0604020202020204" charset="0"/>
      <p:regular r:id="rId44"/>
      <p:bold r:id="rId45"/>
    </p:embeddedFont>
    <p:embeddedFont>
      <p:font typeface="Oswald Medium" panose="020B0604020202020204" charset="0"/>
      <p:regular r:id="rId46"/>
      <p:bold r:id="rId47"/>
    </p:embeddedFont>
    <p:embeddedFont>
      <p:font typeface="Oswald SemiBold" panose="020B0604020202020204" charset="0"/>
      <p:regular r:id="rId48"/>
      <p:bold r:id="rId49"/>
    </p:embeddedFont>
    <p:embeddedFont>
      <p:font typeface="Roboto" panose="020B0604020202020204"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EA942056-4C92-4274-BA8A-E5075E74C28E}">
          <p14:sldIdLst>
            <p14:sldId id="256"/>
            <p14:sldId id="257"/>
            <p14:sldId id="258"/>
            <p14:sldId id="259"/>
            <p14:sldId id="260"/>
            <p14:sldId id="308"/>
            <p14:sldId id="261"/>
            <p14:sldId id="265"/>
            <p14:sldId id="270"/>
            <p14:sldId id="267"/>
            <p14:sldId id="263"/>
            <p14:sldId id="262"/>
            <p14:sldId id="326"/>
            <p14:sldId id="266"/>
            <p14:sldId id="268"/>
            <p14:sldId id="315"/>
            <p14:sldId id="309"/>
            <p14:sldId id="310"/>
            <p14:sldId id="311"/>
            <p14:sldId id="312"/>
            <p14:sldId id="313"/>
            <p14:sldId id="314"/>
            <p14:sldId id="316"/>
            <p14:sldId id="317"/>
            <p14:sldId id="318"/>
            <p14:sldId id="319"/>
            <p14:sldId id="320"/>
            <p14:sldId id="321"/>
            <p14:sldId id="323"/>
          </p14:sldIdLst>
        </p14:section>
        <p14:section name="Untitled Section" id="{E5292A8C-B193-4834-95C1-CE0934FFC01E}">
          <p14:sldIdLst>
            <p14:sldId id="322"/>
            <p14:sldId id="324"/>
            <p14:sldId id="32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1064283-8F1F-4672-BE00-3D3259998EF5}">
  <a:tblStyle styleId="{B1064283-8F1F-4672-BE00-3D3259998EF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C81303-B202-4D0D-92C9-0EFE80D2600B}"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38" autoAdjust="0"/>
    <p:restoredTop sz="94660"/>
  </p:normalViewPr>
  <p:slideViewPr>
    <p:cSldViewPr snapToGrid="0">
      <p:cViewPr>
        <p:scale>
          <a:sx n="100" d="100"/>
          <a:sy n="100" d="100"/>
        </p:scale>
        <p:origin x="312" y="9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font" Target="fonts/font16.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font" Target="fonts/font19.fntdata"/><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font" Target="fonts/font7.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font" Target="fonts/font15.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10.fntdata"/><Relationship Id="rId52"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a98e5f905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a98e5f905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8"/>
        <p:cNvGrpSpPr/>
        <p:nvPr/>
      </p:nvGrpSpPr>
      <p:grpSpPr>
        <a:xfrm>
          <a:off x="0" y="0"/>
          <a:ext cx="0" cy="0"/>
          <a:chOff x="0" y="0"/>
          <a:chExt cx="0" cy="0"/>
        </a:xfrm>
      </p:grpSpPr>
      <p:sp>
        <p:nvSpPr>
          <p:cNvPr id="1359" name="Google Shape;1359;ga9b9cfb6bf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0" name="Google Shape;1360;ga9b9cfb6bf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5"/>
        <p:cNvGrpSpPr/>
        <p:nvPr/>
      </p:nvGrpSpPr>
      <p:grpSpPr>
        <a:xfrm>
          <a:off x="0" y="0"/>
          <a:ext cx="0" cy="0"/>
          <a:chOff x="0" y="0"/>
          <a:chExt cx="0" cy="0"/>
        </a:xfrm>
      </p:grpSpPr>
      <p:sp>
        <p:nvSpPr>
          <p:cNvPr id="1186" name="Google Shape;1186;ga9b9cfb6bf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7" name="Google Shape;1187;ga9b9cfb6bf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2"/>
        <p:cNvGrpSpPr/>
        <p:nvPr/>
      </p:nvGrpSpPr>
      <p:grpSpPr>
        <a:xfrm>
          <a:off x="0" y="0"/>
          <a:ext cx="0" cy="0"/>
          <a:chOff x="0" y="0"/>
          <a:chExt cx="0" cy="0"/>
        </a:xfrm>
      </p:grpSpPr>
      <p:sp>
        <p:nvSpPr>
          <p:cNvPr id="1043" name="Google Shape;1043;ga9b9cfb6bf_0_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4" name="Google Shape;1044;ga9b9cfb6bf_0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a12fb63ab0_0_2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a12fb63ab0_0_2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59027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aaff169db5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aaff169db5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0"/>
        <p:cNvGrpSpPr/>
        <p:nvPr/>
      </p:nvGrpSpPr>
      <p:grpSpPr>
        <a:xfrm>
          <a:off x="0" y="0"/>
          <a:ext cx="0" cy="0"/>
          <a:chOff x="0" y="0"/>
          <a:chExt cx="0" cy="0"/>
        </a:xfrm>
      </p:grpSpPr>
      <p:sp>
        <p:nvSpPr>
          <p:cNvPr id="1461" name="Google Shape;1461;ga9b13872d8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2" name="Google Shape;1462;ga9b13872d8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0"/>
        <p:cNvGrpSpPr/>
        <p:nvPr/>
      </p:nvGrpSpPr>
      <p:grpSpPr>
        <a:xfrm>
          <a:off x="0" y="0"/>
          <a:ext cx="0" cy="0"/>
          <a:chOff x="0" y="0"/>
          <a:chExt cx="0" cy="0"/>
        </a:xfrm>
      </p:grpSpPr>
      <p:sp>
        <p:nvSpPr>
          <p:cNvPr id="1461" name="Google Shape;1461;ga9b13872d8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2" name="Google Shape;1462;ga9b13872d8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7568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0"/>
        <p:cNvGrpSpPr/>
        <p:nvPr/>
      </p:nvGrpSpPr>
      <p:grpSpPr>
        <a:xfrm>
          <a:off x="0" y="0"/>
          <a:ext cx="0" cy="0"/>
          <a:chOff x="0" y="0"/>
          <a:chExt cx="0" cy="0"/>
        </a:xfrm>
      </p:grpSpPr>
      <p:sp>
        <p:nvSpPr>
          <p:cNvPr id="1461" name="Google Shape;1461;ga9b13872d8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2" name="Google Shape;1462;ga9b13872d8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5547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0"/>
        <p:cNvGrpSpPr/>
        <p:nvPr/>
      </p:nvGrpSpPr>
      <p:grpSpPr>
        <a:xfrm>
          <a:off x="0" y="0"/>
          <a:ext cx="0" cy="0"/>
          <a:chOff x="0" y="0"/>
          <a:chExt cx="0" cy="0"/>
        </a:xfrm>
      </p:grpSpPr>
      <p:sp>
        <p:nvSpPr>
          <p:cNvPr id="1461" name="Google Shape;1461;ga9b13872d8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2" name="Google Shape;1462;ga9b13872d8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18857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0"/>
        <p:cNvGrpSpPr/>
        <p:nvPr/>
      </p:nvGrpSpPr>
      <p:grpSpPr>
        <a:xfrm>
          <a:off x="0" y="0"/>
          <a:ext cx="0" cy="0"/>
          <a:chOff x="0" y="0"/>
          <a:chExt cx="0" cy="0"/>
        </a:xfrm>
      </p:grpSpPr>
      <p:sp>
        <p:nvSpPr>
          <p:cNvPr id="1461" name="Google Shape;1461;ga9b13872d8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2" name="Google Shape;1462;ga9b13872d8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1915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a9b13872d8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a9b13872d8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0"/>
        <p:cNvGrpSpPr/>
        <p:nvPr/>
      </p:nvGrpSpPr>
      <p:grpSpPr>
        <a:xfrm>
          <a:off x="0" y="0"/>
          <a:ext cx="0" cy="0"/>
          <a:chOff x="0" y="0"/>
          <a:chExt cx="0" cy="0"/>
        </a:xfrm>
      </p:grpSpPr>
      <p:sp>
        <p:nvSpPr>
          <p:cNvPr id="1461" name="Google Shape;1461;ga9b13872d8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2" name="Google Shape;1462;ga9b13872d8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49061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0"/>
        <p:cNvGrpSpPr/>
        <p:nvPr/>
      </p:nvGrpSpPr>
      <p:grpSpPr>
        <a:xfrm>
          <a:off x="0" y="0"/>
          <a:ext cx="0" cy="0"/>
          <a:chOff x="0" y="0"/>
          <a:chExt cx="0" cy="0"/>
        </a:xfrm>
      </p:grpSpPr>
      <p:sp>
        <p:nvSpPr>
          <p:cNvPr id="1461" name="Google Shape;1461;ga9b13872d8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2" name="Google Shape;1462;ga9b13872d8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68184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0"/>
        <p:cNvGrpSpPr/>
        <p:nvPr/>
      </p:nvGrpSpPr>
      <p:grpSpPr>
        <a:xfrm>
          <a:off x="0" y="0"/>
          <a:ext cx="0" cy="0"/>
          <a:chOff x="0" y="0"/>
          <a:chExt cx="0" cy="0"/>
        </a:xfrm>
      </p:grpSpPr>
      <p:sp>
        <p:nvSpPr>
          <p:cNvPr id="1461" name="Google Shape;1461;ga9b13872d8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2" name="Google Shape;1462;ga9b13872d8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21821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0"/>
        <p:cNvGrpSpPr/>
        <p:nvPr/>
      </p:nvGrpSpPr>
      <p:grpSpPr>
        <a:xfrm>
          <a:off x="0" y="0"/>
          <a:ext cx="0" cy="0"/>
          <a:chOff x="0" y="0"/>
          <a:chExt cx="0" cy="0"/>
        </a:xfrm>
      </p:grpSpPr>
      <p:sp>
        <p:nvSpPr>
          <p:cNvPr id="1461" name="Google Shape;1461;ga9b13872d8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2" name="Google Shape;1462;ga9b13872d8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98337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0"/>
        <p:cNvGrpSpPr/>
        <p:nvPr/>
      </p:nvGrpSpPr>
      <p:grpSpPr>
        <a:xfrm>
          <a:off x="0" y="0"/>
          <a:ext cx="0" cy="0"/>
          <a:chOff x="0" y="0"/>
          <a:chExt cx="0" cy="0"/>
        </a:xfrm>
      </p:grpSpPr>
      <p:sp>
        <p:nvSpPr>
          <p:cNvPr id="1461" name="Google Shape;1461;ga9b13872d8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2" name="Google Shape;1462;ga9b13872d8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56884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0"/>
        <p:cNvGrpSpPr/>
        <p:nvPr/>
      </p:nvGrpSpPr>
      <p:grpSpPr>
        <a:xfrm>
          <a:off x="0" y="0"/>
          <a:ext cx="0" cy="0"/>
          <a:chOff x="0" y="0"/>
          <a:chExt cx="0" cy="0"/>
        </a:xfrm>
      </p:grpSpPr>
      <p:sp>
        <p:nvSpPr>
          <p:cNvPr id="1461" name="Google Shape;1461;ga9b13872d8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2" name="Google Shape;1462;ga9b13872d8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82097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0"/>
        <p:cNvGrpSpPr/>
        <p:nvPr/>
      </p:nvGrpSpPr>
      <p:grpSpPr>
        <a:xfrm>
          <a:off x="0" y="0"/>
          <a:ext cx="0" cy="0"/>
          <a:chOff x="0" y="0"/>
          <a:chExt cx="0" cy="0"/>
        </a:xfrm>
      </p:grpSpPr>
      <p:sp>
        <p:nvSpPr>
          <p:cNvPr id="1461" name="Google Shape;1461;ga9b13872d8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2" name="Google Shape;1462;ga9b13872d8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35385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0"/>
        <p:cNvGrpSpPr/>
        <p:nvPr/>
      </p:nvGrpSpPr>
      <p:grpSpPr>
        <a:xfrm>
          <a:off x="0" y="0"/>
          <a:ext cx="0" cy="0"/>
          <a:chOff x="0" y="0"/>
          <a:chExt cx="0" cy="0"/>
        </a:xfrm>
      </p:grpSpPr>
      <p:sp>
        <p:nvSpPr>
          <p:cNvPr id="1461" name="Google Shape;1461;ga9b13872d8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2" name="Google Shape;1462;ga9b13872d8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83508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0"/>
        <p:cNvGrpSpPr/>
        <p:nvPr/>
      </p:nvGrpSpPr>
      <p:grpSpPr>
        <a:xfrm>
          <a:off x="0" y="0"/>
          <a:ext cx="0" cy="0"/>
          <a:chOff x="0" y="0"/>
          <a:chExt cx="0" cy="0"/>
        </a:xfrm>
      </p:grpSpPr>
      <p:sp>
        <p:nvSpPr>
          <p:cNvPr id="1461" name="Google Shape;1461;ga9b13872d8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2" name="Google Shape;1462;ga9b13872d8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98393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ga9b9cfb6bf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a9b9cfb6bf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2326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a12fb63ab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a12fb63ab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a9b9cfb6b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2" name="Google Shape;702;ga9b9cfb6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18304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a12fb63ab0_0_2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a12fb63ab0_0_2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23721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a9b13872d8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a9b13872d8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13895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a12fb63ab0_0_2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a12fb63ab0_0_2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a9b9cfb6b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2" name="Google Shape;702;ga9b9cfb6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a12fb63ab0_0_2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a12fb63ab0_0_2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5620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1"/>
        <p:cNvGrpSpPr/>
        <p:nvPr/>
      </p:nvGrpSpPr>
      <p:grpSpPr>
        <a:xfrm>
          <a:off x="0" y="0"/>
          <a:ext cx="0" cy="0"/>
          <a:chOff x="0" y="0"/>
          <a:chExt cx="0" cy="0"/>
        </a:xfrm>
      </p:grpSpPr>
      <p:sp>
        <p:nvSpPr>
          <p:cNvPr id="1032" name="Google Shape;1032;ga12fb63ab0_0_5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3" name="Google Shape;1033;ga12fb63ab0_0_5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ga9b9cfb6bf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a9b9cfb6bf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7"/>
        <p:cNvGrpSpPr/>
        <p:nvPr/>
      </p:nvGrpSpPr>
      <p:grpSpPr>
        <a:xfrm>
          <a:off x="0" y="0"/>
          <a:ext cx="0" cy="0"/>
          <a:chOff x="0" y="0"/>
          <a:chExt cx="0" cy="0"/>
        </a:xfrm>
      </p:grpSpPr>
      <p:sp>
        <p:nvSpPr>
          <p:cNvPr id="1568" name="Google Shape;1568;ga12fb63ab0_0_5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9" name="Google Shape;1569;ga12fb63ab0_0_5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97500" y="1239750"/>
            <a:ext cx="4178100" cy="2184600"/>
          </a:xfrm>
          <a:prstGeom prst="rect">
            <a:avLst/>
          </a:prstGeom>
        </p:spPr>
        <p:txBody>
          <a:bodyPr spcFirstLastPara="1" wrap="square" lIns="91425" tIns="0" rIns="91425" bIns="0" anchor="b" anchorCtr="0">
            <a:noAutofit/>
          </a:bodyPr>
          <a:lstStyle>
            <a:lvl1pPr lvl="0">
              <a:lnSpc>
                <a:spcPct val="80000"/>
              </a:lnSpc>
              <a:spcBef>
                <a:spcPts val="0"/>
              </a:spcBef>
              <a:spcAft>
                <a:spcPts val="0"/>
              </a:spcAft>
              <a:buSzPts val="6000"/>
              <a:buNone/>
              <a:defRPr sz="6000"/>
            </a:lvl1pPr>
            <a:lvl2pPr lvl="1" algn="ctr">
              <a:spcBef>
                <a:spcPts val="0"/>
              </a:spcBef>
              <a:spcAft>
                <a:spcPts val="0"/>
              </a:spcAft>
              <a:buSzPts val="6600"/>
              <a:buNone/>
              <a:defRPr sz="6600"/>
            </a:lvl2pPr>
            <a:lvl3pPr lvl="2" algn="ctr">
              <a:spcBef>
                <a:spcPts val="0"/>
              </a:spcBef>
              <a:spcAft>
                <a:spcPts val="0"/>
              </a:spcAft>
              <a:buSzPts val="6600"/>
              <a:buNone/>
              <a:defRPr sz="6600"/>
            </a:lvl3pPr>
            <a:lvl4pPr lvl="3" algn="ctr">
              <a:spcBef>
                <a:spcPts val="0"/>
              </a:spcBef>
              <a:spcAft>
                <a:spcPts val="0"/>
              </a:spcAft>
              <a:buSzPts val="6600"/>
              <a:buNone/>
              <a:defRPr sz="6600"/>
            </a:lvl4pPr>
            <a:lvl5pPr lvl="4" algn="ctr">
              <a:spcBef>
                <a:spcPts val="0"/>
              </a:spcBef>
              <a:spcAft>
                <a:spcPts val="0"/>
              </a:spcAft>
              <a:buSzPts val="6600"/>
              <a:buNone/>
              <a:defRPr sz="6600"/>
            </a:lvl5pPr>
            <a:lvl6pPr lvl="5" algn="ctr">
              <a:spcBef>
                <a:spcPts val="0"/>
              </a:spcBef>
              <a:spcAft>
                <a:spcPts val="0"/>
              </a:spcAft>
              <a:buSzPts val="6600"/>
              <a:buNone/>
              <a:defRPr sz="6600"/>
            </a:lvl6pPr>
            <a:lvl7pPr lvl="6" algn="ctr">
              <a:spcBef>
                <a:spcPts val="0"/>
              </a:spcBef>
              <a:spcAft>
                <a:spcPts val="0"/>
              </a:spcAft>
              <a:buSzPts val="6600"/>
              <a:buNone/>
              <a:defRPr sz="6600"/>
            </a:lvl7pPr>
            <a:lvl8pPr lvl="7" algn="ctr">
              <a:spcBef>
                <a:spcPts val="0"/>
              </a:spcBef>
              <a:spcAft>
                <a:spcPts val="0"/>
              </a:spcAft>
              <a:buSzPts val="6600"/>
              <a:buNone/>
              <a:defRPr sz="6600"/>
            </a:lvl8pPr>
            <a:lvl9pPr lvl="8" algn="ctr">
              <a:spcBef>
                <a:spcPts val="0"/>
              </a:spcBef>
              <a:spcAft>
                <a:spcPts val="0"/>
              </a:spcAft>
              <a:buSzPts val="6600"/>
              <a:buNone/>
              <a:defRPr sz="6600"/>
            </a:lvl9pPr>
          </a:lstStyle>
          <a:p>
            <a:endParaRPr/>
          </a:p>
        </p:txBody>
      </p:sp>
      <p:sp>
        <p:nvSpPr>
          <p:cNvPr id="10" name="Google Shape;10;p2"/>
          <p:cNvSpPr txBox="1">
            <a:spLocks noGrp="1"/>
          </p:cNvSpPr>
          <p:nvPr>
            <p:ph type="subTitle" idx="1"/>
          </p:nvPr>
        </p:nvSpPr>
        <p:spPr>
          <a:xfrm>
            <a:off x="997500" y="3457950"/>
            <a:ext cx="4363800" cy="44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800"/>
              <a:buNone/>
              <a:defRPr>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11" name="Google Shape;11;p2"/>
          <p:cNvSpPr/>
          <p:nvPr/>
        </p:nvSpPr>
        <p:spPr>
          <a:xfrm>
            <a:off x="-632" y="791"/>
            <a:ext cx="2305727" cy="1322421"/>
          </a:xfrm>
          <a:custGeom>
            <a:avLst/>
            <a:gdLst/>
            <a:ahLst/>
            <a:cxnLst/>
            <a:rect l="l" t="t" r="r" b="b"/>
            <a:pathLst>
              <a:path w="51817" h="29719" extrusionOk="0">
                <a:moveTo>
                  <a:pt x="1" y="1"/>
                </a:moveTo>
                <a:lnTo>
                  <a:pt x="1" y="29719"/>
                </a:lnTo>
                <a:lnTo>
                  <a:pt x="518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235550" y="2783300"/>
            <a:ext cx="181600" cy="207475"/>
          </a:xfrm>
          <a:custGeom>
            <a:avLst/>
            <a:gdLst/>
            <a:ahLst/>
            <a:cxnLst/>
            <a:rect l="l" t="t" r="r" b="b"/>
            <a:pathLst>
              <a:path w="7264" h="8299" extrusionOk="0">
                <a:moveTo>
                  <a:pt x="1" y="0"/>
                </a:moveTo>
                <a:lnTo>
                  <a:pt x="1" y="8299"/>
                </a:lnTo>
                <a:lnTo>
                  <a:pt x="7264" y="4191"/>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flipH="1">
            <a:off x="7638964" y="4296107"/>
            <a:ext cx="3067551" cy="1750525"/>
          </a:xfrm>
          <a:custGeom>
            <a:avLst/>
            <a:gdLst/>
            <a:ahLst/>
            <a:cxnLst/>
            <a:rect l="l" t="t" r="r" b="b"/>
            <a:pathLst>
              <a:path w="15169" h="8656" extrusionOk="0">
                <a:moveTo>
                  <a:pt x="7585" y="0"/>
                </a:moveTo>
                <a:lnTo>
                  <a:pt x="0" y="4286"/>
                </a:lnTo>
                <a:lnTo>
                  <a:pt x="7585" y="8656"/>
                </a:lnTo>
                <a:lnTo>
                  <a:pt x="15169" y="4286"/>
                </a:lnTo>
                <a:lnTo>
                  <a:pt x="75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flipH="1">
            <a:off x="8351606" y="4470150"/>
            <a:ext cx="474274" cy="542098"/>
          </a:xfrm>
          <a:custGeom>
            <a:avLst/>
            <a:gdLst/>
            <a:ahLst/>
            <a:cxnLst/>
            <a:rect l="l" t="t" r="r" b="b"/>
            <a:pathLst>
              <a:path w="8657" h="9895" extrusionOk="0">
                <a:moveTo>
                  <a:pt x="8656" y="1"/>
                </a:moveTo>
                <a:lnTo>
                  <a:pt x="0" y="4894"/>
                </a:lnTo>
                <a:lnTo>
                  <a:pt x="8656" y="9895"/>
                </a:lnTo>
                <a:lnTo>
                  <a:pt x="8656" y="1"/>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5400000" flipH="1">
            <a:off x="-178850" y="440475"/>
            <a:ext cx="1542000" cy="603900"/>
          </a:xfrm>
          <a:prstGeom prst="homePlate">
            <a:avLst>
              <a:gd name="adj" fmla="val 2760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3551601" flipH="1">
            <a:off x="490749" y="-203034"/>
            <a:ext cx="1588808" cy="898009"/>
          </a:xfrm>
          <a:custGeom>
            <a:avLst/>
            <a:gdLst/>
            <a:ahLst/>
            <a:cxnLst/>
            <a:rect l="l" t="t" r="r" b="b"/>
            <a:pathLst>
              <a:path w="32672" h="18467" extrusionOk="0">
                <a:moveTo>
                  <a:pt x="29290" y="0"/>
                </a:moveTo>
                <a:lnTo>
                  <a:pt x="0" y="16550"/>
                </a:lnTo>
                <a:lnTo>
                  <a:pt x="3394" y="18467"/>
                </a:lnTo>
                <a:lnTo>
                  <a:pt x="32671" y="1953"/>
                </a:lnTo>
                <a:lnTo>
                  <a:pt x="29290"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547325" y="1888000"/>
            <a:ext cx="1090800" cy="848100"/>
          </a:xfrm>
          <a:prstGeom prst="hexagon">
            <a:avLst>
              <a:gd name="adj" fmla="val 28631"/>
              <a:gd name="v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3551601" flipH="1">
            <a:off x="6636974" y="4607028"/>
            <a:ext cx="1588808" cy="898009"/>
          </a:xfrm>
          <a:custGeom>
            <a:avLst/>
            <a:gdLst/>
            <a:ahLst/>
            <a:cxnLst/>
            <a:rect l="l" t="t" r="r" b="b"/>
            <a:pathLst>
              <a:path w="32672" h="18467" extrusionOk="0">
                <a:moveTo>
                  <a:pt x="29290" y="0"/>
                </a:moveTo>
                <a:lnTo>
                  <a:pt x="0" y="16550"/>
                </a:lnTo>
                <a:lnTo>
                  <a:pt x="3394" y="18467"/>
                </a:lnTo>
                <a:lnTo>
                  <a:pt x="32671" y="1953"/>
                </a:lnTo>
                <a:lnTo>
                  <a:pt x="292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28"/>
        <p:cNvGrpSpPr/>
        <p:nvPr/>
      </p:nvGrpSpPr>
      <p:grpSpPr>
        <a:xfrm>
          <a:off x="0" y="0"/>
          <a:ext cx="0" cy="0"/>
          <a:chOff x="0" y="0"/>
          <a:chExt cx="0" cy="0"/>
        </a:xfrm>
      </p:grpSpPr>
      <p:sp>
        <p:nvSpPr>
          <p:cNvPr id="129" name="Google Shape;129;p13"/>
          <p:cNvSpPr/>
          <p:nvPr/>
        </p:nvSpPr>
        <p:spPr>
          <a:xfrm rot="-5400000">
            <a:off x="8444100" y="185850"/>
            <a:ext cx="1409400" cy="1228800"/>
          </a:xfrm>
          <a:prstGeom prst="hexagon">
            <a:avLst>
              <a:gd name="adj" fmla="val 28631"/>
              <a:gd name="v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3"/>
          <p:cNvSpPr/>
          <p:nvPr/>
        </p:nvSpPr>
        <p:spPr>
          <a:xfrm flipH="1">
            <a:off x="7144786" y="503397"/>
            <a:ext cx="1233851" cy="704854"/>
          </a:xfrm>
          <a:custGeom>
            <a:avLst/>
            <a:gdLst/>
            <a:ahLst/>
            <a:cxnLst/>
            <a:rect l="l" t="t" r="r" b="b"/>
            <a:pathLst>
              <a:path w="23385" h="13359" extrusionOk="0">
                <a:moveTo>
                  <a:pt x="11692" y="0"/>
                </a:moveTo>
                <a:lnTo>
                  <a:pt x="1" y="6751"/>
                </a:lnTo>
                <a:lnTo>
                  <a:pt x="11692" y="13359"/>
                </a:lnTo>
                <a:lnTo>
                  <a:pt x="23384" y="6751"/>
                </a:lnTo>
                <a:lnTo>
                  <a:pt x="116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3"/>
          <p:cNvSpPr txBox="1">
            <a:spLocks noGrp="1"/>
          </p:cNvSpPr>
          <p:nvPr>
            <p:ph type="title" hasCustomPrompt="1"/>
          </p:nvPr>
        </p:nvSpPr>
        <p:spPr>
          <a:xfrm>
            <a:off x="570850" y="1757301"/>
            <a:ext cx="1214400" cy="9351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5600"/>
              <a:buNone/>
              <a:defRPr sz="7500"/>
            </a:lvl1pPr>
            <a:lvl2pPr lvl="1" algn="r" rtl="0">
              <a:spcBef>
                <a:spcPts val="0"/>
              </a:spcBef>
              <a:spcAft>
                <a:spcPts val="0"/>
              </a:spcAft>
              <a:buSzPts val="5600"/>
              <a:buNone/>
              <a:defRPr sz="5600"/>
            </a:lvl2pPr>
            <a:lvl3pPr lvl="2" algn="r" rtl="0">
              <a:spcBef>
                <a:spcPts val="0"/>
              </a:spcBef>
              <a:spcAft>
                <a:spcPts val="0"/>
              </a:spcAft>
              <a:buSzPts val="5600"/>
              <a:buNone/>
              <a:defRPr sz="5600"/>
            </a:lvl3pPr>
            <a:lvl4pPr lvl="3" algn="r" rtl="0">
              <a:spcBef>
                <a:spcPts val="0"/>
              </a:spcBef>
              <a:spcAft>
                <a:spcPts val="0"/>
              </a:spcAft>
              <a:buSzPts val="5600"/>
              <a:buNone/>
              <a:defRPr sz="5600"/>
            </a:lvl4pPr>
            <a:lvl5pPr lvl="4" algn="r" rtl="0">
              <a:spcBef>
                <a:spcPts val="0"/>
              </a:spcBef>
              <a:spcAft>
                <a:spcPts val="0"/>
              </a:spcAft>
              <a:buSzPts val="5600"/>
              <a:buNone/>
              <a:defRPr sz="5600"/>
            </a:lvl5pPr>
            <a:lvl6pPr lvl="5" algn="r" rtl="0">
              <a:spcBef>
                <a:spcPts val="0"/>
              </a:spcBef>
              <a:spcAft>
                <a:spcPts val="0"/>
              </a:spcAft>
              <a:buSzPts val="5600"/>
              <a:buNone/>
              <a:defRPr sz="5600"/>
            </a:lvl6pPr>
            <a:lvl7pPr lvl="6" algn="r" rtl="0">
              <a:spcBef>
                <a:spcPts val="0"/>
              </a:spcBef>
              <a:spcAft>
                <a:spcPts val="0"/>
              </a:spcAft>
              <a:buSzPts val="5600"/>
              <a:buNone/>
              <a:defRPr sz="5600"/>
            </a:lvl7pPr>
            <a:lvl8pPr lvl="7" algn="r" rtl="0">
              <a:spcBef>
                <a:spcPts val="0"/>
              </a:spcBef>
              <a:spcAft>
                <a:spcPts val="0"/>
              </a:spcAft>
              <a:buSzPts val="5600"/>
              <a:buNone/>
              <a:defRPr sz="5600"/>
            </a:lvl8pPr>
            <a:lvl9pPr lvl="8" algn="r" rtl="0">
              <a:spcBef>
                <a:spcPts val="0"/>
              </a:spcBef>
              <a:spcAft>
                <a:spcPts val="0"/>
              </a:spcAft>
              <a:buSzPts val="5600"/>
              <a:buNone/>
              <a:defRPr sz="5600"/>
            </a:lvl9pPr>
          </a:lstStyle>
          <a:p>
            <a:r>
              <a:t>xx%</a:t>
            </a:r>
          </a:p>
        </p:txBody>
      </p:sp>
      <p:sp>
        <p:nvSpPr>
          <p:cNvPr id="132" name="Google Shape;132;p13"/>
          <p:cNvSpPr txBox="1">
            <a:spLocks noGrp="1"/>
          </p:cNvSpPr>
          <p:nvPr>
            <p:ph type="title" idx="2" hasCustomPrompt="1"/>
          </p:nvPr>
        </p:nvSpPr>
        <p:spPr>
          <a:xfrm>
            <a:off x="570850" y="3089801"/>
            <a:ext cx="1214400" cy="9351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5600"/>
              <a:buNone/>
              <a:defRPr sz="7500"/>
            </a:lvl1pPr>
            <a:lvl2pPr lvl="1" algn="r" rtl="0">
              <a:spcBef>
                <a:spcPts val="0"/>
              </a:spcBef>
              <a:spcAft>
                <a:spcPts val="0"/>
              </a:spcAft>
              <a:buSzPts val="5600"/>
              <a:buNone/>
              <a:defRPr sz="5600"/>
            </a:lvl2pPr>
            <a:lvl3pPr lvl="2" algn="r" rtl="0">
              <a:spcBef>
                <a:spcPts val="0"/>
              </a:spcBef>
              <a:spcAft>
                <a:spcPts val="0"/>
              </a:spcAft>
              <a:buSzPts val="5600"/>
              <a:buNone/>
              <a:defRPr sz="5600"/>
            </a:lvl3pPr>
            <a:lvl4pPr lvl="3" algn="r" rtl="0">
              <a:spcBef>
                <a:spcPts val="0"/>
              </a:spcBef>
              <a:spcAft>
                <a:spcPts val="0"/>
              </a:spcAft>
              <a:buSzPts val="5600"/>
              <a:buNone/>
              <a:defRPr sz="5600"/>
            </a:lvl4pPr>
            <a:lvl5pPr lvl="4" algn="r" rtl="0">
              <a:spcBef>
                <a:spcPts val="0"/>
              </a:spcBef>
              <a:spcAft>
                <a:spcPts val="0"/>
              </a:spcAft>
              <a:buSzPts val="5600"/>
              <a:buNone/>
              <a:defRPr sz="5600"/>
            </a:lvl5pPr>
            <a:lvl6pPr lvl="5" algn="r" rtl="0">
              <a:spcBef>
                <a:spcPts val="0"/>
              </a:spcBef>
              <a:spcAft>
                <a:spcPts val="0"/>
              </a:spcAft>
              <a:buSzPts val="5600"/>
              <a:buNone/>
              <a:defRPr sz="5600"/>
            </a:lvl6pPr>
            <a:lvl7pPr lvl="6" algn="r" rtl="0">
              <a:spcBef>
                <a:spcPts val="0"/>
              </a:spcBef>
              <a:spcAft>
                <a:spcPts val="0"/>
              </a:spcAft>
              <a:buSzPts val="5600"/>
              <a:buNone/>
              <a:defRPr sz="5600"/>
            </a:lvl7pPr>
            <a:lvl8pPr lvl="7" algn="r" rtl="0">
              <a:spcBef>
                <a:spcPts val="0"/>
              </a:spcBef>
              <a:spcAft>
                <a:spcPts val="0"/>
              </a:spcAft>
              <a:buSzPts val="5600"/>
              <a:buNone/>
              <a:defRPr sz="5600"/>
            </a:lvl8pPr>
            <a:lvl9pPr lvl="8" algn="r" rtl="0">
              <a:spcBef>
                <a:spcPts val="0"/>
              </a:spcBef>
              <a:spcAft>
                <a:spcPts val="0"/>
              </a:spcAft>
              <a:buSzPts val="5600"/>
              <a:buNone/>
              <a:defRPr sz="5600"/>
            </a:lvl9pPr>
          </a:lstStyle>
          <a:p>
            <a:r>
              <a:t>xx%</a:t>
            </a:r>
          </a:p>
        </p:txBody>
      </p:sp>
      <p:sp>
        <p:nvSpPr>
          <p:cNvPr id="133" name="Google Shape;133;p13"/>
          <p:cNvSpPr txBox="1">
            <a:spLocks noGrp="1"/>
          </p:cNvSpPr>
          <p:nvPr>
            <p:ph type="title" idx="3" hasCustomPrompt="1"/>
          </p:nvPr>
        </p:nvSpPr>
        <p:spPr>
          <a:xfrm>
            <a:off x="4707975" y="1757301"/>
            <a:ext cx="1214400" cy="9351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5600"/>
              <a:buNone/>
              <a:defRPr sz="7500"/>
            </a:lvl1pPr>
            <a:lvl2pPr lvl="1" algn="r" rtl="0">
              <a:spcBef>
                <a:spcPts val="0"/>
              </a:spcBef>
              <a:spcAft>
                <a:spcPts val="0"/>
              </a:spcAft>
              <a:buSzPts val="5600"/>
              <a:buNone/>
              <a:defRPr sz="5600"/>
            </a:lvl2pPr>
            <a:lvl3pPr lvl="2" algn="r" rtl="0">
              <a:spcBef>
                <a:spcPts val="0"/>
              </a:spcBef>
              <a:spcAft>
                <a:spcPts val="0"/>
              </a:spcAft>
              <a:buSzPts val="5600"/>
              <a:buNone/>
              <a:defRPr sz="5600"/>
            </a:lvl3pPr>
            <a:lvl4pPr lvl="3" algn="r" rtl="0">
              <a:spcBef>
                <a:spcPts val="0"/>
              </a:spcBef>
              <a:spcAft>
                <a:spcPts val="0"/>
              </a:spcAft>
              <a:buSzPts val="5600"/>
              <a:buNone/>
              <a:defRPr sz="5600"/>
            </a:lvl4pPr>
            <a:lvl5pPr lvl="4" algn="r" rtl="0">
              <a:spcBef>
                <a:spcPts val="0"/>
              </a:spcBef>
              <a:spcAft>
                <a:spcPts val="0"/>
              </a:spcAft>
              <a:buSzPts val="5600"/>
              <a:buNone/>
              <a:defRPr sz="5600"/>
            </a:lvl5pPr>
            <a:lvl6pPr lvl="5" algn="r" rtl="0">
              <a:spcBef>
                <a:spcPts val="0"/>
              </a:spcBef>
              <a:spcAft>
                <a:spcPts val="0"/>
              </a:spcAft>
              <a:buSzPts val="5600"/>
              <a:buNone/>
              <a:defRPr sz="5600"/>
            </a:lvl6pPr>
            <a:lvl7pPr lvl="6" algn="r" rtl="0">
              <a:spcBef>
                <a:spcPts val="0"/>
              </a:spcBef>
              <a:spcAft>
                <a:spcPts val="0"/>
              </a:spcAft>
              <a:buSzPts val="5600"/>
              <a:buNone/>
              <a:defRPr sz="5600"/>
            </a:lvl7pPr>
            <a:lvl8pPr lvl="7" algn="r" rtl="0">
              <a:spcBef>
                <a:spcPts val="0"/>
              </a:spcBef>
              <a:spcAft>
                <a:spcPts val="0"/>
              </a:spcAft>
              <a:buSzPts val="5600"/>
              <a:buNone/>
              <a:defRPr sz="5600"/>
            </a:lvl8pPr>
            <a:lvl9pPr lvl="8" algn="r" rtl="0">
              <a:spcBef>
                <a:spcPts val="0"/>
              </a:spcBef>
              <a:spcAft>
                <a:spcPts val="0"/>
              </a:spcAft>
              <a:buSzPts val="5600"/>
              <a:buNone/>
              <a:defRPr sz="5600"/>
            </a:lvl9pPr>
          </a:lstStyle>
          <a:p>
            <a:r>
              <a:t>xx%</a:t>
            </a:r>
          </a:p>
        </p:txBody>
      </p:sp>
      <p:sp>
        <p:nvSpPr>
          <p:cNvPr id="134" name="Google Shape;134;p13"/>
          <p:cNvSpPr txBox="1">
            <a:spLocks noGrp="1"/>
          </p:cNvSpPr>
          <p:nvPr>
            <p:ph type="title" idx="4" hasCustomPrompt="1"/>
          </p:nvPr>
        </p:nvSpPr>
        <p:spPr>
          <a:xfrm>
            <a:off x="4694675" y="3089801"/>
            <a:ext cx="1214400" cy="9351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5600"/>
              <a:buNone/>
              <a:defRPr sz="7500"/>
            </a:lvl1pPr>
            <a:lvl2pPr lvl="1" algn="r" rtl="0">
              <a:spcBef>
                <a:spcPts val="0"/>
              </a:spcBef>
              <a:spcAft>
                <a:spcPts val="0"/>
              </a:spcAft>
              <a:buSzPts val="5600"/>
              <a:buNone/>
              <a:defRPr sz="5600"/>
            </a:lvl2pPr>
            <a:lvl3pPr lvl="2" algn="r" rtl="0">
              <a:spcBef>
                <a:spcPts val="0"/>
              </a:spcBef>
              <a:spcAft>
                <a:spcPts val="0"/>
              </a:spcAft>
              <a:buSzPts val="5600"/>
              <a:buNone/>
              <a:defRPr sz="5600"/>
            </a:lvl3pPr>
            <a:lvl4pPr lvl="3" algn="r" rtl="0">
              <a:spcBef>
                <a:spcPts val="0"/>
              </a:spcBef>
              <a:spcAft>
                <a:spcPts val="0"/>
              </a:spcAft>
              <a:buSzPts val="5600"/>
              <a:buNone/>
              <a:defRPr sz="5600"/>
            </a:lvl4pPr>
            <a:lvl5pPr lvl="4" algn="r" rtl="0">
              <a:spcBef>
                <a:spcPts val="0"/>
              </a:spcBef>
              <a:spcAft>
                <a:spcPts val="0"/>
              </a:spcAft>
              <a:buSzPts val="5600"/>
              <a:buNone/>
              <a:defRPr sz="5600"/>
            </a:lvl5pPr>
            <a:lvl6pPr lvl="5" algn="r" rtl="0">
              <a:spcBef>
                <a:spcPts val="0"/>
              </a:spcBef>
              <a:spcAft>
                <a:spcPts val="0"/>
              </a:spcAft>
              <a:buSzPts val="5600"/>
              <a:buNone/>
              <a:defRPr sz="5600"/>
            </a:lvl6pPr>
            <a:lvl7pPr lvl="6" algn="r" rtl="0">
              <a:spcBef>
                <a:spcPts val="0"/>
              </a:spcBef>
              <a:spcAft>
                <a:spcPts val="0"/>
              </a:spcAft>
              <a:buSzPts val="5600"/>
              <a:buNone/>
              <a:defRPr sz="5600"/>
            </a:lvl7pPr>
            <a:lvl8pPr lvl="7" algn="r" rtl="0">
              <a:spcBef>
                <a:spcPts val="0"/>
              </a:spcBef>
              <a:spcAft>
                <a:spcPts val="0"/>
              </a:spcAft>
              <a:buSzPts val="5600"/>
              <a:buNone/>
              <a:defRPr sz="5600"/>
            </a:lvl8pPr>
            <a:lvl9pPr lvl="8" algn="r" rtl="0">
              <a:spcBef>
                <a:spcPts val="0"/>
              </a:spcBef>
              <a:spcAft>
                <a:spcPts val="0"/>
              </a:spcAft>
              <a:buSzPts val="5600"/>
              <a:buNone/>
              <a:defRPr sz="5600"/>
            </a:lvl9pPr>
          </a:lstStyle>
          <a:p>
            <a:r>
              <a:t>xx%</a:t>
            </a:r>
          </a:p>
        </p:txBody>
      </p:sp>
      <p:sp>
        <p:nvSpPr>
          <p:cNvPr id="135" name="Google Shape;135;p13"/>
          <p:cNvSpPr txBox="1">
            <a:spLocks noGrp="1"/>
          </p:cNvSpPr>
          <p:nvPr>
            <p:ph type="subTitle" idx="1"/>
          </p:nvPr>
        </p:nvSpPr>
        <p:spPr>
          <a:xfrm flipH="1">
            <a:off x="1847450" y="1773425"/>
            <a:ext cx="2426400" cy="293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1pPr>
            <a:lvl2pPr lvl="1"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2pPr>
            <a:lvl3pPr lvl="2"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3pPr>
            <a:lvl4pPr lvl="3"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4pPr>
            <a:lvl5pPr lvl="4"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5pPr>
            <a:lvl6pPr lvl="5"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6pPr>
            <a:lvl7pPr lvl="6"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7pPr>
            <a:lvl8pPr lvl="7"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8pPr>
            <a:lvl9pPr lvl="8"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9pPr>
          </a:lstStyle>
          <a:p>
            <a:endParaRPr/>
          </a:p>
        </p:txBody>
      </p:sp>
      <p:sp>
        <p:nvSpPr>
          <p:cNvPr id="136" name="Google Shape;136;p13"/>
          <p:cNvSpPr txBox="1">
            <a:spLocks noGrp="1"/>
          </p:cNvSpPr>
          <p:nvPr>
            <p:ph type="subTitle" idx="5"/>
          </p:nvPr>
        </p:nvSpPr>
        <p:spPr>
          <a:xfrm>
            <a:off x="1847450" y="2159300"/>
            <a:ext cx="2426400" cy="40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37" name="Google Shape;137;p13"/>
          <p:cNvSpPr txBox="1">
            <a:spLocks noGrp="1"/>
          </p:cNvSpPr>
          <p:nvPr>
            <p:ph type="subTitle" idx="6"/>
          </p:nvPr>
        </p:nvSpPr>
        <p:spPr>
          <a:xfrm flipH="1">
            <a:off x="1847375" y="3105925"/>
            <a:ext cx="2426400" cy="293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1pPr>
            <a:lvl2pPr lvl="1"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2pPr>
            <a:lvl3pPr lvl="2"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3pPr>
            <a:lvl4pPr lvl="3"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4pPr>
            <a:lvl5pPr lvl="4"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5pPr>
            <a:lvl6pPr lvl="5"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6pPr>
            <a:lvl7pPr lvl="6"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7pPr>
            <a:lvl8pPr lvl="7"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8pPr>
            <a:lvl9pPr lvl="8"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9pPr>
          </a:lstStyle>
          <a:p>
            <a:endParaRPr/>
          </a:p>
        </p:txBody>
      </p:sp>
      <p:sp>
        <p:nvSpPr>
          <p:cNvPr id="138" name="Google Shape;138;p13"/>
          <p:cNvSpPr txBox="1">
            <a:spLocks noGrp="1"/>
          </p:cNvSpPr>
          <p:nvPr>
            <p:ph type="subTitle" idx="7"/>
          </p:nvPr>
        </p:nvSpPr>
        <p:spPr>
          <a:xfrm>
            <a:off x="1847450" y="3490000"/>
            <a:ext cx="2426400" cy="40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39" name="Google Shape;139;p13"/>
          <p:cNvSpPr txBox="1">
            <a:spLocks noGrp="1"/>
          </p:cNvSpPr>
          <p:nvPr>
            <p:ph type="subTitle" idx="8"/>
          </p:nvPr>
        </p:nvSpPr>
        <p:spPr>
          <a:xfrm flipH="1">
            <a:off x="5987200" y="1773425"/>
            <a:ext cx="2426400" cy="293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1pPr>
            <a:lvl2pPr lvl="1"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2pPr>
            <a:lvl3pPr lvl="2"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3pPr>
            <a:lvl4pPr lvl="3"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4pPr>
            <a:lvl5pPr lvl="4"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5pPr>
            <a:lvl6pPr lvl="5"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6pPr>
            <a:lvl7pPr lvl="6"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7pPr>
            <a:lvl8pPr lvl="7"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8pPr>
            <a:lvl9pPr lvl="8"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9pPr>
          </a:lstStyle>
          <a:p>
            <a:endParaRPr/>
          </a:p>
        </p:txBody>
      </p:sp>
      <p:sp>
        <p:nvSpPr>
          <p:cNvPr id="140" name="Google Shape;140;p13"/>
          <p:cNvSpPr txBox="1">
            <a:spLocks noGrp="1"/>
          </p:cNvSpPr>
          <p:nvPr>
            <p:ph type="subTitle" idx="9"/>
          </p:nvPr>
        </p:nvSpPr>
        <p:spPr>
          <a:xfrm>
            <a:off x="5987200" y="2159300"/>
            <a:ext cx="2426400" cy="40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a:endParaRPr/>
          </a:p>
        </p:txBody>
      </p:sp>
      <p:sp>
        <p:nvSpPr>
          <p:cNvPr id="141" name="Google Shape;141;p13"/>
          <p:cNvSpPr txBox="1">
            <a:spLocks noGrp="1"/>
          </p:cNvSpPr>
          <p:nvPr>
            <p:ph type="subTitle" idx="13"/>
          </p:nvPr>
        </p:nvSpPr>
        <p:spPr>
          <a:xfrm flipH="1">
            <a:off x="5987200" y="3105925"/>
            <a:ext cx="2426400" cy="293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1pPr>
            <a:lvl2pPr lvl="1"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2pPr>
            <a:lvl3pPr lvl="2"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3pPr>
            <a:lvl4pPr lvl="3"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4pPr>
            <a:lvl5pPr lvl="4"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5pPr>
            <a:lvl6pPr lvl="5"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6pPr>
            <a:lvl7pPr lvl="6"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7pPr>
            <a:lvl8pPr lvl="7"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8pPr>
            <a:lvl9pPr lvl="8"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9pPr>
          </a:lstStyle>
          <a:p>
            <a:endParaRPr/>
          </a:p>
        </p:txBody>
      </p:sp>
      <p:sp>
        <p:nvSpPr>
          <p:cNvPr id="142" name="Google Shape;142;p13"/>
          <p:cNvSpPr txBox="1">
            <a:spLocks noGrp="1"/>
          </p:cNvSpPr>
          <p:nvPr>
            <p:ph type="subTitle" idx="14"/>
          </p:nvPr>
        </p:nvSpPr>
        <p:spPr>
          <a:xfrm>
            <a:off x="5987200" y="3490000"/>
            <a:ext cx="2426400" cy="40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143" name="Google Shape;143;p13"/>
          <p:cNvSpPr txBox="1">
            <a:spLocks noGrp="1"/>
          </p:cNvSpPr>
          <p:nvPr>
            <p:ph type="title" idx="15"/>
          </p:nvPr>
        </p:nvSpPr>
        <p:spPr>
          <a:xfrm>
            <a:off x="1165200" y="445025"/>
            <a:ext cx="6813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44" name="Google Shape;144;p13"/>
          <p:cNvSpPr/>
          <p:nvPr/>
        </p:nvSpPr>
        <p:spPr>
          <a:xfrm>
            <a:off x="-1547911" y="4277057"/>
            <a:ext cx="3067551" cy="1750525"/>
          </a:xfrm>
          <a:custGeom>
            <a:avLst/>
            <a:gdLst/>
            <a:ahLst/>
            <a:cxnLst/>
            <a:rect l="l" t="t" r="r" b="b"/>
            <a:pathLst>
              <a:path w="15169" h="8656" extrusionOk="0">
                <a:moveTo>
                  <a:pt x="7585" y="0"/>
                </a:moveTo>
                <a:lnTo>
                  <a:pt x="0" y="4286"/>
                </a:lnTo>
                <a:lnTo>
                  <a:pt x="7585" y="8656"/>
                </a:lnTo>
                <a:lnTo>
                  <a:pt x="15169" y="4286"/>
                </a:lnTo>
                <a:lnTo>
                  <a:pt x="75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3"/>
          <p:cNvSpPr/>
          <p:nvPr/>
        </p:nvSpPr>
        <p:spPr>
          <a:xfrm>
            <a:off x="332725" y="4451100"/>
            <a:ext cx="474274" cy="542098"/>
          </a:xfrm>
          <a:custGeom>
            <a:avLst/>
            <a:gdLst/>
            <a:ahLst/>
            <a:cxnLst/>
            <a:rect l="l" t="t" r="r" b="b"/>
            <a:pathLst>
              <a:path w="8657" h="9895" extrusionOk="0">
                <a:moveTo>
                  <a:pt x="8656" y="1"/>
                </a:moveTo>
                <a:lnTo>
                  <a:pt x="0" y="4894"/>
                </a:lnTo>
                <a:lnTo>
                  <a:pt x="8656" y="9895"/>
                </a:lnTo>
                <a:lnTo>
                  <a:pt x="86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3"/>
          <p:cNvSpPr/>
          <p:nvPr/>
        </p:nvSpPr>
        <p:spPr>
          <a:xfrm rot="-5400000">
            <a:off x="8229950" y="1077400"/>
            <a:ext cx="991200" cy="503400"/>
          </a:xfrm>
          <a:prstGeom prst="hexagon">
            <a:avLst>
              <a:gd name="adj" fmla="val 28631"/>
              <a:gd name="vf" fmla="val 11547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3"/>
          <p:cNvSpPr/>
          <p:nvPr/>
        </p:nvSpPr>
        <p:spPr>
          <a:xfrm rot="3551518">
            <a:off x="7751616" y="750394"/>
            <a:ext cx="891655" cy="503921"/>
          </a:xfrm>
          <a:custGeom>
            <a:avLst/>
            <a:gdLst/>
            <a:ahLst/>
            <a:cxnLst/>
            <a:rect l="l" t="t" r="r" b="b"/>
            <a:pathLst>
              <a:path w="32672" h="18467" extrusionOk="0">
                <a:moveTo>
                  <a:pt x="29290" y="0"/>
                </a:moveTo>
                <a:lnTo>
                  <a:pt x="0" y="16550"/>
                </a:lnTo>
                <a:lnTo>
                  <a:pt x="3394" y="18467"/>
                </a:lnTo>
                <a:lnTo>
                  <a:pt x="32671" y="1953"/>
                </a:lnTo>
                <a:lnTo>
                  <a:pt x="2929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3"/>
          <p:cNvSpPr/>
          <p:nvPr/>
        </p:nvSpPr>
        <p:spPr>
          <a:xfrm rot="3551486">
            <a:off x="8741563" y="861356"/>
            <a:ext cx="1520462" cy="859275"/>
          </a:xfrm>
          <a:custGeom>
            <a:avLst/>
            <a:gdLst/>
            <a:ahLst/>
            <a:cxnLst/>
            <a:rect l="l" t="t" r="r" b="b"/>
            <a:pathLst>
              <a:path w="32672" h="18467" extrusionOk="0">
                <a:moveTo>
                  <a:pt x="29290" y="0"/>
                </a:moveTo>
                <a:lnTo>
                  <a:pt x="0" y="16550"/>
                </a:lnTo>
                <a:lnTo>
                  <a:pt x="3394" y="18467"/>
                </a:lnTo>
                <a:lnTo>
                  <a:pt x="32671" y="1953"/>
                </a:lnTo>
                <a:lnTo>
                  <a:pt x="29290"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185"/>
        <p:cNvGrpSpPr/>
        <p:nvPr/>
      </p:nvGrpSpPr>
      <p:grpSpPr>
        <a:xfrm>
          <a:off x="0" y="0"/>
          <a:ext cx="0" cy="0"/>
          <a:chOff x="0" y="0"/>
          <a:chExt cx="0" cy="0"/>
        </a:xfrm>
      </p:grpSpPr>
      <p:sp>
        <p:nvSpPr>
          <p:cNvPr id="186" name="Google Shape;186;p17"/>
          <p:cNvSpPr/>
          <p:nvPr/>
        </p:nvSpPr>
        <p:spPr>
          <a:xfrm>
            <a:off x="-1829499" y="-1085198"/>
            <a:ext cx="12802995" cy="7313886"/>
          </a:xfrm>
          <a:custGeom>
            <a:avLst/>
            <a:gdLst/>
            <a:ahLst/>
            <a:cxnLst/>
            <a:rect l="l" t="t" r="r" b="b"/>
            <a:pathLst>
              <a:path w="23385" h="13359" extrusionOk="0">
                <a:moveTo>
                  <a:pt x="11692" y="0"/>
                </a:moveTo>
                <a:lnTo>
                  <a:pt x="1" y="6751"/>
                </a:lnTo>
                <a:lnTo>
                  <a:pt x="11692" y="13359"/>
                </a:lnTo>
                <a:lnTo>
                  <a:pt x="23384" y="6751"/>
                </a:lnTo>
                <a:lnTo>
                  <a:pt x="1169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7"/>
          <p:cNvSpPr txBox="1">
            <a:spLocks noGrp="1"/>
          </p:cNvSpPr>
          <p:nvPr>
            <p:ph type="title"/>
          </p:nvPr>
        </p:nvSpPr>
        <p:spPr>
          <a:xfrm>
            <a:off x="3271650" y="3325725"/>
            <a:ext cx="2600700" cy="424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2000"/>
              <a:buNone/>
              <a:defRPr sz="2000">
                <a:solidFill>
                  <a:schemeClr val="accent1"/>
                </a:solidFill>
              </a:defRPr>
            </a:lvl1pPr>
            <a:lvl2pPr lvl="1" algn="ctr" rtl="0">
              <a:spcBef>
                <a:spcPts val="0"/>
              </a:spcBef>
              <a:spcAft>
                <a:spcPts val="0"/>
              </a:spcAft>
              <a:buClr>
                <a:schemeClr val="lt2"/>
              </a:buClr>
              <a:buSzPts val="2000"/>
              <a:buNone/>
              <a:defRPr sz="2000">
                <a:solidFill>
                  <a:schemeClr val="lt2"/>
                </a:solidFill>
              </a:defRPr>
            </a:lvl2pPr>
            <a:lvl3pPr lvl="2" algn="ctr" rtl="0">
              <a:spcBef>
                <a:spcPts val="0"/>
              </a:spcBef>
              <a:spcAft>
                <a:spcPts val="0"/>
              </a:spcAft>
              <a:buClr>
                <a:schemeClr val="lt2"/>
              </a:buClr>
              <a:buSzPts val="2000"/>
              <a:buNone/>
              <a:defRPr sz="2000">
                <a:solidFill>
                  <a:schemeClr val="lt2"/>
                </a:solidFill>
              </a:defRPr>
            </a:lvl3pPr>
            <a:lvl4pPr lvl="3" algn="ctr" rtl="0">
              <a:spcBef>
                <a:spcPts val="0"/>
              </a:spcBef>
              <a:spcAft>
                <a:spcPts val="0"/>
              </a:spcAft>
              <a:buClr>
                <a:schemeClr val="lt2"/>
              </a:buClr>
              <a:buSzPts val="2000"/>
              <a:buNone/>
              <a:defRPr sz="2000">
                <a:solidFill>
                  <a:schemeClr val="lt2"/>
                </a:solidFill>
              </a:defRPr>
            </a:lvl4pPr>
            <a:lvl5pPr lvl="4" algn="ctr" rtl="0">
              <a:spcBef>
                <a:spcPts val="0"/>
              </a:spcBef>
              <a:spcAft>
                <a:spcPts val="0"/>
              </a:spcAft>
              <a:buClr>
                <a:schemeClr val="lt2"/>
              </a:buClr>
              <a:buSzPts val="2000"/>
              <a:buNone/>
              <a:defRPr sz="2000">
                <a:solidFill>
                  <a:schemeClr val="lt2"/>
                </a:solidFill>
              </a:defRPr>
            </a:lvl5pPr>
            <a:lvl6pPr lvl="5" algn="ctr" rtl="0">
              <a:spcBef>
                <a:spcPts val="0"/>
              </a:spcBef>
              <a:spcAft>
                <a:spcPts val="0"/>
              </a:spcAft>
              <a:buClr>
                <a:schemeClr val="lt2"/>
              </a:buClr>
              <a:buSzPts val="2000"/>
              <a:buNone/>
              <a:defRPr sz="2000">
                <a:solidFill>
                  <a:schemeClr val="lt2"/>
                </a:solidFill>
              </a:defRPr>
            </a:lvl6pPr>
            <a:lvl7pPr lvl="6" algn="ctr" rtl="0">
              <a:spcBef>
                <a:spcPts val="0"/>
              </a:spcBef>
              <a:spcAft>
                <a:spcPts val="0"/>
              </a:spcAft>
              <a:buClr>
                <a:schemeClr val="lt2"/>
              </a:buClr>
              <a:buSzPts val="2000"/>
              <a:buNone/>
              <a:defRPr sz="2000">
                <a:solidFill>
                  <a:schemeClr val="lt2"/>
                </a:solidFill>
              </a:defRPr>
            </a:lvl7pPr>
            <a:lvl8pPr lvl="7" algn="ctr" rtl="0">
              <a:spcBef>
                <a:spcPts val="0"/>
              </a:spcBef>
              <a:spcAft>
                <a:spcPts val="0"/>
              </a:spcAft>
              <a:buClr>
                <a:schemeClr val="lt2"/>
              </a:buClr>
              <a:buSzPts val="2000"/>
              <a:buNone/>
              <a:defRPr sz="2000">
                <a:solidFill>
                  <a:schemeClr val="lt2"/>
                </a:solidFill>
              </a:defRPr>
            </a:lvl8pPr>
            <a:lvl9pPr lvl="8" algn="ctr" rtl="0">
              <a:spcBef>
                <a:spcPts val="0"/>
              </a:spcBef>
              <a:spcAft>
                <a:spcPts val="0"/>
              </a:spcAft>
              <a:buClr>
                <a:schemeClr val="lt2"/>
              </a:buClr>
              <a:buSzPts val="2000"/>
              <a:buNone/>
              <a:defRPr sz="2000">
                <a:solidFill>
                  <a:schemeClr val="lt2"/>
                </a:solidFill>
              </a:defRPr>
            </a:lvl9pPr>
          </a:lstStyle>
          <a:p>
            <a:endParaRPr/>
          </a:p>
        </p:txBody>
      </p:sp>
      <p:sp>
        <p:nvSpPr>
          <p:cNvPr id="188" name="Google Shape;188;p17"/>
          <p:cNvSpPr txBox="1">
            <a:spLocks noGrp="1"/>
          </p:cNvSpPr>
          <p:nvPr>
            <p:ph type="subTitle" idx="1"/>
          </p:nvPr>
        </p:nvSpPr>
        <p:spPr>
          <a:xfrm>
            <a:off x="2179825" y="1872925"/>
            <a:ext cx="4784100" cy="133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None/>
              <a:defRPr sz="2000"/>
            </a:lvl1pPr>
            <a:lvl2pPr lvl="1" rtl="0">
              <a:spcBef>
                <a:spcPts val="1600"/>
              </a:spcBef>
              <a:spcAft>
                <a:spcPts val="0"/>
              </a:spcAft>
              <a:buSzPts val="2400"/>
              <a:buNone/>
              <a:defRPr sz="2400">
                <a:latin typeface="Roboto"/>
                <a:ea typeface="Roboto"/>
                <a:cs typeface="Roboto"/>
                <a:sym typeface="Roboto"/>
              </a:defRPr>
            </a:lvl2pPr>
            <a:lvl3pPr lvl="2" rtl="0">
              <a:spcBef>
                <a:spcPts val="1600"/>
              </a:spcBef>
              <a:spcAft>
                <a:spcPts val="0"/>
              </a:spcAft>
              <a:buSzPts val="2400"/>
              <a:buNone/>
              <a:defRPr sz="2400">
                <a:latin typeface="Roboto"/>
                <a:ea typeface="Roboto"/>
                <a:cs typeface="Roboto"/>
                <a:sym typeface="Roboto"/>
              </a:defRPr>
            </a:lvl3pPr>
            <a:lvl4pPr lvl="3" rtl="0">
              <a:spcBef>
                <a:spcPts val="1600"/>
              </a:spcBef>
              <a:spcAft>
                <a:spcPts val="0"/>
              </a:spcAft>
              <a:buSzPts val="2400"/>
              <a:buNone/>
              <a:defRPr sz="2400">
                <a:latin typeface="Roboto"/>
                <a:ea typeface="Roboto"/>
                <a:cs typeface="Roboto"/>
                <a:sym typeface="Roboto"/>
              </a:defRPr>
            </a:lvl4pPr>
            <a:lvl5pPr lvl="4" rtl="0">
              <a:spcBef>
                <a:spcPts val="1600"/>
              </a:spcBef>
              <a:spcAft>
                <a:spcPts val="0"/>
              </a:spcAft>
              <a:buSzPts val="2400"/>
              <a:buNone/>
              <a:defRPr sz="2400">
                <a:latin typeface="Roboto"/>
                <a:ea typeface="Roboto"/>
                <a:cs typeface="Roboto"/>
                <a:sym typeface="Roboto"/>
              </a:defRPr>
            </a:lvl5pPr>
            <a:lvl6pPr lvl="5" rtl="0">
              <a:spcBef>
                <a:spcPts val="1600"/>
              </a:spcBef>
              <a:spcAft>
                <a:spcPts val="0"/>
              </a:spcAft>
              <a:buSzPts val="2400"/>
              <a:buNone/>
              <a:defRPr sz="2400">
                <a:latin typeface="Roboto"/>
                <a:ea typeface="Roboto"/>
                <a:cs typeface="Roboto"/>
                <a:sym typeface="Roboto"/>
              </a:defRPr>
            </a:lvl6pPr>
            <a:lvl7pPr lvl="6" rtl="0">
              <a:spcBef>
                <a:spcPts val="1600"/>
              </a:spcBef>
              <a:spcAft>
                <a:spcPts val="0"/>
              </a:spcAft>
              <a:buSzPts val="2400"/>
              <a:buNone/>
              <a:defRPr sz="2400">
                <a:latin typeface="Roboto"/>
                <a:ea typeface="Roboto"/>
                <a:cs typeface="Roboto"/>
                <a:sym typeface="Roboto"/>
              </a:defRPr>
            </a:lvl7pPr>
            <a:lvl8pPr lvl="7" rtl="0">
              <a:spcBef>
                <a:spcPts val="1600"/>
              </a:spcBef>
              <a:spcAft>
                <a:spcPts val="0"/>
              </a:spcAft>
              <a:buSzPts val="2400"/>
              <a:buNone/>
              <a:defRPr sz="2400">
                <a:latin typeface="Roboto"/>
                <a:ea typeface="Roboto"/>
                <a:cs typeface="Roboto"/>
                <a:sym typeface="Roboto"/>
              </a:defRPr>
            </a:lvl8pPr>
            <a:lvl9pPr lvl="8" rtl="0">
              <a:spcBef>
                <a:spcPts val="1600"/>
              </a:spcBef>
              <a:spcAft>
                <a:spcPts val="1600"/>
              </a:spcAft>
              <a:buSzPts val="2400"/>
              <a:buNone/>
              <a:defRPr sz="2400">
                <a:latin typeface="Roboto"/>
                <a:ea typeface="Roboto"/>
                <a:cs typeface="Roboto"/>
                <a:sym typeface="Roboto"/>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p:cSld name="CUSTOM_5">
    <p:spTree>
      <p:nvGrpSpPr>
        <p:cNvPr id="1" name="Shape 224"/>
        <p:cNvGrpSpPr/>
        <p:nvPr/>
      </p:nvGrpSpPr>
      <p:grpSpPr>
        <a:xfrm>
          <a:off x="0" y="0"/>
          <a:ext cx="0" cy="0"/>
          <a:chOff x="0" y="0"/>
          <a:chExt cx="0" cy="0"/>
        </a:xfrm>
      </p:grpSpPr>
      <p:sp>
        <p:nvSpPr>
          <p:cNvPr id="225" name="Google Shape;225;p20"/>
          <p:cNvSpPr/>
          <p:nvPr/>
        </p:nvSpPr>
        <p:spPr>
          <a:xfrm rot="-5400000">
            <a:off x="247309" y="-341540"/>
            <a:ext cx="966900" cy="859500"/>
          </a:xfrm>
          <a:prstGeom prst="hexagon">
            <a:avLst>
              <a:gd name="adj" fmla="val 28631"/>
              <a:gd name="vf" fmla="val 11547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0"/>
          <p:cNvSpPr/>
          <p:nvPr/>
        </p:nvSpPr>
        <p:spPr>
          <a:xfrm>
            <a:off x="1568433" y="-262489"/>
            <a:ext cx="859574" cy="491043"/>
          </a:xfrm>
          <a:custGeom>
            <a:avLst/>
            <a:gdLst/>
            <a:ahLst/>
            <a:cxnLst/>
            <a:rect l="l" t="t" r="r" b="b"/>
            <a:pathLst>
              <a:path w="23385" h="13359" extrusionOk="0">
                <a:moveTo>
                  <a:pt x="11692" y="0"/>
                </a:moveTo>
                <a:lnTo>
                  <a:pt x="1" y="6751"/>
                </a:lnTo>
                <a:lnTo>
                  <a:pt x="11692" y="13359"/>
                </a:lnTo>
                <a:lnTo>
                  <a:pt x="23384" y="6751"/>
                </a:lnTo>
                <a:lnTo>
                  <a:pt x="11692" y="0"/>
                </a:ln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0"/>
          <p:cNvSpPr/>
          <p:nvPr/>
        </p:nvSpPr>
        <p:spPr>
          <a:xfrm>
            <a:off x="1421405" y="377745"/>
            <a:ext cx="248591" cy="284503"/>
          </a:xfrm>
          <a:custGeom>
            <a:avLst/>
            <a:gdLst/>
            <a:ahLst/>
            <a:cxnLst/>
            <a:rect l="l" t="t" r="r" b="b"/>
            <a:pathLst>
              <a:path w="6763" h="7740" extrusionOk="0">
                <a:moveTo>
                  <a:pt x="6763" y="1"/>
                </a:moveTo>
                <a:lnTo>
                  <a:pt x="0" y="3918"/>
                </a:lnTo>
                <a:lnTo>
                  <a:pt x="6763" y="7740"/>
                </a:lnTo>
                <a:lnTo>
                  <a:pt x="67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0"/>
          <p:cNvSpPr/>
          <p:nvPr/>
        </p:nvSpPr>
        <p:spPr>
          <a:xfrm>
            <a:off x="1753101" y="218036"/>
            <a:ext cx="134422" cy="153646"/>
          </a:xfrm>
          <a:custGeom>
            <a:avLst/>
            <a:gdLst/>
            <a:ahLst/>
            <a:cxnLst/>
            <a:rect l="l" t="t" r="r" b="b"/>
            <a:pathLst>
              <a:path w="3657" h="4180" extrusionOk="0">
                <a:moveTo>
                  <a:pt x="1" y="0"/>
                </a:moveTo>
                <a:lnTo>
                  <a:pt x="1" y="4179"/>
                </a:lnTo>
                <a:lnTo>
                  <a:pt x="3656" y="2108"/>
                </a:lnTo>
                <a:lnTo>
                  <a:pt x="1" y="0"/>
                </a:lnTo>
                <a:close/>
              </a:path>
            </a:pathLst>
          </a:custGeom>
          <a:solidFill>
            <a:srgbClr val="CACD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0"/>
          <p:cNvSpPr/>
          <p:nvPr/>
        </p:nvSpPr>
        <p:spPr>
          <a:xfrm>
            <a:off x="-14915" y="-300128"/>
            <a:ext cx="249032" cy="2065257"/>
          </a:xfrm>
          <a:custGeom>
            <a:avLst/>
            <a:gdLst/>
            <a:ahLst/>
            <a:cxnLst/>
            <a:rect l="l" t="t" r="r" b="b"/>
            <a:pathLst>
              <a:path w="6775" h="56186" extrusionOk="0">
                <a:moveTo>
                  <a:pt x="6775" y="0"/>
                </a:moveTo>
                <a:lnTo>
                  <a:pt x="0" y="3917"/>
                </a:lnTo>
                <a:lnTo>
                  <a:pt x="0" y="56186"/>
                </a:lnTo>
                <a:lnTo>
                  <a:pt x="6775" y="52280"/>
                </a:lnTo>
                <a:lnTo>
                  <a:pt x="67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0"/>
          <p:cNvSpPr/>
          <p:nvPr/>
        </p:nvSpPr>
        <p:spPr>
          <a:xfrm rot="-5400000">
            <a:off x="929484" y="-24340"/>
            <a:ext cx="690600" cy="3474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0"/>
          <p:cNvSpPr/>
          <p:nvPr/>
        </p:nvSpPr>
        <p:spPr>
          <a:xfrm>
            <a:off x="1294331" y="-154664"/>
            <a:ext cx="842421" cy="476218"/>
          </a:xfrm>
          <a:custGeom>
            <a:avLst/>
            <a:gdLst/>
            <a:ahLst/>
            <a:cxnLst/>
            <a:rect l="l" t="t" r="r" b="b"/>
            <a:pathLst>
              <a:path w="16241" h="9181" extrusionOk="0">
                <a:moveTo>
                  <a:pt x="14562" y="0"/>
                </a:moveTo>
                <a:lnTo>
                  <a:pt x="1" y="8228"/>
                </a:lnTo>
                <a:lnTo>
                  <a:pt x="1691" y="9180"/>
                </a:lnTo>
                <a:lnTo>
                  <a:pt x="16241" y="977"/>
                </a:lnTo>
                <a:lnTo>
                  <a:pt x="1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0"/>
          <p:cNvSpPr/>
          <p:nvPr/>
        </p:nvSpPr>
        <p:spPr>
          <a:xfrm rot="-5400000">
            <a:off x="-255455" y="-260715"/>
            <a:ext cx="936300" cy="4659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0"/>
          <p:cNvSpPr txBox="1">
            <a:spLocks noGrp="1"/>
          </p:cNvSpPr>
          <p:nvPr>
            <p:ph type="subTitle" idx="1"/>
          </p:nvPr>
        </p:nvSpPr>
        <p:spPr>
          <a:xfrm>
            <a:off x="718125" y="2523375"/>
            <a:ext cx="2888400" cy="15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34" name="Google Shape;234;p20"/>
          <p:cNvSpPr/>
          <p:nvPr/>
        </p:nvSpPr>
        <p:spPr>
          <a:xfrm flipH="1">
            <a:off x="7719914" y="4286582"/>
            <a:ext cx="3067551" cy="1750525"/>
          </a:xfrm>
          <a:custGeom>
            <a:avLst/>
            <a:gdLst/>
            <a:ahLst/>
            <a:cxnLst/>
            <a:rect l="l" t="t" r="r" b="b"/>
            <a:pathLst>
              <a:path w="15169" h="8656" extrusionOk="0">
                <a:moveTo>
                  <a:pt x="7585" y="0"/>
                </a:moveTo>
                <a:lnTo>
                  <a:pt x="0" y="4286"/>
                </a:lnTo>
                <a:lnTo>
                  <a:pt x="7585" y="8656"/>
                </a:lnTo>
                <a:lnTo>
                  <a:pt x="15169" y="4286"/>
                </a:lnTo>
                <a:lnTo>
                  <a:pt x="75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0"/>
          <p:cNvSpPr/>
          <p:nvPr/>
        </p:nvSpPr>
        <p:spPr>
          <a:xfrm flipH="1">
            <a:off x="8432556" y="4460625"/>
            <a:ext cx="474274" cy="542098"/>
          </a:xfrm>
          <a:custGeom>
            <a:avLst/>
            <a:gdLst/>
            <a:ahLst/>
            <a:cxnLst/>
            <a:rect l="l" t="t" r="r" b="b"/>
            <a:pathLst>
              <a:path w="8657" h="9895" extrusionOk="0">
                <a:moveTo>
                  <a:pt x="8656" y="1"/>
                </a:moveTo>
                <a:lnTo>
                  <a:pt x="0" y="4894"/>
                </a:lnTo>
                <a:lnTo>
                  <a:pt x="8656" y="9895"/>
                </a:lnTo>
                <a:lnTo>
                  <a:pt x="8656" y="1"/>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0"/>
          <p:cNvSpPr txBox="1">
            <a:spLocks noGrp="1"/>
          </p:cNvSpPr>
          <p:nvPr>
            <p:ph type="title"/>
          </p:nvPr>
        </p:nvSpPr>
        <p:spPr>
          <a:xfrm>
            <a:off x="724800" y="951314"/>
            <a:ext cx="2995800" cy="9873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2">
  <p:cSld name="CUSTOM_6">
    <p:spTree>
      <p:nvGrpSpPr>
        <p:cNvPr id="1" name="Shape 237"/>
        <p:cNvGrpSpPr/>
        <p:nvPr/>
      </p:nvGrpSpPr>
      <p:grpSpPr>
        <a:xfrm>
          <a:off x="0" y="0"/>
          <a:ext cx="0" cy="0"/>
          <a:chOff x="0" y="0"/>
          <a:chExt cx="0" cy="0"/>
        </a:xfrm>
      </p:grpSpPr>
      <p:sp>
        <p:nvSpPr>
          <p:cNvPr id="238" name="Google Shape;238;p21"/>
          <p:cNvSpPr txBox="1">
            <a:spLocks noGrp="1"/>
          </p:cNvSpPr>
          <p:nvPr>
            <p:ph type="subTitle" idx="1"/>
          </p:nvPr>
        </p:nvSpPr>
        <p:spPr>
          <a:xfrm>
            <a:off x="4572002" y="1434250"/>
            <a:ext cx="3861600" cy="54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2000"/>
              <a:buFont typeface="Oswald"/>
              <a:buNone/>
              <a:defRPr sz="2000" b="1">
                <a:solidFill>
                  <a:schemeClr val="lt2"/>
                </a:solidFill>
                <a:latin typeface="Oswald"/>
                <a:ea typeface="Oswald"/>
                <a:cs typeface="Oswald"/>
                <a:sym typeface="Oswald"/>
              </a:defRPr>
            </a:lvl1pPr>
            <a:lvl2pPr lvl="1"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2pPr>
            <a:lvl3pPr lvl="2"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3pPr>
            <a:lvl4pPr lvl="3"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4pPr>
            <a:lvl5pPr lvl="4"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5pPr>
            <a:lvl6pPr lvl="5"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6pPr>
            <a:lvl7pPr lvl="6"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7pPr>
            <a:lvl8pPr lvl="7"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8pPr>
            <a:lvl9pPr lvl="8"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9pPr>
          </a:lstStyle>
          <a:p>
            <a:endParaRPr/>
          </a:p>
        </p:txBody>
      </p:sp>
      <p:sp>
        <p:nvSpPr>
          <p:cNvPr id="239" name="Google Shape;239;p21"/>
          <p:cNvSpPr txBox="1">
            <a:spLocks noGrp="1"/>
          </p:cNvSpPr>
          <p:nvPr>
            <p:ph type="subTitle" idx="2"/>
          </p:nvPr>
        </p:nvSpPr>
        <p:spPr>
          <a:xfrm>
            <a:off x="4572000" y="1764050"/>
            <a:ext cx="3861600" cy="63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240" name="Google Shape;240;p21"/>
          <p:cNvSpPr txBox="1">
            <a:spLocks noGrp="1"/>
          </p:cNvSpPr>
          <p:nvPr>
            <p:ph type="subTitle" idx="3"/>
          </p:nvPr>
        </p:nvSpPr>
        <p:spPr>
          <a:xfrm>
            <a:off x="4572002" y="2528804"/>
            <a:ext cx="3861600" cy="54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2000"/>
              <a:buFont typeface="Oswald"/>
              <a:buNone/>
              <a:defRPr sz="2000" b="1">
                <a:solidFill>
                  <a:schemeClr val="lt2"/>
                </a:solidFill>
                <a:latin typeface="Oswald"/>
                <a:ea typeface="Oswald"/>
                <a:cs typeface="Oswald"/>
                <a:sym typeface="Oswald"/>
              </a:defRPr>
            </a:lvl1pPr>
            <a:lvl2pPr lvl="1"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2pPr>
            <a:lvl3pPr lvl="2"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3pPr>
            <a:lvl4pPr lvl="3"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4pPr>
            <a:lvl5pPr lvl="4"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5pPr>
            <a:lvl6pPr lvl="5"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6pPr>
            <a:lvl7pPr lvl="6"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7pPr>
            <a:lvl8pPr lvl="7"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8pPr>
            <a:lvl9pPr lvl="8"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9pPr>
          </a:lstStyle>
          <a:p>
            <a:endParaRPr/>
          </a:p>
        </p:txBody>
      </p:sp>
      <p:sp>
        <p:nvSpPr>
          <p:cNvPr id="241" name="Google Shape;241;p21"/>
          <p:cNvSpPr txBox="1">
            <a:spLocks noGrp="1"/>
          </p:cNvSpPr>
          <p:nvPr>
            <p:ph type="subTitle" idx="4"/>
          </p:nvPr>
        </p:nvSpPr>
        <p:spPr>
          <a:xfrm>
            <a:off x="4572000" y="2858594"/>
            <a:ext cx="3861600" cy="63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242" name="Google Shape;242;p21"/>
          <p:cNvSpPr txBox="1">
            <a:spLocks noGrp="1"/>
          </p:cNvSpPr>
          <p:nvPr>
            <p:ph type="subTitle" idx="5"/>
          </p:nvPr>
        </p:nvSpPr>
        <p:spPr>
          <a:xfrm>
            <a:off x="4572002" y="3623345"/>
            <a:ext cx="3861600" cy="54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2000"/>
              <a:buFont typeface="Oswald"/>
              <a:buNone/>
              <a:defRPr sz="2000" b="1">
                <a:solidFill>
                  <a:schemeClr val="lt2"/>
                </a:solidFill>
                <a:latin typeface="Oswald"/>
                <a:ea typeface="Oswald"/>
                <a:cs typeface="Oswald"/>
                <a:sym typeface="Oswald"/>
              </a:defRPr>
            </a:lvl1pPr>
            <a:lvl2pPr lvl="1"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2pPr>
            <a:lvl3pPr lvl="2"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3pPr>
            <a:lvl4pPr lvl="3"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4pPr>
            <a:lvl5pPr lvl="4"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5pPr>
            <a:lvl6pPr lvl="5"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6pPr>
            <a:lvl7pPr lvl="6"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7pPr>
            <a:lvl8pPr lvl="7"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8pPr>
            <a:lvl9pPr lvl="8" algn="ctr" rtl="0">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9pPr>
          </a:lstStyle>
          <a:p>
            <a:endParaRPr/>
          </a:p>
        </p:txBody>
      </p:sp>
      <p:sp>
        <p:nvSpPr>
          <p:cNvPr id="243" name="Google Shape;243;p21"/>
          <p:cNvSpPr txBox="1">
            <a:spLocks noGrp="1"/>
          </p:cNvSpPr>
          <p:nvPr>
            <p:ph type="subTitle" idx="6"/>
          </p:nvPr>
        </p:nvSpPr>
        <p:spPr>
          <a:xfrm>
            <a:off x="4572000" y="3953125"/>
            <a:ext cx="3861600" cy="63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244" name="Google Shape;244;p21"/>
          <p:cNvSpPr txBox="1">
            <a:spLocks noGrp="1"/>
          </p:cNvSpPr>
          <p:nvPr>
            <p:ph type="title"/>
          </p:nvPr>
        </p:nvSpPr>
        <p:spPr>
          <a:xfrm>
            <a:off x="1165200" y="445025"/>
            <a:ext cx="6813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45" name="Google Shape;245;p21"/>
          <p:cNvSpPr/>
          <p:nvPr/>
        </p:nvSpPr>
        <p:spPr>
          <a:xfrm rot="5400000" flipH="1">
            <a:off x="-833769" y="413775"/>
            <a:ext cx="1650600" cy="1465200"/>
          </a:xfrm>
          <a:prstGeom prst="hexagon">
            <a:avLst>
              <a:gd name="adj" fmla="val 28631"/>
              <a:gd name="v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1"/>
          <p:cNvSpPr/>
          <p:nvPr/>
        </p:nvSpPr>
        <p:spPr>
          <a:xfrm flipH="1">
            <a:off x="274368" y="1678420"/>
            <a:ext cx="248287" cy="284155"/>
          </a:xfrm>
          <a:custGeom>
            <a:avLst/>
            <a:gdLst/>
            <a:ahLst/>
            <a:cxnLst/>
            <a:rect l="l" t="t" r="r" b="b"/>
            <a:pathLst>
              <a:path w="6763" h="7740" extrusionOk="0">
                <a:moveTo>
                  <a:pt x="6763" y="1"/>
                </a:moveTo>
                <a:lnTo>
                  <a:pt x="0" y="3918"/>
                </a:lnTo>
                <a:lnTo>
                  <a:pt x="6763" y="7740"/>
                </a:lnTo>
                <a:lnTo>
                  <a:pt x="6763" y="1"/>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1"/>
          <p:cNvSpPr/>
          <p:nvPr/>
        </p:nvSpPr>
        <p:spPr>
          <a:xfrm rot="5400000" flipH="1">
            <a:off x="103252" y="389198"/>
            <a:ext cx="1156800" cy="5874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1"/>
          <p:cNvSpPr/>
          <p:nvPr/>
        </p:nvSpPr>
        <p:spPr>
          <a:xfrm rot="3539163">
            <a:off x="-538812" y="-342745"/>
            <a:ext cx="1874699" cy="1056897"/>
          </a:xfrm>
          <a:custGeom>
            <a:avLst/>
            <a:gdLst/>
            <a:ahLst/>
            <a:cxnLst/>
            <a:rect l="l" t="t" r="r" b="b"/>
            <a:pathLst>
              <a:path w="51067" h="28790" extrusionOk="0">
                <a:moveTo>
                  <a:pt x="48709" y="1"/>
                </a:moveTo>
                <a:lnTo>
                  <a:pt x="1" y="27456"/>
                </a:lnTo>
                <a:lnTo>
                  <a:pt x="2358" y="28790"/>
                </a:lnTo>
                <a:lnTo>
                  <a:pt x="51066" y="1358"/>
                </a:lnTo>
                <a:lnTo>
                  <a:pt x="487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1"/>
          <p:cNvSpPr/>
          <p:nvPr/>
        </p:nvSpPr>
        <p:spPr>
          <a:xfrm rot="10800000">
            <a:off x="7817876" y="4382989"/>
            <a:ext cx="1326127" cy="760509"/>
          </a:xfrm>
          <a:custGeom>
            <a:avLst/>
            <a:gdLst/>
            <a:ahLst/>
            <a:cxnLst/>
            <a:rect l="l" t="t" r="r" b="b"/>
            <a:pathLst>
              <a:path w="51817" h="29719" extrusionOk="0">
                <a:moveTo>
                  <a:pt x="1" y="1"/>
                </a:moveTo>
                <a:lnTo>
                  <a:pt x="1" y="29719"/>
                </a:lnTo>
                <a:lnTo>
                  <a:pt x="5181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1"/>
          <p:cNvSpPr/>
          <p:nvPr/>
        </p:nvSpPr>
        <p:spPr>
          <a:xfrm>
            <a:off x="8560591" y="4492420"/>
            <a:ext cx="333872" cy="381464"/>
          </a:xfrm>
          <a:custGeom>
            <a:avLst/>
            <a:gdLst/>
            <a:ahLst/>
            <a:cxnLst/>
            <a:rect l="l" t="t" r="r" b="b"/>
            <a:pathLst>
              <a:path w="7264" h="8299" extrusionOk="0">
                <a:moveTo>
                  <a:pt x="1" y="0"/>
                </a:moveTo>
                <a:lnTo>
                  <a:pt x="1" y="8299"/>
                </a:lnTo>
                <a:lnTo>
                  <a:pt x="7264" y="4191"/>
                </a:lnTo>
                <a:lnTo>
                  <a:pt x="1"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3">
  <p:cSld name="CUSTOM_8_1_1">
    <p:spTree>
      <p:nvGrpSpPr>
        <p:cNvPr id="1" name="Shape 270"/>
        <p:cNvGrpSpPr/>
        <p:nvPr/>
      </p:nvGrpSpPr>
      <p:grpSpPr>
        <a:xfrm>
          <a:off x="0" y="0"/>
          <a:ext cx="0" cy="0"/>
          <a:chOff x="0" y="0"/>
          <a:chExt cx="0" cy="0"/>
        </a:xfrm>
      </p:grpSpPr>
      <p:sp>
        <p:nvSpPr>
          <p:cNvPr id="271" name="Google Shape;271;p25"/>
          <p:cNvSpPr txBox="1">
            <a:spLocks noGrp="1"/>
          </p:cNvSpPr>
          <p:nvPr>
            <p:ph type="title"/>
          </p:nvPr>
        </p:nvSpPr>
        <p:spPr>
          <a:xfrm>
            <a:off x="1165200" y="445025"/>
            <a:ext cx="6813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72" name="Google Shape;272;p25"/>
          <p:cNvSpPr/>
          <p:nvPr/>
        </p:nvSpPr>
        <p:spPr>
          <a:xfrm rot="5400000" flipH="1">
            <a:off x="7586066" y="-341540"/>
            <a:ext cx="966900" cy="859500"/>
          </a:xfrm>
          <a:prstGeom prst="hexagon">
            <a:avLst>
              <a:gd name="adj" fmla="val 28631"/>
              <a:gd name="vf" fmla="val 11547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5"/>
          <p:cNvSpPr/>
          <p:nvPr/>
        </p:nvSpPr>
        <p:spPr>
          <a:xfrm rot="5400000" flipH="1">
            <a:off x="8595216" y="1103188"/>
            <a:ext cx="740100" cy="567000"/>
          </a:xfrm>
          <a:prstGeom prst="hexagon">
            <a:avLst>
              <a:gd name="adj" fmla="val 28631"/>
              <a:gd name="vf" fmla="val 11547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5"/>
          <p:cNvSpPr/>
          <p:nvPr/>
        </p:nvSpPr>
        <p:spPr>
          <a:xfrm flipH="1">
            <a:off x="6372268" y="-262489"/>
            <a:ext cx="859574" cy="491043"/>
          </a:xfrm>
          <a:custGeom>
            <a:avLst/>
            <a:gdLst/>
            <a:ahLst/>
            <a:cxnLst/>
            <a:rect l="l" t="t" r="r" b="b"/>
            <a:pathLst>
              <a:path w="23385" h="13359" extrusionOk="0">
                <a:moveTo>
                  <a:pt x="11692" y="0"/>
                </a:moveTo>
                <a:lnTo>
                  <a:pt x="1" y="6751"/>
                </a:lnTo>
                <a:lnTo>
                  <a:pt x="11692" y="13359"/>
                </a:lnTo>
                <a:lnTo>
                  <a:pt x="23384" y="6751"/>
                </a:lnTo>
                <a:lnTo>
                  <a:pt x="11692" y="0"/>
                </a:ln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5"/>
          <p:cNvSpPr/>
          <p:nvPr/>
        </p:nvSpPr>
        <p:spPr>
          <a:xfrm flipH="1">
            <a:off x="7130279" y="377745"/>
            <a:ext cx="248591" cy="284503"/>
          </a:xfrm>
          <a:custGeom>
            <a:avLst/>
            <a:gdLst/>
            <a:ahLst/>
            <a:cxnLst/>
            <a:rect l="l" t="t" r="r" b="b"/>
            <a:pathLst>
              <a:path w="6763" h="7740" extrusionOk="0">
                <a:moveTo>
                  <a:pt x="6763" y="1"/>
                </a:moveTo>
                <a:lnTo>
                  <a:pt x="0" y="3918"/>
                </a:lnTo>
                <a:lnTo>
                  <a:pt x="6763" y="7740"/>
                </a:lnTo>
                <a:lnTo>
                  <a:pt x="67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5"/>
          <p:cNvSpPr/>
          <p:nvPr/>
        </p:nvSpPr>
        <p:spPr>
          <a:xfrm flipH="1">
            <a:off x="8298752" y="1255651"/>
            <a:ext cx="149713" cy="170739"/>
          </a:xfrm>
          <a:custGeom>
            <a:avLst/>
            <a:gdLst/>
            <a:ahLst/>
            <a:cxnLst/>
            <a:rect l="l" t="t" r="r" b="b"/>
            <a:pathLst>
              <a:path w="4073" h="4645" extrusionOk="0">
                <a:moveTo>
                  <a:pt x="4072" y="1"/>
                </a:moveTo>
                <a:lnTo>
                  <a:pt x="0" y="2346"/>
                </a:lnTo>
                <a:lnTo>
                  <a:pt x="4072" y="4644"/>
                </a:lnTo>
                <a:lnTo>
                  <a:pt x="40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5"/>
          <p:cNvSpPr/>
          <p:nvPr/>
        </p:nvSpPr>
        <p:spPr>
          <a:xfrm flipH="1">
            <a:off x="6912752" y="218036"/>
            <a:ext cx="134422" cy="153646"/>
          </a:xfrm>
          <a:custGeom>
            <a:avLst/>
            <a:gdLst/>
            <a:ahLst/>
            <a:cxnLst/>
            <a:rect l="l" t="t" r="r" b="b"/>
            <a:pathLst>
              <a:path w="3657" h="4180" extrusionOk="0">
                <a:moveTo>
                  <a:pt x="1" y="0"/>
                </a:moveTo>
                <a:lnTo>
                  <a:pt x="1" y="4179"/>
                </a:lnTo>
                <a:lnTo>
                  <a:pt x="3656" y="2108"/>
                </a:lnTo>
                <a:lnTo>
                  <a:pt x="1" y="0"/>
                </a:lnTo>
                <a:close/>
              </a:path>
            </a:pathLst>
          </a:custGeom>
          <a:solidFill>
            <a:srgbClr val="CACD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5"/>
          <p:cNvSpPr/>
          <p:nvPr/>
        </p:nvSpPr>
        <p:spPr>
          <a:xfrm flipH="1">
            <a:off x="9012133" y="-300128"/>
            <a:ext cx="249032" cy="2065257"/>
          </a:xfrm>
          <a:custGeom>
            <a:avLst/>
            <a:gdLst/>
            <a:ahLst/>
            <a:cxnLst/>
            <a:rect l="l" t="t" r="r" b="b"/>
            <a:pathLst>
              <a:path w="6775" h="56186" extrusionOk="0">
                <a:moveTo>
                  <a:pt x="6775" y="0"/>
                </a:moveTo>
                <a:lnTo>
                  <a:pt x="0" y="3917"/>
                </a:lnTo>
                <a:lnTo>
                  <a:pt x="0" y="56186"/>
                </a:lnTo>
                <a:lnTo>
                  <a:pt x="6775" y="52280"/>
                </a:lnTo>
                <a:lnTo>
                  <a:pt x="67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5"/>
          <p:cNvSpPr/>
          <p:nvPr/>
        </p:nvSpPr>
        <p:spPr>
          <a:xfrm flipH="1">
            <a:off x="8233974" y="1039042"/>
            <a:ext cx="1200941" cy="678801"/>
          </a:xfrm>
          <a:custGeom>
            <a:avLst/>
            <a:gdLst/>
            <a:ahLst/>
            <a:cxnLst/>
            <a:rect l="l" t="t" r="r" b="b"/>
            <a:pathLst>
              <a:path w="32672" h="18467" extrusionOk="0">
                <a:moveTo>
                  <a:pt x="29290" y="0"/>
                </a:moveTo>
                <a:lnTo>
                  <a:pt x="0" y="16550"/>
                </a:lnTo>
                <a:lnTo>
                  <a:pt x="3394" y="18467"/>
                </a:lnTo>
                <a:lnTo>
                  <a:pt x="32671" y="1953"/>
                </a:lnTo>
                <a:lnTo>
                  <a:pt x="29290" y="0"/>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5"/>
          <p:cNvSpPr/>
          <p:nvPr/>
        </p:nvSpPr>
        <p:spPr>
          <a:xfrm rot="5400000" flipH="1">
            <a:off x="7180191" y="-24340"/>
            <a:ext cx="690600" cy="3474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5"/>
          <p:cNvSpPr/>
          <p:nvPr/>
        </p:nvSpPr>
        <p:spPr>
          <a:xfrm flipH="1">
            <a:off x="6663523" y="-154664"/>
            <a:ext cx="842421" cy="476218"/>
          </a:xfrm>
          <a:custGeom>
            <a:avLst/>
            <a:gdLst/>
            <a:ahLst/>
            <a:cxnLst/>
            <a:rect l="l" t="t" r="r" b="b"/>
            <a:pathLst>
              <a:path w="16241" h="9181" extrusionOk="0">
                <a:moveTo>
                  <a:pt x="14562" y="0"/>
                </a:moveTo>
                <a:lnTo>
                  <a:pt x="1" y="8228"/>
                </a:lnTo>
                <a:lnTo>
                  <a:pt x="1691" y="9180"/>
                </a:lnTo>
                <a:lnTo>
                  <a:pt x="16241" y="977"/>
                </a:lnTo>
                <a:lnTo>
                  <a:pt x="1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5"/>
          <p:cNvSpPr/>
          <p:nvPr/>
        </p:nvSpPr>
        <p:spPr>
          <a:xfrm rot="5400000" flipH="1">
            <a:off x="7898766" y="55885"/>
            <a:ext cx="1530900" cy="493800"/>
          </a:xfrm>
          <a:prstGeom prst="hexagon">
            <a:avLst>
              <a:gd name="adj" fmla="val 28631"/>
              <a:gd name="v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5"/>
          <p:cNvSpPr/>
          <p:nvPr/>
        </p:nvSpPr>
        <p:spPr>
          <a:xfrm rot="5400000" flipH="1">
            <a:off x="8545777" y="-260715"/>
            <a:ext cx="936300" cy="4659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5"/>
          <p:cNvSpPr/>
          <p:nvPr/>
        </p:nvSpPr>
        <p:spPr>
          <a:xfrm rot="5400000" flipH="1">
            <a:off x="7784466" y="483960"/>
            <a:ext cx="558600" cy="497100"/>
          </a:xfrm>
          <a:prstGeom prst="hexagon">
            <a:avLst>
              <a:gd name="adj" fmla="val 28631"/>
              <a:gd name="vf" fmla="val 11547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5"/>
          <p:cNvSpPr/>
          <p:nvPr/>
        </p:nvSpPr>
        <p:spPr>
          <a:xfrm>
            <a:off x="-1349825" y="4395799"/>
            <a:ext cx="2684761" cy="1532090"/>
          </a:xfrm>
          <a:custGeom>
            <a:avLst/>
            <a:gdLst/>
            <a:ahLst/>
            <a:cxnLst/>
            <a:rect l="l" t="t" r="r" b="b"/>
            <a:pathLst>
              <a:path w="15169" h="8656" extrusionOk="0">
                <a:moveTo>
                  <a:pt x="7585" y="0"/>
                </a:moveTo>
                <a:lnTo>
                  <a:pt x="0" y="4286"/>
                </a:lnTo>
                <a:lnTo>
                  <a:pt x="7585" y="8656"/>
                </a:lnTo>
                <a:lnTo>
                  <a:pt x="15169" y="4286"/>
                </a:lnTo>
                <a:lnTo>
                  <a:pt x="75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5"/>
          <p:cNvSpPr/>
          <p:nvPr/>
        </p:nvSpPr>
        <p:spPr>
          <a:xfrm>
            <a:off x="296140" y="4548126"/>
            <a:ext cx="415103" cy="474465"/>
          </a:xfrm>
          <a:custGeom>
            <a:avLst/>
            <a:gdLst/>
            <a:ahLst/>
            <a:cxnLst/>
            <a:rect l="l" t="t" r="r" b="b"/>
            <a:pathLst>
              <a:path w="8657" h="9895" extrusionOk="0">
                <a:moveTo>
                  <a:pt x="8656" y="1"/>
                </a:moveTo>
                <a:lnTo>
                  <a:pt x="0" y="4894"/>
                </a:lnTo>
                <a:lnTo>
                  <a:pt x="8656" y="9895"/>
                </a:lnTo>
                <a:lnTo>
                  <a:pt x="8656" y="1"/>
                </a:lnTo>
                <a:close/>
              </a:path>
            </a:pathLst>
          </a:cu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13">
    <p:spTree>
      <p:nvGrpSpPr>
        <p:cNvPr id="1" name="Shape 395"/>
        <p:cNvGrpSpPr/>
        <p:nvPr/>
      </p:nvGrpSpPr>
      <p:grpSpPr>
        <a:xfrm>
          <a:off x="0" y="0"/>
          <a:ext cx="0" cy="0"/>
          <a:chOff x="0" y="0"/>
          <a:chExt cx="0" cy="0"/>
        </a:xfrm>
      </p:grpSpPr>
      <p:grpSp>
        <p:nvGrpSpPr>
          <p:cNvPr id="396" name="Google Shape;396;p35"/>
          <p:cNvGrpSpPr/>
          <p:nvPr/>
        </p:nvGrpSpPr>
        <p:grpSpPr>
          <a:xfrm>
            <a:off x="-487790" y="2270002"/>
            <a:ext cx="2261043" cy="3062648"/>
            <a:chOff x="2505100" y="1079377"/>
            <a:chExt cx="2261043" cy="3062648"/>
          </a:xfrm>
        </p:grpSpPr>
        <p:sp>
          <p:nvSpPr>
            <p:cNvPr id="397" name="Google Shape;397;p35"/>
            <p:cNvSpPr/>
            <p:nvPr/>
          </p:nvSpPr>
          <p:spPr>
            <a:xfrm rot="10800000">
              <a:off x="2605775" y="2346875"/>
              <a:ext cx="966900" cy="859500"/>
            </a:xfrm>
            <a:prstGeom prst="hexagon">
              <a:avLst>
                <a:gd name="adj" fmla="val 28631"/>
                <a:gd name="vf" fmla="val 11547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5"/>
            <p:cNvSpPr/>
            <p:nvPr/>
          </p:nvSpPr>
          <p:spPr>
            <a:xfrm rot="10800000">
              <a:off x="4017653" y="3388875"/>
              <a:ext cx="740100" cy="567000"/>
            </a:xfrm>
            <a:prstGeom prst="hexagon">
              <a:avLst>
                <a:gd name="adj" fmla="val 28631"/>
                <a:gd name="vf" fmla="val 11547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5"/>
            <p:cNvSpPr/>
            <p:nvPr/>
          </p:nvSpPr>
          <p:spPr>
            <a:xfrm rot="-5400000">
              <a:off x="2554260" y="1263642"/>
              <a:ext cx="859574" cy="491043"/>
            </a:xfrm>
            <a:custGeom>
              <a:avLst/>
              <a:gdLst/>
              <a:ahLst/>
              <a:cxnLst/>
              <a:rect l="l" t="t" r="r" b="b"/>
              <a:pathLst>
                <a:path w="23385" h="13359" extrusionOk="0">
                  <a:moveTo>
                    <a:pt x="11692" y="0"/>
                  </a:moveTo>
                  <a:lnTo>
                    <a:pt x="1" y="6751"/>
                  </a:lnTo>
                  <a:lnTo>
                    <a:pt x="11692" y="13359"/>
                  </a:lnTo>
                  <a:lnTo>
                    <a:pt x="23384" y="6751"/>
                  </a:lnTo>
                  <a:lnTo>
                    <a:pt x="11692" y="0"/>
                  </a:ln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5"/>
            <p:cNvSpPr/>
            <p:nvPr/>
          </p:nvSpPr>
          <p:spPr>
            <a:xfrm rot="-5400000">
              <a:off x="3396716" y="1819432"/>
              <a:ext cx="248591" cy="284503"/>
            </a:xfrm>
            <a:custGeom>
              <a:avLst/>
              <a:gdLst/>
              <a:ahLst/>
              <a:cxnLst/>
              <a:rect l="l" t="t" r="r" b="b"/>
              <a:pathLst>
                <a:path w="6763" h="7740" extrusionOk="0">
                  <a:moveTo>
                    <a:pt x="6763" y="1"/>
                  </a:moveTo>
                  <a:lnTo>
                    <a:pt x="0" y="3918"/>
                  </a:lnTo>
                  <a:lnTo>
                    <a:pt x="6763" y="7740"/>
                  </a:lnTo>
                  <a:lnTo>
                    <a:pt x="67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5"/>
            <p:cNvSpPr/>
            <p:nvPr/>
          </p:nvSpPr>
          <p:spPr>
            <a:xfrm rot="-5400000">
              <a:off x="4267178" y="2995348"/>
              <a:ext cx="149713" cy="170739"/>
            </a:xfrm>
            <a:custGeom>
              <a:avLst/>
              <a:gdLst/>
              <a:ahLst/>
              <a:cxnLst/>
              <a:rect l="l" t="t" r="r" b="b"/>
              <a:pathLst>
                <a:path w="4073" h="4645" extrusionOk="0">
                  <a:moveTo>
                    <a:pt x="4072" y="1"/>
                  </a:moveTo>
                  <a:lnTo>
                    <a:pt x="0" y="2346"/>
                  </a:lnTo>
                  <a:lnTo>
                    <a:pt x="4072" y="4644"/>
                  </a:lnTo>
                  <a:lnTo>
                    <a:pt x="40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5"/>
            <p:cNvSpPr/>
            <p:nvPr/>
          </p:nvSpPr>
          <p:spPr>
            <a:xfrm rot="-5400000">
              <a:off x="3228663" y="1610249"/>
              <a:ext cx="134422" cy="153646"/>
            </a:xfrm>
            <a:custGeom>
              <a:avLst/>
              <a:gdLst/>
              <a:ahLst/>
              <a:cxnLst/>
              <a:rect l="l" t="t" r="r" b="b"/>
              <a:pathLst>
                <a:path w="3657" h="4180" extrusionOk="0">
                  <a:moveTo>
                    <a:pt x="1" y="0"/>
                  </a:moveTo>
                  <a:lnTo>
                    <a:pt x="1" y="4179"/>
                  </a:lnTo>
                  <a:lnTo>
                    <a:pt x="3656" y="2108"/>
                  </a:lnTo>
                  <a:lnTo>
                    <a:pt x="1" y="0"/>
                  </a:lnTo>
                  <a:close/>
                </a:path>
              </a:pathLst>
            </a:custGeom>
            <a:solidFill>
              <a:srgbClr val="CACD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5"/>
            <p:cNvSpPr/>
            <p:nvPr/>
          </p:nvSpPr>
          <p:spPr>
            <a:xfrm rot="-5400000">
              <a:off x="3608999" y="2811129"/>
              <a:ext cx="249032" cy="2065257"/>
            </a:xfrm>
            <a:custGeom>
              <a:avLst/>
              <a:gdLst/>
              <a:ahLst/>
              <a:cxnLst/>
              <a:rect l="l" t="t" r="r" b="b"/>
              <a:pathLst>
                <a:path w="6775" h="56186" extrusionOk="0">
                  <a:moveTo>
                    <a:pt x="6775" y="0"/>
                  </a:moveTo>
                  <a:lnTo>
                    <a:pt x="0" y="3917"/>
                  </a:lnTo>
                  <a:lnTo>
                    <a:pt x="0" y="56186"/>
                  </a:lnTo>
                  <a:lnTo>
                    <a:pt x="6775" y="52280"/>
                  </a:lnTo>
                  <a:lnTo>
                    <a:pt x="67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5"/>
            <p:cNvSpPr/>
            <p:nvPr/>
          </p:nvSpPr>
          <p:spPr>
            <a:xfrm rot="-5400000">
              <a:off x="3778986" y="3202154"/>
              <a:ext cx="1200941" cy="678801"/>
            </a:xfrm>
            <a:custGeom>
              <a:avLst/>
              <a:gdLst/>
              <a:ahLst/>
              <a:cxnLst/>
              <a:rect l="l" t="t" r="r" b="b"/>
              <a:pathLst>
                <a:path w="32672" h="18467" extrusionOk="0">
                  <a:moveTo>
                    <a:pt x="29290" y="0"/>
                  </a:moveTo>
                  <a:lnTo>
                    <a:pt x="0" y="16550"/>
                  </a:lnTo>
                  <a:lnTo>
                    <a:pt x="3394" y="18467"/>
                  </a:lnTo>
                  <a:lnTo>
                    <a:pt x="32671" y="1953"/>
                  </a:lnTo>
                  <a:lnTo>
                    <a:pt x="29290" y="0"/>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5"/>
            <p:cNvSpPr/>
            <p:nvPr/>
          </p:nvSpPr>
          <p:spPr>
            <a:xfrm rot="10800000">
              <a:off x="2805075" y="2058900"/>
              <a:ext cx="690600" cy="3474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5"/>
            <p:cNvSpPr/>
            <p:nvPr/>
          </p:nvSpPr>
          <p:spPr>
            <a:xfrm rot="-5400000">
              <a:off x="2663249" y="1553733"/>
              <a:ext cx="842421" cy="476218"/>
            </a:xfrm>
            <a:custGeom>
              <a:avLst/>
              <a:gdLst/>
              <a:ahLst/>
              <a:cxnLst/>
              <a:rect l="l" t="t" r="r" b="b"/>
              <a:pathLst>
                <a:path w="16241" h="9181" extrusionOk="0">
                  <a:moveTo>
                    <a:pt x="14562" y="0"/>
                  </a:moveTo>
                  <a:lnTo>
                    <a:pt x="1" y="8228"/>
                  </a:lnTo>
                  <a:lnTo>
                    <a:pt x="1691" y="9180"/>
                  </a:lnTo>
                  <a:lnTo>
                    <a:pt x="16241" y="977"/>
                  </a:lnTo>
                  <a:lnTo>
                    <a:pt x="1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5"/>
            <p:cNvSpPr/>
            <p:nvPr/>
          </p:nvSpPr>
          <p:spPr>
            <a:xfrm rot="10800000">
              <a:off x="2538350" y="3124425"/>
              <a:ext cx="1530900" cy="493800"/>
            </a:xfrm>
            <a:prstGeom prst="hexagon">
              <a:avLst>
                <a:gd name="adj" fmla="val 28631"/>
                <a:gd name="v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5"/>
            <p:cNvSpPr/>
            <p:nvPr/>
          </p:nvSpPr>
          <p:spPr>
            <a:xfrm rot="10800000">
              <a:off x="2505100" y="3492849"/>
              <a:ext cx="936300" cy="4659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5"/>
            <p:cNvSpPr/>
            <p:nvPr/>
          </p:nvSpPr>
          <p:spPr>
            <a:xfrm rot="10800000">
              <a:off x="3454225" y="2522325"/>
              <a:ext cx="558600" cy="497100"/>
            </a:xfrm>
            <a:prstGeom prst="hexagon">
              <a:avLst>
                <a:gd name="adj" fmla="val 28631"/>
                <a:gd name="vf" fmla="val 11547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0" name="Google Shape;410;p35"/>
          <p:cNvGrpSpPr/>
          <p:nvPr/>
        </p:nvGrpSpPr>
        <p:grpSpPr>
          <a:xfrm rot="10800000">
            <a:off x="7372375" y="-187448"/>
            <a:ext cx="2261043" cy="3062648"/>
            <a:chOff x="2505100" y="1079377"/>
            <a:chExt cx="2261043" cy="3062648"/>
          </a:xfrm>
        </p:grpSpPr>
        <p:sp>
          <p:nvSpPr>
            <p:cNvPr id="411" name="Google Shape;411;p35"/>
            <p:cNvSpPr/>
            <p:nvPr/>
          </p:nvSpPr>
          <p:spPr>
            <a:xfrm rot="10800000">
              <a:off x="2605775" y="2346875"/>
              <a:ext cx="966900" cy="859500"/>
            </a:xfrm>
            <a:prstGeom prst="hexagon">
              <a:avLst>
                <a:gd name="adj" fmla="val 28631"/>
                <a:gd name="vf" fmla="val 11547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5"/>
            <p:cNvSpPr/>
            <p:nvPr/>
          </p:nvSpPr>
          <p:spPr>
            <a:xfrm rot="10800000">
              <a:off x="4017653" y="3388875"/>
              <a:ext cx="740100" cy="567000"/>
            </a:xfrm>
            <a:prstGeom prst="hexagon">
              <a:avLst>
                <a:gd name="adj" fmla="val 28631"/>
                <a:gd name="vf" fmla="val 11547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5"/>
            <p:cNvSpPr/>
            <p:nvPr/>
          </p:nvSpPr>
          <p:spPr>
            <a:xfrm rot="-5400000">
              <a:off x="2554260" y="1263642"/>
              <a:ext cx="859574" cy="491043"/>
            </a:xfrm>
            <a:custGeom>
              <a:avLst/>
              <a:gdLst/>
              <a:ahLst/>
              <a:cxnLst/>
              <a:rect l="l" t="t" r="r" b="b"/>
              <a:pathLst>
                <a:path w="23385" h="13359" extrusionOk="0">
                  <a:moveTo>
                    <a:pt x="11692" y="0"/>
                  </a:moveTo>
                  <a:lnTo>
                    <a:pt x="1" y="6751"/>
                  </a:lnTo>
                  <a:lnTo>
                    <a:pt x="11692" y="13359"/>
                  </a:lnTo>
                  <a:lnTo>
                    <a:pt x="23384" y="6751"/>
                  </a:lnTo>
                  <a:lnTo>
                    <a:pt x="11692" y="0"/>
                  </a:ln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5"/>
            <p:cNvSpPr/>
            <p:nvPr/>
          </p:nvSpPr>
          <p:spPr>
            <a:xfrm rot="-5400000">
              <a:off x="3396716" y="1819432"/>
              <a:ext cx="248591" cy="284503"/>
            </a:xfrm>
            <a:custGeom>
              <a:avLst/>
              <a:gdLst/>
              <a:ahLst/>
              <a:cxnLst/>
              <a:rect l="l" t="t" r="r" b="b"/>
              <a:pathLst>
                <a:path w="6763" h="7740" extrusionOk="0">
                  <a:moveTo>
                    <a:pt x="6763" y="1"/>
                  </a:moveTo>
                  <a:lnTo>
                    <a:pt x="0" y="3918"/>
                  </a:lnTo>
                  <a:lnTo>
                    <a:pt x="6763" y="7740"/>
                  </a:lnTo>
                  <a:lnTo>
                    <a:pt x="67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5"/>
            <p:cNvSpPr/>
            <p:nvPr/>
          </p:nvSpPr>
          <p:spPr>
            <a:xfrm rot="-5400000">
              <a:off x="4267178" y="2995348"/>
              <a:ext cx="149713" cy="170739"/>
            </a:xfrm>
            <a:custGeom>
              <a:avLst/>
              <a:gdLst/>
              <a:ahLst/>
              <a:cxnLst/>
              <a:rect l="l" t="t" r="r" b="b"/>
              <a:pathLst>
                <a:path w="4073" h="4645" extrusionOk="0">
                  <a:moveTo>
                    <a:pt x="4072" y="1"/>
                  </a:moveTo>
                  <a:lnTo>
                    <a:pt x="0" y="2346"/>
                  </a:lnTo>
                  <a:lnTo>
                    <a:pt x="4072" y="4644"/>
                  </a:lnTo>
                  <a:lnTo>
                    <a:pt x="40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5"/>
            <p:cNvSpPr/>
            <p:nvPr/>
          </p:nvSpPr>
          <p:spPr>
            <a:xfrm rot="-5400000">
              <a:off x="3228663" y="1610249"/>
              <a:ext cx="134422" cy="153646"/>
            </a:xfrm>
            <a:custGeom>
              <a:avLst/>
              <a:gdLst/>
              <a:ahLst/>
              <a:cxnLst/>
              <a:rect l="l" t="t" r="r" b="b"/>
              <a:pathLst>
                <a:path w="3657" h="4180" extrusionOk="0">
                  <a:moveTo>
                    <a:pt x="1" y="0"/>
                  </a:moveTo>
                  <a:lnTo>
                    <a:pt x="1" y="4179"/>
                  </a:lnTo>
                  <a:lnTo>
                    <a:pt x="3656" y="2108"/>
                  </a:lnTo>
                  <a:lnTo>
                    <a:pt x="1" y="0"/>
                  </a:lnTo>
                  <a:close/>
                </a:path>
              </a:pathLst>
            </a:custGeom>
            <a:solidFill>
              <a:srgbClr val="CACD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5"/>
            <p:cNvSpPr/>
            <p:nvPr/>
          </p:nvSpPr>
          <p:spPr>
            <a:xfrm rot="-5400000">
              <a:off x="3608999" y="2811129"/>
              <a:ext cx="249032" cy="2065257"/>
            </a:xfrm>
            <a:custGeom>
              <a:avLst/>
              <a:gdLst/>
              <a:ahLst/>
              <a:cxnLst/>
              <a:rect l="l" t="t" r="r" b="b"/>
              <a:pathLst>
                <a:path w="6775" h="56186" extrusionOk="0">
                  <a:moveTo>
                    <a:pt x="6775" y="0"/>
                  </a:moveTo>
                  <a:lnTo>
                    <a:pt x="0" y="3917"/>
                  </a:lnTo>
                  <a:lnTo>
                    <a:pt x="0" y="56186"/>
                  </a:lnTo>
                  <a:lnTo>
                    <a:pt x="6775" y="52280"/>
                  </a:lnTo>
                  <a:lnTo>
                    <a:pt x="67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5"/>
            <p:cNvSpPr/>
            <p:nvPr/>
          </p:nvSpPr>
          <p:spPr>
            <a:xfrm rot="-5400000">
              <a:off x="3778986" y="3202154"/>
              <a:ext cx="1200941" cy="678801"/>
            </a:xfrm>
            <a:custGeom>
              <a:avLst/>
              <a:gdLst/>
              <a:ahLst/>
              <a:cxnLst/>
              <a:rect l="l" t="t" r="r" b="b"/>
              <a:pathLst>
                <a:path w="32672" h="18467" extrusionOk="0">
                  <a:moveTo>
                    <a:pt x="29290" y="0"/>
                  </a:moveTo>
                  <a:lnTo>
                    <a:pt x="0" y="16550"/>
                  </a:lnTo>
                  <a:lnTo>
                    <a:pt x="3394" y="18467"/>
                  </a:lnTo>
                  <a:lnTo>
                    <a:pt x="32671" y="1953"/>
                  </a:lnTo>
                  <a:lnTo>
                    <a:pt x="29290" y="0"/>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5"/>
            <p:cNvSpPr/>
            <p:nvPr/>
          </p:nvSpPr>
          <p:spPr>
            <a:xfrm rot="10800000">
              <a:off x="2805075" y="2058900"/>
              <a:ext cx="690600" cy="3474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5"/>
            <p:cNvSpPr/>
            <p:nvPr/>
          </p:nvSpPr>
          <p:spPr>
            <a:xfrm rot="-5400000">
              <a:off x="2663249" y="1553733"/>
              <a:ext cx="842421" cy="476218"/>
            </a:xfrm>
            <a:custGeom>
              <a:avLst/>
              <a:gdLst/>
              <a:ahLst/>
              <a:cxnLst/>
              <a:rect l="l" t="t" r="r" b="b"/>
              <a:pathLst>
                <a:path w="16241" h="9181" extrusionOk="0">
                  <a:moveTo>
                    <a:pt x="14562" y="0"/>
                  </a:moveTo>
                  <a:lnTo>
                    <a:pt x="1" y="8228"/>
                  </a:lnTo>
                  <a:lnTo>
                    <a:pt x="1691" y="9180"/>
                  </a:lnTo>
                  <a:lnTo>
                    <a:pt x="16241" y="977"/>
                  </a:lnTo>
                  <a:lnTo>
                    <a:pt x="1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5"/>
            <p:cNvSpPr/>
            <p:nvPr/>
          </p:nvSpPr>
          <p:spPr>
            <a:xfrm rot="10800000">
              <a:off x="2538350" y="3124425"/>
              <a:ext cx="1530900" cy="493800"/>
            </a:xfrm>
            <a:prstGeom prst="hexagon">
              <a:avLst>
                <a:gd name="adj" fmla="val 28631"/>
                <a:gd name="v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5"/>
            <p:cNvSpPr/>
            <p:nvPr/>
          </p:nvSpPr>
          <p:spPr>
            <a:xfrm rot="10800000">
              <a:off x="2505100" y="3492849"/>
              <a:ext cx="936300" cy="4659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5"/>
            <p:cNvSpPr/>
            <p:nvPr/>
          </p:nvSpPr>
          <p:spPr>
            <a:xfrm rot="10800000">
              <a:off x="3454225" y="2522325"/>
              <a:ext cx="558600" cy="497100"/>
            </a:xfrm>
            <a:prstGeom prst="hexagon">
              <a:avLst>
                <a:gd name="adj" fmla="val 28631"/>
                <a:gd name="vf" fmla="val 11547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3"/>
          <p:cNvSpPr/>
          <p:nvPr/>
        </p:nvSpPr>
        <p:spPr>
          <a:xfrm rot="-5400000">
            <a:off x="3799550" y="-545200"/>
            <a:ext cx="1567200" cy="12183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txBox="1">
            <a:spLocks noGrp="1"/>
          </p:cNvSpPr>
          <p:nvPr>
            <p:ph type="ctrTitle"/>
          </p:nvPr>
        </p:nvSpPr>
        <p:spPr>
          <a:xfrm>
            <a:off x="5304750" y="2925700"/>
            <a:ext cx="3128700" cy="12561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2"/>
              </a:buClr>
              <a:buSzPts val="2400"/>
              <a:buNone/>
              <a:defRPr sz="4800">
                <a:solidFill>
                  <a:schemeClr val="lt2"/>
                </a:solidFill>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22" name="Google Shape;22;p3"/>
          <p:cNvSpPr txBox="1">
            <a:spLocks noGrp="1"/>
          </p:cNvSpPr>
          <p:nvPr>
            <p:ph type="subTitle" idx="1"/>
          </p:nvPr>
        </p:nvSpPr>
        <p:spPr>
          <a:xfrm>
            <a:off x="5667825" y="4029225"/>
            <a:ext cx="2765700" cy="57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500"/>
              <a:buNone/>
              <a:defRPr sz="16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23" name="Google Shape;23;p3"/>
          <p:cNvSpPr txBox="1">
            <a:spLocks noGrp="1"/>
          </p:cNvSpPr>
          <p:nvPr>
            <p:ph type="title" idx="2" hasCustomPrompt="1"/>
          </p:nvPr>
        </p:nvSpPr>
        <p:spPr>
          <a:xfrm>
            <a:off x="6725025" y="1471085"/>
            <a:ext cx="1708500" cy="1371600"/>
          </a:xfrm>
          <a:prstGeom prst="rect">
            <a:avLst/>
          </a:prstGeom>
          <a:noFill/>
        </p:spPr>
        <p:txBody>
          <a:bodyPr spcFirstLastPara="1" wrap="square" lIns="91425" tIns="91425" rIns="91425" bIns="91425" anchor="t" anchorCtr="0">
            <a:noAutofit/>
          </a:bodyPr>
          <a:lstStyle>
            <a:lvl1pPr lvl="0" algn="r" rtl="0">
              <a:lnSpc>
                <a:spcPct val="115000"/>
              </a:lnSpc>
              <a:spcBef>
                <a:spcPts val="0"/>
              </a:spcBef>
              <a:spcAft>
                <a:spcPts val="0"/>
              </a:spcAft>
              <a:buSzPts val="5500"/>
              <a:buNone/>
              <a:defRPr sz="10400"/>
            </a:lvl1pPr>
            <a:lvl2pPr lvl="1" algn="ctr" rtl="0">
              <a:spcBef>
                <a:spcPts val="0"/>
              </a:spcBef>
              <a:spcAft>
                <a:spcPts val="0"/>
              </a:spcAft>
              <a:buClr>
                <a:srgbClr val="434343"/>
              </a:buClr>
              <a:buSzPts val="5500"/>
              <a:buFont typeface="Oswald Medium"/>
              <a:buNone/>
              <a:defRPr sz="5500">
                <a:solidFill>
                  <a:srgbClr val="434343"/>
                </a:solidFill>
                <a:latin typeface="Oswald Medium"/>
                <a:ea typeface="Oswald Medium"/>
                <a:cs typeface="Oswald Medium"/>
                <a:sym typeface="Oswald Medium"/>
              </a:defRPr>
            </a:lvl2pPr>
            <a:lvl3pPr lvl="2" algn="ctr" rtl="0">
              <a:spcBef>
                <a:spcPts val="0"/>
              </a:spcBef>
              <a:spcAft>
                <a:spcPts val="0"/>
              </a:spcAft>
              <a:buClr>
                <a:srgbClr val="434343"/>
              </a:buClr>
              <a:buSzPts val="5500"/>
              <a:buFont typeface="Oswald Medium"/>
              <a:buNone/>
              <a:defRPr sz="5500">
                <a:solidFill>
                  <a:srgbClr val="434343"/>
                </a:solidFill>
                <a:latin typeface="Oswald Medium"/>
                <a:ea typeface="Oswald Medium"/>
                <a:cs typeface="Oswald Medium"/>
                <a:sym typeface="Oswald Medium"/>
              </a:defRPr>
            </a:lvl3pPr>
            <a:lvl4pPr lvl="3" algn="ctr" rtl="0">
              <a:spcBef>
                <a:spcPts val="0"/>
              </a:spcBef>
              <a:spcAft>
                <a:spcPts val="0"/>
              </a:spcAft>
              <a:buClr>
                <a:srgbClr val="434343"/>
              </a:buClr>
              <a:buSzPts val="5500"/>
              <a:buFont typeface="Oswald Medium"/>
              <a:buNone/>
              <a:defRPr sz="5500">
                <a:solidFill>
                  <a:srgbClr val="434343"/>
                </a:solidFill>
                <a:latin typeface="Oswald Medium"/>
                <a:ea typeface="Oswald Medium"/>
                <a:cs typeface="Oswald Medium"/>
                <a:sym typeface="Oswald Medium"/>
              </a:defRPr>
            </a:lvl4pPr>
            <a:lvl5pPr lvl="4" algn="ctr" rtl="0">
              <a:spcBef>
                <a:spcPts val="0"/>
              </a:spcBef>
              <a:spcAft>
                <a:spcPts val="0"/>
              </a:spcAft>
              <a:buClr>
                <a:srgbClr val="434343"/>
              </a:buClr>
              <a:buSzPts val="5500"/>
              <a:buFont typeface="Oswald Medium"/>
              <a:buNone/>
              <a:defRPr sz="5500">
                <a:solidFill>
                  <a:srgbClr val="434343"/>
                </a:solidFill>
                <a:latin typeface="Oswald Medium"/>
                <a:ea typeface="Oswald Medium"/>
                <a:cs typeface="Oswald Medium"/>
                <a:sym typeface="Oswald Medium"/>
              </a:defRPr>
            </a:lvl5pPr>
            <a:lvl6pPr lvl="5" algn="ctr" rtl="0">
              <a:spcBef>
                <a:spcPts val="0"/>
              </a:spcBef>
              <a:spcAft>
                <a:spcPts val="0"/>
              </a:spcAft>
              <a:buClr>
                <a:srgbClr val="434343"/>
              </a:buClr>
              <a:buSzPts val="5500"/>
              <a:buFont typeface="Oswald Medium"/>
              <a:buNone/>
              <a:defRPr sz="5500">
                <a:solidFill>
                  <a:srgbClr val="434343"/>
                </a:solidFill>
                <a:latin typeface="Oswald Medium"/>
                <a:ea typeface="Oswald Medium"/>
                <a:cs typeface="Oswald Medium"/>
                <a:sym typeface="Oswald Medium"/>
              </a:defRPr>
            </a:lvl6pPr>
            <a:lvl7pPr lvl="6" algn="ctr" rtl="0">
              <a:spcBef>
                <a:spcPts val="0"/>
              </a:spcBef>
              <a:spcAft>
                <a:spcPts val="0"/>
              </a:spcAft>
              <a:buClr>
                <a:srgbClr val="434343"/>
              </a:buClr>
              <a:buSzPts val="5500"/>
              <a:buFont typeface="Oswald Medium"/>
              <a:buNone/>
              <a:defRPr sz="5500">
                <a:solidFill>
                  <a:srgbClr val="434343"/>
                </a:solidFill>
                <a:latin typeface="Oswald Medium"/>
                <a:ea typeface="Oswald Medium"/>
                <a:cs typeface="Oswald Medium"/>
                <a:sym typeface="Oswald Medium"/>
              </a:defRPr>
            </a:lvl7pPr>
            <a:lvl8pPr lvl="7" algn="ctr" rtl="0">
              <a:spcBef>
                <a:spcPts val="0"/>
              </a:spcBef>
              <a:spcAft>
                <a:spcPts val="0"/>
              </a:spcAft>
              <a:buClr>
                <a:srgbClr val="434343"/>
              </a:buClr>
              <a:buSzPts val="5500"/>
              <a:buFont typeface="Oswald Medium"/>
              <a:buNone/>
              <a:defRPr sz="5500">
                <a:solidFill>
                  <a:srgbClr val="434343"/>
                </a:solidFill>
                <a:latin typeface="Oswald Medium"/>
                <a:ea typeface="Oswald Medium"/>
                <a:cs typeface="Oswald Medium"/>
                <a:sym typeface="Oswald Medium"/>
              </a:defRPr>
            </a:lvl8pPr>
            <a:lvl9pPr lvl="8" algn="ctr" rtl="0">
              <a:spcBef>
                <a:spcPts val="0"/>
              </a:spcBef>
              <a:spcAft>
                <a:spcPts val="0"/>
              </a:spcAft>
              <a:buClr>
                <a:srgbClr val="434343"/>
              </a:buClr>
              <a:buSzPts val="5500"/>
              <a:buFont typeface="Oswald Medium"/>
              <a:buNone/>
              <a:defRPr sz="5500">
                <a:solidFill>
                  <a:srgbClr val="434343"/>
                </a:solidFill>
                <a:latin typeface="Oswald Medium"/>
                <a:ea typeface="Oswald Medium"/>
                <a:cs typeface="Oswald Medium"/>
                <a:sym typeface="Oswald Medium"/>
              </a:defRPr>
            </a:lvl9pPr>
          </a:lstStyle>
          <a:p>
            <a:r>
              <a:t>xx%</a:t>
            </a:r>
          </a:p>
        </p:txBody>
      </p:sp>
      <p:sp>
        <p:nvSpPr>
          <p:cNvPr id="24" name="Google Shape;24;p3"/>
          <p:cNvSpPr/>
          <p:nvPr/>
        </p:nvSpPr>
        <p:spPr>
          <a:xfrm flipH="1">
            <a:off x="5188703" y="628026"/>
            <a:ext cx="310997" cy="354197"/>
          </a:xfrm>
          <a:custGeom>
            <a:avLst/>
            <a:gdLst/>
            <a:ahLst/>
            <a:cxnLst/>
            <a:rect l="l" t="t" r="r" b="b"/>
            <a:pathLst>
              <a:path w="4371" h="4978" extrusionOk="0">
                <a:moveTo>
                  <a:pt x="4371" y="0"/>
                </a:moveTo>
                <a:lnTo>
                  <a:pt x="1" y="2465"/>
                </a:lnTo>
                <a:lnTo>
                  <a:pt x="4371" y="4977"/>
                </a:lnTo>
                <a:lnTo>
                  <a:pt x="4371"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flipH="1">
            <a:off x="5373429" y="168477"/>
            <a:ext cx="690551" cy="788764"/>
          </a:xfrm>
          <a:custGeom>
            <a:avLst/>
            <a:gdLst/>
            <a:ahLst/>
            <a:cxnLst/>
            <a:rect l="l" t="t" r="r" b="b"/>
            <a:pathLst>
              <a:path w="15574" h="17789" extrusionOk="0">
                <a:moveTo>
                  <a:pt x="0" y="1"/>
                </a:moveTo>
                <a:lnTo>
                  <a:pt x="0" y="17789"/>
                </a:lnTo>
                <a:lnTo>
                  <a:pt x="15574" y="8800"/>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5831263" y="144023"/>
            <a:ext cx="1200550" cy="685807"/>
          </a:xfrm>
          <a:custGeom>
            <a:avLst/>
            <a:gdLst/>
            <a:ahLst/>
            <a:cxnLst/>
            <a:rect l="l" t="t" r="r" b="b"/>
            <a:pathLst>
              <a:path w="27076" h="15467" extrusionOk="0">
                <a:moveTo>
                  <a:pt x="13538" y="1"/>
                </a:moveTo>
                <a:lnTo>
                  <a:pt x="1" y="7645"/>
                </a:lnTo>
                <a:lnTo>
                  <a:pt x="13538" y="15467"/>
                </a:lnTo>
                <a:lnTo>
                  <a:pt x="27076" y="7645"/>
                </a:lnTo>
                <a:lnTo>
                  <a:pt x="13538" y="1"/>
                </a:lnTo>
                <a:close/>
              </a:path>
            </a:pathLst>
          </a:custGeom>
          <a:solidFill>
            <a:srgbClr val="CACD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3551756">
            <a:off x="4891715" y="90762"/>
            <a:ext cx="1000217" cy="565307"/>
          </a:xfrm>
          <a:custGeom>
            <a:avLst/>
            <a:gdLst/>
            <a:ahLst/>
            <a:cxnLst/>
            <a:rect l="l" t="t" r="r" b="b"/>
            <a:pathLst>
              <a:path w="32672" h="18467" extrusionOk="0">
                <a:moveTo>
                  <a:pt x="29290" y="0"/>
                </a:moveTo>
                <a:lnTo>
                  <a:pt x="0" y="16550"/>
                </a:lnTo>
                <a:lnTo>
                  <a:pt x="3394" y="18467"/>
                </a:lnTo>
                <a:lnTo>
                  <a:pt x="32671" y="1953"/>
                </a:lnTo>
                <a:lnTo>
                  <a:pt x="29290" y="0"/>
                </a:lnTo>
                <a:close/>
              </a:path>
            </a:pathLst>
          </a:custGeom>
          <a:solidFill>
            <a:srgbClr val="FFFFFF">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sp>
        <p:nvSpPr>
          <p:cNvPr id="29" name="Google Shape;29;p4"/>
          <p:cNvSpPr txBox="1">
            <a:spLocks noGrp="1"/>
          </p:cNvSpPr>
          <p:nvPr>
            <p:ph type="body" idx="1"/>
          </p:nvPr>
        </p:nvSpPr>
        <p:spPr>
          <a:xfrm>
            <a:off x="724025" y="1254350"/>
            <a:ext cx="7918500" cy="3605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Livvic"/>
              <a:buAutoNum type="arabicPeriod"/>
              <a:defRPr sz="1200"/>
            </a:lvl1pPr>
            <a:lvl2pPr marL="914400" lvl="1" indent="-304800" rtl="0">
              <a:spcBef>
                <a:spcPts val="1600"/>
              </a:spcBef>
              <a:spcAft>
                <a:spcPts val="0"/>
              </a:spcAft>
              <a:buSzPts val="1200"/>
              <a:buFont typeface="Roboto Condensed Light"/>
              <a:buAutoNum type="alphaLcPeriod"/>
              <a:defRPr/>
            </a:lvl2pPr>
            <a:lvl3pPr marL="1371600" lvl="2" indent="-304800" rtl="0">
              <a:spcBef>
                <a:spcPts val="1600"/>
              </a:spcBef>
              <a:spcAft>
                <a:spcPts val="0"/>
              </a:spcAft>
              <a:buSzPts val="1200"/>
              <a:buFont typeface="Roboto Condensed Light"/>
              <a:buAutoNum type="romanLcPeriod"/>
              <a:defRPr/>
            </a:lvl3pPr>
            <a:lvl4pPr marL="1828800" lvl="3" indent="-304800" rtl="0">
              <a:spcBef>
                <a:spcPts val="1600"/>
              </a:spcBef>
              <a:spcAft>
                <a:spcPts val="0"/>
              </a:spcAft>
              <a:buSzPts val="1200"/>
              <a:buFont typeface="Roboto Condensed Light"/>
              <a:buAutoNum type="arabicPeriod"/>
              <a:defRPr/>
            </a:lvl4pPr>
            <a:lvl5pPr marL="2286000" lvl="4" indent="-304800" rtl="0">
              <a:spcBef>
                <a:spcPts val="1600"/>
              </a:spcBef>
              <a:spcAft>
                <a:spcPts val="0"/>
              </a:spcAft>
              <a:buSzPts val="1200"/>
              <a:buFont typeface="Roboto Condensed Light"/>
              <a:buAutoNum type="alphaLcPeriod"/>
              <a:defRPr/>
            </a:lvl5pPr>
            <a:lvl6pPr marL="2743200" lvl="5" indent="-304800" rtl="0">
              <a:spcBef>
                <a:spcPts val="1600"/>
              </a:spcBef>
              <a:spcAft>
                <a:spcPts val="0"/>
              </a:spcAft>
              <a:buSzPts val="1200"/>
              <a:buFont typeface="Roboto Condensed Light"/>
              <a:buAutoNum type="romanLcPeriod"/>
              <a:defRPr/>
            </a:lvl6pPr>
            <a:lvl7pPr marL="3200400" lvl="6" indent="-304800" rtl="0">
              <a:spcBef>
                <a:spcPts val="1600"/>
              </a:spcBef>
              <a:spcAft>
                <a:spcPts val="0"/>
              </a:spcAft>
              <a:buSzPts val="1200"/>
              <a:buFont typeface="Roboto Condensed Light"/>
              <a:buAutoNum type="arabicPeriod"/>
              <a:defRPr/>
            </a:lvl7pPr>
            <a:lvl8pPr marL="3657600" lvl="7" indent="-304800" rtl="0">
              <a:spcBef>
                <a:spcPts val="1600"/>
              </a:spcBef>
              <a:spcAft>
                <a:spcPts val="0"/>
              </a:spcAft>
              <a:buSzPts val="1200"/>
              <a:buFont typeface="Roboto Condensed Light"/>
              <a:buAutoNum type="alphaLcPeriod"/>
              <a:defRPr/>
            </a:lvl8pPr>
            <a:lvl9pPr marL="4114800" lvl="8" indent="-304800" rtl="0">
              <a:spcBef>
                <a:spcPts val="1600"/>
              </a:spcBef>
              <a:spcAft>
                <a:spcPts val="1600"/>
              </a:spcAft>
              <a:buSzPts val="1200"/>
              <a:buFont typeface="Roboto Condensed Light"/>
              <a:buAutoNum type="romanLcPeriod"/>
              <a:defRPr/>
            </a:lvl9pPr>
          </a:lstStyle>
          <a:p>
            <a:endParaRPr/>
          </a:p>
        </p:txBody>
      </p:sp>
      <p:sp>
        <p:nvSpPr>
          <p:cNvPr id="30" name="Google Shape;30;p4"/>
          <p:cNvSpPr txBox="1">
            <a:spLocks noGrp="1"/>
          </p:cNvSpPr>
          <p:nvPr>
            <p:ph type="title"/>
          </p:nvPr>
        </p:nvSpPr>
        <p:spPr>
          <a:xfrm>
            <a:off x="1165200" y="445025"/>
            <a:ext cx="6813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1" name="Google Shape;31;p4"/>
          <p:cNvSpPr/>
          <p:nvPr/>
        </p:nvSpPr>
        <p:spPr>
          <a:xfrm rot="-5400000" flipH="1">
            <a:off x="-277887" y="276213"/>
            <a:ext cx="1295425" cy="742975"/>
          </a:xfrm>
          <a:custGeom>
            <a:avLst/>
            <a:gdLst/>
            <a:ahLst/>
            <a:cxnLst/>
            <a:rect l="l" t="t" r="r" b="b"/>
            <a:pathLst>
              <a:path w="51817" h="29719" extrusionOk="0">
                <a:moveTo>
                  <a:pt x="1" y="1"/>
                </a:moveTo>
                <a:lnTo>
                  <a:pt x="1" y="29719"/>
                </a:lnTo>
                <a:lnTo>
                  <a:pt x="518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rot="-5400000" flipH="1">
            <a:off x="-365250" y="1462975"/>
            <a:ext cx="1276675" cy="719750"/>
          </a:xfrm>
          <a:custGeom>
            <a:avLst/>
            <a:gdLst/>
            <a:ahLst/>
            <a:cxnLst/>
            <a:rect l="l" t="t" r="r" b="b"/>
            <a:pathLst>
              <a:path w="51067" h="28790" extrusionOk="0">
                <a:moveTo>
                  <a:pt x="48709" y="1"/>
                </a:moveTo>
                <a:lnTo>
                  <a:pt x="1" y="27456"/>
                </a:lnTo>
                <a:lnTo>
                  <a:pt x="2358" y="28790"/>
                </a:lnTo>
                <a:lnTo>
                  <a:pt x="51066" y="1358"/>
                </a:lnTo>
                <a:lnTo>
                  <a:pt x="487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5400000">
            <a:off x="254949" y="1364709"/>
            <a:ext cx="229751" cy="262598"/>
          </a:xfrm>
          <a:custGeom>
            <a:avLst/>
            <a:gdLst/>
            <a:ahLst/>
            <a:cxnLst/>
            <a:rect l="l" t="t" r="r" b="b"/>
            <a:pathLst>
              <a:path w="3657" h="4180" extrusionOk="0">
                <a:moveTo>
                  <a:pt x="1" y="0"/>
                </a:moveTo>
                <a:lnTo>
                  <a:pt x="1" y="4179"/>
                </a:lnTo>
                <a:lnTo>
                  <a:pt x="3656" y="2108"/>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flipH="1">
            <a:off x="-266712" y="209850"/>
            <a:ext cx="988800" cy="875700"/>
          </a:xfrm>
          <a:prstGeom prst="hexagon">
            <a:avLst>
              <a:gd name="adj" fmla="val 28631"/>
              <a:gd name="vf" fmla="val 11547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rot="-1826170">
            <a:off x="19188" y="965519"/>
            <a:ext cx="507821" cy="289146"/>
          </a:xfrm>
          <a:custGeom>
            <a:avLst/>
            <a:gdLst/>
            <a:ahLst/>
            <a:cxnLst/>
            <a:rect l="l" t="t" r="r" b="b"/>
            <a:pathLst>
              <a:path w="20539" h="11693" extrusionOk="0">
                <a:moveTo>
                  <a:pt x="17157" y="0"/>
                </a:moveTo>
                <a:lnTo>
                  <a:pt x="0" y="9775"/>
                </a:lnTo>
                <a:lnTo>
                  <a:pt x="3382" y="11692"/>
                </a:lnTo>
                <a:lnTo>
                  <a:pt x="20538" y="1953"/>
                </a:lnTo>
                <a:lnTo>
                  <a:pt x="171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6"/>
          <p:cNvSpPr txBox="1">
            <a:spLocks noGrp="1"/>
          </p:cNvSpPr>
          <p:nvPr>
            <p:ph type="title"/>
          </p:nvPr>
        </p:nvSpPr>
        <p:spPr>
          <a:xfrm>
            <a:off x="1165200" y="445025"/>
            <a:ext cx="6813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3" name="Google Shape;53;p6"/>
          <p:cNvSpPr/>
          <p:nvPr/>
        </p:nvSpPr>
        <p:spPr>
          <a:xfrm rot="5400000" flipH="1">
            <a:off x="-672188" y="647876"/>
            <a:ext cx="1331100" cy="11817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flipH="1">
            <a:off x="221516" y="1667784"/>
            <a:ext cx="200219" cy="229143"/>
          </a:xfrm>
          <a:custGeom>
            <a:avLst/>
            <a:gdLst/>
            <a:ahLst/>
            <a:cxnLst/>
            <a:rect l="l" t="t" r="r" b="b"/>
            <a:pathLst>
              <a:path w="6763" h="7740" extrusionOk="0">
                <a:moveTo>
                  <a:pt x="6763" y="1"/>
                </a:moveTo>
                <a:lnTo>
                  <a:pt x="0" y="3918"/>
                </a:lnTo>
                <a:lnTo>
                  <a:pt x="6763" y="7740"/>
                </a:lnTo>
                <a:lnTo>
                  <a:pt x="6763" y="1"/>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6"/>
          <p:cNvSpPr/>
          <p:nvPr/>
        </p:nvSpPr>
        <p:spPr>
          <a:xfrm rot="5400000" flipH="1">
            <a:off x="83457" y="628052"/>
            <a:ext cx="933000" cy="473700"/>
          </a:xfrm>
          <a:prstGeom prst="hexagon">
            <a:avLst>
              <a:gd name="adj" fmla="val 28631"/>
              <a:gd name="v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6"/>
          <p:cNvSpPr/>
          <p:nvPr/>
        </p:nvSpPr>
        <p:spPr>
          <a:xfrm rot="3539287">
            <a:off x="-434286" y="37833"/>
            <a:ext cx="1511792" cy="852302"/>
          </a:xfrm>
          <a:custGeom>
            <a:avLst/>
            <a:gdLst/>
            <a:ahLst/>
            <a:cxnLst/>
            <a:rect l="l" t="t" r="r" b="b"/>
            <a:pathLst>
              <a:path w="51067" h="28790" extrusionOk="0">
                <a:moveTo>
                  <a:pt x="48709" y="1"/>
                </a:moveTo>
                <a:lnTo>
                  <a:pt x="1" y="27456"/>
                </a:lnTo>
                <a:lnTo>
                  <a:pt x="2358" y="28790"/>
                </a:lnTo>
                <a:lnTo>
                  <a:pt x="51066" y="1358"/>
                </a:lnTo>
                <a:lnTo>
                  <a:pt x="487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7"/>
        <p:cNvGrpSpPr/>
        <p:nvPr/>
      </p:nvGrpSpPr>
      <p:grpSpPr>
        <a:xfrm>
          <a:off x="0" y="0"/>
          <a:ext cx="0" cy="0"/>
          <a:chOff x="0" y="0"/>
          <a:chExt cx="0" cy="0"/>
        </a:xfrm>
      </p:grpSpPr>
      <p:sp>
        <p:nvSpPr>
          <p:cNvPr id="58" name="Google Shape;58;p7"/>
          <p:cNvSpPr txBox="1">
            <a:spLocks noGrp="1"/>
          </p:cNvSpPr>
          <p:nvPr>
            <p:ph type="title"/>
          </p:nvPr>
        </p:nvSpPr>
        <p:spPr>
          <a:xfrm>
            <a:off x="724800" y="951314"/>
            <a:ext cx="2995800" cy="9873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9" name="Google Shape;59;p7"/>
          <p:cNvSpPr txBox="1">
            <a:spLocks noGrp="1"/>
          </p:cNvSpPr>
          <p:nvPr>
            <p:ph type="body" idx="1"/>
          </p:nvPr>
        </p:nvSpPr>
        <p:spPr>
          <a:xfrm>
            <a:off x="724800" y="2150500"/>
            <a:ext cx="4286100" cy="245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0B5670"/>
              </a:buClr>
              <a:buSzPts val="1200"/>
              <a:buChar char="●"/>
              <a:defRPr sz="1600"/>
            </a:lvl1pPr>
            <a:lvl2pPr marL="914400" lvl="1" indent="-304800" rtl="0">
              <a:spcBef>
                <a:spcPts val="1600"/>
              </a:spcBef>
              <a:spcAft>
                <a:spcPts val="0"/>
              </a:spcAft>
              <a:buClr>
                <a:srgbClr val="0B5670"/>
              </a:buClr>
              <a:buSzPts val="1200"/>
              <a:buChar char="○"/>
              <a:defRPr sz="1200"/>
            </a:lvl2pPr>
            <a:lvl3pPr marL="1371600" lvl="2" indent="-304800" rtl="0">
              <a:spcBef>
                <a:spcPts val="1600"/>
              </a:spcBef>
              <a:spcAft>
                <a:spcPts val="0"/>
              </a:spcAft>
              <a:buClr>
                <a:srgbClr val="0B5670"/>
              </a:buClr>
              <a:buSzPts val="1200"/>
              <a:buChar char="■"/>
              <a:defRPr sz="1200"/>
            </a:lvl3pPr>
            <a:lvl4pPr marL="1828800" lvl="3" indent="-304800" rtl="0">
              <a:spcBef>
                <a:spcPts val="1600"/>
              </a:spcBef>
              <a:spcAft>
                <a:spcPts val="0"/>
              </a:spcAft>
              <a:buClr>
                <a:srgbClr val="0B5670"/>
              </a:buClr>
              <a:buSzPts val="1200"/>
              <a:buChar char="●"/>
              <a:defRPr sz="1200"/>
            </a:lvl4pPr>
            <a:lvl5pPr marL="2286000" lvl="4" indent="-304800" rtl="0">
              <a:spcBef>
                <a:spcPts val="1600"/>
              </a:spcBef>
              <a:spcAft>
                <a:spcPts val="0"/>
              </a:spcAft>
              <a:buClr>
                <a:srgbClr val="0B5670"/>
              </a:buClr>
              <a:buSzPts val="1200"/>
              <a:buChar char="○"/>
              <a:defRPr sz="1200"/>
            </a:lvl5pPr>
            <a:lvl6pPr marL="2743200" lvl="5" indent="-304800" rtl="0">
              <a:spcBef>
                <a:spcPts val="1600"/>
              </a:spcBef>
              <a:spcAft>
                <a:spcPts val="0"/>
              </a:spcAft>
              <a:buClr>
                <a:srgbClr val="0B5670"/>
              </a:buClr>
              <a:buSzPts val="1200"/>
              <a:buChar char="■"/>
              <a:defRPr sz="1200"/>
            </a:lvl6pPr>
            <a:lvl7pPr marL="3200400" lvl="6" indent="-304800" rtl="0">
              <a:spcBef>
                <a:spcPts val="1600"/>
              </a:spcBef>
              <a:spcAft>
                <a:spcPts val="0"/>
              </a:spcAft>
              <a:buClr>
                <a:srgbClr val="0B5670"/>
              </a:buClr>
              <a:buSzPts val="1200"/>
              <a:buChar char="●"/>
              <a:defRPr sz="1200"/>
            </a:lvl7pPr>
            <a:lvl8pPr marL="3657600" lvl="7" indent="-304800" rtl="0">
              <a:spcBef>
                <a:spcPts val="1600"/>
              </a:spcBef>
              <a:spcAft>
                <a:spcPts val="0"/>
              </a:spcAft>
              <a:buClr>
                <a:srgbClr val="0B5670"/>
              </a:buClr>
              <a:buSzPts val="1200"/>
              <a:buChar char="○"/>
              <a:defRPr sz="1200"/>
            </a:lvl8pPr>
            <a:lvl9pPr marL="4114800" lvl="8" indent="-304800" rtl="0">
              <a:spcBef>
                <a:spcPts val="1600"/>
              </a:spcBef>
              <a:spcAft>
                <a:spcPts val="1600"/>
              </a:spcAft>
              <a:buClr>
                <a:srgbClr val="0B5670"/>
              </a:buClr>
              <a:buSzPts val="1200"/>
              <a:buChar char="■"/>
              <a:defRPr sz="1200"/>
            </a:lvl9pPr>
          </a:lstStyle>
          <a:p>
            <a:endParaRPr/>
          </a:p>
        </p:txBody>
      </p:sp>
      <p:sp>
        <p:nvSpPr>
          <p:cNvPr id="60" name="Google Shape;60;p7"/>
          <p:cNvSpPr/>
          <p:nvPr/>
        </p:nvSpPr>
        <p:spPr>
          <a:xfrm rot="10800000" flipH="1">
            <a:off x="-199774" y="-328465"/>
            <a:ext cx="2035800" cy="656700"/>
          </a:xfrm>
          <a:prstGeom prst="hexagon">
            <a:avLst>
              <a:gd name="adj" fmla="val 28631"/>
              <a:gd name="v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7"/>
          <p:cNvSpPr/>
          <p:nvPr/>
        </p:nvSpPr>
        <p:spPr>
          <a:xfrm rot="5400000" flipH="1">
            <a:off x="609204" y="159295"/>
            <a:ext cx="330592" cy="378351"/>
          </a:xfrm>
          <a:custGeom>
            <a:avLst/>
            <a:gdLst/>
            <a:ahLst/>
            <a:cxnLst/>
            <a:rect l="l" t="t" r="r" b="b"/>
            <a:pathLst>
              <a:path w="6763" h="7740" extrusionOk="0">
                <a:moveTo>
                  <a:pt x="6763" y="1"/>
                </a:moveTo>
                <a:lnTo>
                  <a:pt x="0" y="3918"/>
                </a:lnTo>
                <a:lnTo>
                  <a:pt x="6763" y="7740"/>
                </a:lnTo>
                <a:lnTo>
                  <a:pt x="6763" y="1"/>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7"/>
          <p:cNvSpPr/>
          <p:nvPr/>
        </p:nvSpPr>
        <p:spPr>
          <a:xfrm flipH="1">
            <a:off x="7719914" y="4286582"/>
            <a:ext cx="3067551" cy="1750525"/>
          </a:xfrm>
          <a:custGeom>
            <a:avLst/>
            <a:gdLst/>
            <a:ahLst/>
            <a:cxnLst/>
            <a:rect l="l" t="t" r="r" b="b"/>
            <a:pathLst>
              <a:path w="15169" h="8656" extrusionOk="0">
                <a:moveTo>
                  <a:pt x="7585" y="0"/>
                </a:moveTo>
                <a:lnTo>
                  <a:pt x="0" y="4286"/>
                </a:lnTo>
                <a:lnTo>
                  <a:pt x="7585" y="8656"/>
                </a:lnTo>
                <a:lnTo>
                  <a:pt x="15169" y="4286"/>
                </a:lnTo>
                <a:lnTo>
                  <a:pt x="75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7"/>
          <p:cNvSpPr/>
          <p:nvPr/>
        </p:nvSpPr>
        <p:spPr>
          <a:xfrm flipH="1">
            <a:off x="8432556" y="4460625"/>
            <a:ext cx="474274" cy="542098"/>
          </a:xfrm>
          <a:custGeom>
            <a:avLst/>
            <a:gdLst/>
            <a:ahLst/>
            <a:cxnLst/>
            <a:rect l="l" t="t" r="r" b="b"/>
            <a:pathLst>
              <a:path w="8657" h="9895" extrusionOk="0">
                <a:moveTo>
                  <a:pt x="8656" y="1"/>
                </a:moveTo>
                <a:lnTo>
                  <a:pt x="0" y="4894"/>
                </a:lnTo>
                <a:lnTo>
                  <a:pt x="8656" y="9895"/>
                </a:lnTo>
                <a:lnTo>
                  <a:pt x="8656" y="1"/>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sp>
        <p:nvSpPr>
          <p:cNvPr id="65" name="Google Shape;65;p8"/>
          <p:cNvSpPr txBox="1">
            <a:spLocks noGrp="1"/>
          </p:cNvSpPr>
          <p:nvPr>
            <p:ph type="title"/>
          </p:nvPr>
        </p:nvSpPr>
        <p:spPr>
          <a:xfrm>
            <a:off x="1388100" y="1519725"/>
            <a:ext cx="6367800" cy="1355700"/>
          </a:xfrm>
          <a:prstGeom prst="rect">
            <a:avLst/>
          </a:prstGeom>
        </p:spPr>
        <p:txBody>
          <a:bodyPr spcFirstLastPara="1" wrap="square" lIns="91425" tIns="0" rIns="91425" bIns="0" anchor="ctr" anchorCtr="0">
            <a:noAutofit/>
          </a:bodyPr>
          <a:lstStyle>
            <a:lvl1pPr lvl="0" algn="ctr" rtl="0">
              <a:spcBef>
                <a:spcPts val="0"/>
              </a:spcBef>
              <a:spcAft>
                <a:spcPts val="0"/>
              </a:spcAft>
              <a:buClr>
                <a:schemeClr val="lt2"/>
              </a:buClr>
              <a:buSzPts val="4800"/>
              <a:buNone/>
              <a:defRPr sz="9600">
                <a:solidFill>
                  <a:schemeClr val="lt2"/>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66" name="Google Shape;66;p8"/>
          <p:cNvSpPr txBox="1">
            <a:spLocks noGrp="1"/>
          </p:cNvSpPr>
          <p:nvPr>
            <p:ph type="subTitle" idx="1"/>
          </p:nvPr>
        </p:nvSpPr>
        <p:spPr>
          <a:xfrm>
            <a:off x="2369700" y="2916825"/>
            <a:ext cx="4404600" cy="960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800"/>
              <a:buNone/>
              <a:defRPr sz="1800"/>
            </a:lvl1pPr>
            <a:lvl2pPr lvl="1" rtl="0">
              <a:lnSpc>
                <a:spcPct val="100000"/>
              </a:lnSpc>
              <a:spcBef>
                <a:spcPts val="0"/>
              </a:spcBef>
              <a:spcAft>
                <a:spcPts val="0"/>
              </a:spcAft>
              <a:buSzPts val="1400"/>
              <a:buNone/>
              <a:defRPr>
                <a:latin typeface="Montserrat Medium"/>
                <a:ea typeface="Montserrat Medium"/>
                <a:cs typeface="Montserrat Medium"/>
                <a:sym typeface="Montserrat Medium"/>
              </a:defRPr>
            </a:lvl2pPr>
            <a:lvl3pPr lvl="2" rtl="0">
              <a:lnSpc>
                <a:spcPct val="100000"/>
              </a:lnSpc>
              <a:spcBef>
                <a:spcPts val="1600"/>
              </a:spcBef>
              <a:spcAft>
                <a:spcPts val="0"/>
              </a:spcAft>
              <a:buSzPts val="1400"/>
              <a:buNone/>
              <a:defRPr>
                <a:latin typeface="Montserrat Medium"/>
                <a:ea typeface="Montserrat Medium"/>
                <a:cs typeface="Montserrat Medium"/>
                <a:sym typeface="Montserrat Medium"/>
              </a:defRPr>
            </a:lvl3pPr>
            <a:lvl4pPr lvl="3" rtl="0">
              <a:lnSpc>
                <a:spcPct val="100000"/>
              </a:lnSpc>
              <a:spcBef>
                <a:spcPts val="1600"/>
              </a:spcBef>
              <a:spcAft>
                <a:spcPts val="0"/>
              </a:spcAft>
              <a:buSzPts val="1400"/>
              <a:buNone/>
              <a:defRPr>
                <a:latin typeface="Montserrat Medium"/>
                <a:ea typeface="Montserrat Medium"/>
                <a:cs typeface="Montserrat Medium"/>
                <a:sym typeface="Montserrat Medium"/>
              </a:defRPr>
            </a:lvl4pPr>
            <a:lvl5pPr lvl="4" rtl="0">
              <a:lnSpc>
                <a:spcPct val="100000"/>
              </a:lnSpc>
              <a:spcBef>
                <a:spcPts val="1600"/>
              </a:spcBef>
              <a:spcAft>
                <a:spcPts val="0"/>
              </a:spcAft>
              <a:buSzPts val="1400"/>
              <a:buNone/>
              <a:defRPr>
                <a:latin typeface="Montserrat Medium"/>
                <a:ea typeface="Montserrat Medium"/>
                <a:cs typeface="Montserrat Medium"/>
                <a:sym typeface="Montserrat Medium"/>
              </a:defRPr>
            </a:lvl5pPr>
            <a:lvl6pPr lvl="5" rtl="0">
              <a:lnSpc>
                <a:spcPct val="100000"/>
              </a:lnSpc>
              <a:spcBef>
                <a:spcPts val="1600"/>
              </a:spcBef>
              <a:spcAft>
                <a:spcPts val="0"/>
              </a:spcAft>
              <a:buSzPts val="1400"/>
              <a:buNone/>
              <a:defRPr>
                <a:latin typeface="Montserrat Medium"/>
                <a:ea typeface="Montserrat Medium"/>
                <a:cs typeface="Montserrat Medium"/>
                <a:sym typeface="Montserrat Medium"/>
              </a:defRPr>
            </a:lvl6pPr>
            <a:lvl7pPr lvl="6" rtl="0">
              <a:lnSpc>
                <a:spcPct val="100000"/>
              </a:lnSpc>
              <a:spcBef>
                <a:spcPts val="1600"/>
              </a:spcBef>
              <a:spcAft>
                <a:spcPts val="0"/>
              </a:spcAft>
              <a:buSzPts val="1400"/>
              <a:buNone/>
              <a:defRPr>
                <a:latin typeface="Montserrat Medium"/>
                <a:ea typeface="Montserrat Medium"/>
                <a:cs typeface="Montserrat Medium"/>
                <a:sym typeface="Montserrat Medium"/>
              </a:defRPr>
            </a:lvl7pPr>
            <a:lvl8pPr lvl="7" rtl="0">
              <a:lnSpc>
                <a:spcPct val="100000"/>
              </a:lnSpc>
              <a:spcBef>
                <a:spcPts val="1600"/>
              </a:spcBef>
              <a:spcAft>
                <a:spcPts val="0"/>
              </a:spcAft>
              <a:buSzPts val="1400"/>
              <a:buNone/>
              <a:defRPr>
                <a:latin typeface="Montserrat Medium"/>
                <a:ea typeface="Montserrat Medium"/>
                <a:cs typeface="Montserrat Medium"/>
                <a:sym typeface="Montserrat Medium"/>
              </a:defRPr>
            </a:lvl8pPr>
            <a:lvl9pPr lvl="8" rtl="0">
              <a:lnSpc>
                <a:spcPct val="100000"/>
              </a:lnSpc>
              <a:spcBef>
                <a:spcPts val="1600"/>
              </a:spcBef>
              <a:spcAft>
                <a:spcPts val="1600"/>
              </a:spcAft>
              <a:buSzPts val="1400"/>
              <a:buNone/>
              <a:defRPr>
                <a:latin typeface="Montserrat Medium"/>
                <a:ea typeface="Montserrat Medium"/>
                <a:cs typeface="Montserrat Medium"/>
                <a:sym typeface="Montserrat Medium"/>
              </a:defRPr>
            </a:lvl9pPr>
          </a:lstStyle>
          <a:p>
            <a:endParaRPr/>
          </a:p>
        </p:txBody>
      </p:sp>
      <p:grpSp>
        <p:nvGrpSpPr>
          <p:cNvPr id="67" name="Google Shape;67;p8"/>
          <p:cNvGrpSpPr/>
          <p:nvPr/>
        </p:nvGrpSpPr>
        <p:grpSpPr>
          <a:xfrm flipH="1">
            <a:off x="7369675" y="2271352"/>
            <a:ext cx="2261043" cy="3062648"/>
            <a:chOff x="-485750" y="2270002"/>
            <a:chExt cx="2261043" cy="3062648"/>
          </a:xfrm>
        </p:grpSpPr>
        <p:sp>
          <p:nvSpPr>
            <p:cNvPr id="68" name="Google Shape;68;p8"/>
            <p:cNvSpPr/>
            <p:nvPr/>
          </p:nvSpPr>
          <p:spPr>
            <a:xfrm rot="10800000">
              <a:off x="-385075" y="3537500"/>
              <a:ext cx="966900" cy="859500"/>
            </a:xfrm>
            <a:prstGeom prst="hexagon">
              <a:avLst>
                <a:gd name="adj" fmla="val 28631"/>
                <a:gd name="vf" fmla="val 11547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p:nvPr/>
          </p:nvSpPr>
          <p:spPr>
            <a:xfrm rot="10800000">
              <a:off x="1026803" y="4579500"/>
              <a:ext cx="740100" cy="567000"/>
            </a:xfrm>
            <a:prstGeom prst="hexagon">
              <a:avLst>
                <a:gd name="adj" fmla="val 28631"/>
                <a:gd name="vf" fmla="val 11547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rot="-5400000">
              <a:off x="-436590" y="2454267"/>
              <a:ext cx="859574" cy="491043"/>
            </a:xfrm>
            <a:custGeom>
              <a:avLst/>
              <a:gdLst/>
              <a:ahLst/>
              <a:cxnLst/>
              <a:rect l="l" t="t" r="r" b="b"/>
              <a:pathLst>
                <a:path w="23385" h="13359" extrusionOk="0">
                  <a:moveTo>
                    <a:pt x="11692" y="0"/>
                  </a:moveTo>
                  <a:lnTo>
                    <a:pt x="1" y="6751"/>
                  </a:lnTo>
                  <a:lnTo>
                    <a:pt x="11692" y="13359"/>
                  </a:lnTo>
                  <a:lnTo>
                    <a:pt x="23384" y="6751"/>
                  </a:lnTo>
                  <a:lnTo>
                    <a:pt x="11692" y="0"/>
                  </a:ln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rot="-5400000">
              <a:off x="405866" y="3010057"/>
              <a:ext cx="248591" cy="284503"/>
            </a:xfrm>
            <a:custGeom>
              <a:avLst/>
              <a:gdLst/>
              <a:ahLst/>
              <a:cxnLst/>
              <a:rect l="l" t="t" r="r" b="b"/>
              <a:pathLst>
                <a:path w="6763" h="7740" extrusionOk="0">
                  <a:moveTo>
                    <a:pt x="6763" y="1"/>
                  </a:moveTo>
                  <a:lnTo>
                    <a:pt x="0" y="3918"/>
                  </a:lnTo>
                  <a:lnTo>
                    <a:pt x="6763" y="7740"/>
                  </a:lnTo>
                  <a:lnTo>
                    <a:pt x="67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1276328" y="4185973"/>
              <a:ext cx="149713" cy="170739"/>
            </a:xfrm>
            <a:custGeom>
              <a:avLst/>
              <a:gdLst/>
              <a:ahLst/>
              <a:cxnLst/>
              <a:rect l="l" t="t" r="r" b="b"/>
              <a:pathLst>
                <a:path w="4073" h="4645" extrusionOk="0">
                  <a:moveTo>
                    <a:pt x="4072" y="1"/>
                  </a:moveTo>
                  <a:lnTo>
                    <a:pt x="0" y="2346"/>
                  </a:lnTo>
                  <a:lnTo>
                    <a:pt x="4072" y="4644"/>
                  </a:lnTo>
                  <a:lnTo>
                    <a:pt x="40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237813" y="2800874"/>
              <a:ext cx="134422" cy="153646"/>
            </a:xfrm>
            <a:custGeom>
              <a:avLst/>
              <a:gdLst/>
              <a:ahLst/>
              <a:cxnLst/>
              <a:rect l="l" t="t" r="r" b="b"/>
              <a:pathLst>
                <a:path w="3657" h="4180" extrusionOk="0">
                  <a:moveTo>
                    <a:pt x="1" y="0"/>
                  </a:moveTo>
                  <a:lnTo>
                    <a:pt x="1" y="4179"/>
                  </a:lnTo>
                  <a:lnTo>
                    <a:pt x="3656" y="2108"/>
                  </a:lnTo>
                  <a:lnTo>
                    <a:pt x="1" y="0"/>
                  </a:lnTo>
                  <a:close/>
                </a:path>
              </a:pathLst>
            </a:custGeom>
            <a:solidFill>
              <a:srgbClr val="CACD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rot="-5400000">
              <a:off x="618149" y="4001754"/>
              <a:ext cx="249032" cy="2065257"/>
            </a:xfrm>
            <a:custGeom>
              <a:avLst/>
              <a:gdLst/>
              <a:ahLst/>
              <a:cxnLst/>
              <a:rect l="l" t="t" r="r" b="b"/>
              <a:pathLst>
                <a:path w="6775" h="56186" extrusionOk="0">
                  <a:moveTo>
                    <a:pt x="6775" y="0"/>
                  </a:moveTo>
                  <a:lnTo>
                    <a:pt x="0" y="3917"/>
                  </a:lnTo>
                  <a:lnTo>
                    <a:pt x="0" y="56186"/>
                  </a:lnTo>
                  <a:lnTo>
                    <a:pt x="6775" y="52280"/>
                  </a:lnTo>
                  <a:lnTo>
                    <a:pt x="67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788136" y="4392779"/>
              <a:ext cx="1200941" cy="678801"/>
            </a:xfrm>
            <a:custGeom>
              <a:avLst/>
              <a:gdLst/>
              <a:ahLst/>
              <a:cxnLst/>
              <a:rect l="l" t="t" r="r" b="b"/>
              <a:pathLst>
                <a:path w="32672" h="18467" extrusionOk="0">
                  <a:moveTo>
                    <a:pt x="29290" y="0"/>
                  </a:moveTo>
                  <a:lnTo>
                    <a:pt x="0" y="16550"/>
                  </a:lnTo>
                  <a:lnTo>
                    <a:pt x="3394" y="18467"/>
                  </a:lnTo>
                  <a:lnTo>
                    <a:pt x="32671" y="1953"/>
                  </a:lnTo>
                  <a:lnTo>
                    <a:pt x="29290" y="0"/>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rot="10800000">
              <a:off x="-185775" y="3249525"/>
              <a:ext cx="690600" cy="3474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327601" y="2744358"/>
              <a:ext cx="842421" cy="476218"/>
            </a:xfrm>
            <a:custGeom>
              <a:avLst/>
              <a:gdLst/>
              <a:ahLst/>
              <a:cxnLst/>
              <a:rect l="l" t="t" r="r" b="b"/>
              <a:pathLst>
                <a:path w="16241" h="9181" extrusionOk="0">
                  <a:moveTo>
                    <a:pt x="14562" y="0"/>
                  </a:moveTo>
                  <a:lnTo>
                    <a:pt x="1" y="8228"/>
                  </a:lnTo>
                  <a:lnTo>
                    <a:pt x="1691" y="9180"/>
                  </a:lnTo>
                  <a:lnTo>
                    <a:pt x="16241" y="977"/>
                  </a:lnTo>
                  <a:lnTo>
                    <a:pt x="1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rot="10800000">
              <a:off x="-452500" y="4315050"/>
              <a:ext cx="1530900" cy="493800"/>
            </a:xfrm>
            <a:prstGeom prst="hexagon">
              <a:avLst>
                <a:gd name="adj" fmla="val 28631"/>
                <a:gd name="v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10800000">
              <a:off x="-485750" y="4683474"/>
              <a:ext cx="936300" cy="4659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rot="10800000">
              <a:off x="463375" y="3712950"/>
              <a:ext cx="558600" cy="497100"/>
            </a:xfrm>
            <a:prstGeom prst="hexagon">
              <a:avLst>
                <a:gd name="adj" fmla="val 28631"/>
                <a:gd name="vf" fmla="val 11547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8"/>
          <p:cNvGrpSpPr/>
          <p:nvPr/>
        </p:nvGrpSpPr>
        <p:grpSpPr>
          <a:xfrm rot="10800000" flipH="1">
            <a:off x="-488450" y="-187223"/>
            <a:ext cx="2261043" cy="3062648"/>
            <a:chOff x="-485750" y="2270002"/>
            <a:chExt cx="2261043" cy="3062648"/>
          </a:xfrm>
        </p:grpSpPr>
        <p:sp>
          <p:nvSpPr>
            <p:cNvPr id="82" name="Google Shape;82;p8"/>
            <p:cNvSpPr/>
            <p:nvPr/>
          </p:nvSpPr>
          <p:spPr>
            <a:xfrm rot="10800000">
              <a:off x="-385075" y="3537500"/>
              <a:ext cx="966900" cy="859500"/>
            </a:xfrm>
            <a:prstGeom prst="hexagon">
              <a:avLst>
                <a:gd name="adj" fmla="val 28631"/>
                <a:gd name="vf" fmla="val 11547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rot="10800000">
              <a:off x="1026803" y="4579500"/>
              <a:ext cx="740100" cy="567000"/>
            </a:xfrm>
            <a:prstGeom prst="hexagon">
              <a:avLst>
                <a:gd name="adj" fmla="val 28631"/>
                <a:gd name="vf" fmla="val 11547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436590" y="2454267"/>
              <a:ext cx="859574" cy="491043"/>
            </a:xfrm>
            <a:custGeom>
              <a:avLst/>
              <a:gdLst/>
              <a:ahLst/>
              <a:cxnLst/>
              <a:rect l="l" t="t" r="r" b="b"/>
              <a:pathLst>
                <a:path w="23385" h="13359" extrusionOk="0">
                  <a:moveTo>
                    <a:pt x="11692" y="0"/>
                  </a:moveTo>
                  <a:lnTo>
                    <a:pt x="1" y="6751"/>
                  </a:lnTo>
                  <a:lnTo>
                    <a:pt x="11692" y="13359"/>
                  </a:lnTo>
                  <a:lnTo>
                    <a:pt x="23384" y="6751"/>
                  </a:lnTo>
                  <a:lnTo>
                    <a:pt x="11692" y="0"/>
                  </a:ln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rot="-5400000">
              <a:off x="405866" y="3010057"/>
              <a:ext cx="248591" cy="284503"/>
            </a:xfrm>
            <a:custGeom>
              <a:avLst/>
              <a:gdLst/>
              <a:ahLst/>
              <a:cxnLst/>
              <a:rect l="l" t="t" r="r" b="b"/>
              <a:pathLst>
                <a:path w="6763" h="7740" extrusionOk="0">
                  <a:moveTo>
                    <a:pt x="6763" y="1"/>
                  </a:moveTo>
                  <a:lnTo>
                    <a:pt x="0" y="3918"/>
                  </a:lnTo>
                  <a:lnTo>
                    <a:pt x="6763" y="7740"/>
                  </a:lnTo>
                  <a:lnTo>
                    <a:pt x="67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1276328" y="4185973"/>
              <a:ext cx="149713" cy="170739"/>
            </a:xfrm>
            <a:custGeom>
              <a:avLst/>
              <a:gdLst/>
              <a:ahLst/>
              <a:cxnLst/>
              <a:rect l="l" t="t" r="r" b="b"/>
              <a:pathLst>
                <a:path w="4073" h="4645" extrusionOk="0">
                  <a:moveTo>
                    <a:pt x="4072" y="1"/>
                  </a:moveTo>
                  <a:lnTo>
                    <a:pt x="0" y="2346"/>
                  </a:lnTo>
                  <a:lnTo>
                    <a:pt x="4072" y="4644"/>
                  </a:lnTo>
                  <a:lnTo>
                    <a:pt x="40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rot="-5400000">
              <a:off x="237813" y="2800874"/>
              <a:ext cx="134422" cy="153646"/>
            </a:xfrm>
            <a:custGeom>
              <a:avLst/>
              <a:gdLst/>
              <a:ahLst/>
              <a:cxnLst/>
              <a:rect l="l" t="t" r="r" b="b"/>
              <a:pathLst>
                <a:path w="3657" h="4180" extrusionOk="0">
                  <a:moveTo>
                    <a:pt x="1" y="0"/>
                  </a:moveTo>
                  <a:lnTo>
                    <a:pt x="1" y="4179"/>
                  </a:lnTo>
                  <a:lnTo>
                    <a:pt x="3656" y="2108"/>
                  </a:lnTo>
                  <a:lnTo>
                    <a:pt x="1" y="0"/>
                  </a:lnTo>
                  <a:close/>
                </a:path>
              </a:pathLst>
            </a:custGeom>
            <a:solidFill>
              <a:srgbClr val="CACD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618149" y="4001754"/>
              <a:ext cx="249032" cy="2065257"/>
            </a:xfrm>
            <a:custGeom>
              <a:avLst/>
              <a:gdLst/>
              <a:ahLst/>
              <a:cxnLst/>
              <a:rect l="l" t="t" r="r" b="b"/>
              <a:pathLst>
                <a:path w="6775" h="56186" extrusionOk="0">
                  <a:moveTo>
                    <a:pt x="6775" y="0"/>
                  </a:moveTo>
                  <a:lnTo>
                    <a:pt x="0" y="3917"/>
                  </a:lnTo>
                  <a:lnTo>
                    <a:pt x="0" y="56186"/>
                  </a:lnTo>
                  <a:lnTo>
                    <a:pt x="6775" y="52280"/>
                  </a:lnTo>
                  <a:lnTo>
                    <a:pt x="67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8"/>
            <p:cNvSpPr/>
            <p:nvPr/>
          </p:nvSpPr>
          <p:spPr>
            <a:xfrm rot="-5400000">
              <a:off x="788136" y="4392779"/>
              <a:ext cx="1200941" cy="678801"/>
            </a:xfrm>
            <a:custGeom>
              <a:avLst/>
              <a:gdLst/>
              <a:ahLst/>
              <a:cxnLst/>
              <a:rect l="l" t="t" r="r" b="b"/>
              <a:pathLst>
                <a:path w="32672" h="18467" extrusionOk="0">
                  <a:moveTo>
                    <a:pt x="29290" y="0"/>
                  </a:moveTo>
                  <a:lnTo>
                    <a:pt x="0" y="16550"/>
                  </a:lnTo>
                  <a:lnTo>
                    <a:pt x="3394" y="18467"/>
                  </a:lnTo>
                  <a:lnTo>
                    <a:pt x="32671" y="1953"/>
                  </a:lnTo>
                  <a:lnTo>
                    <a:pt x="29290" y="0"/>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8"/>
            <p:cNvSpPr/>
            <p:nvPr/>
          </p:nvSpPr>
          <p:spPr>
            <a:xfrm rot="10800000">
              <a:off x="-185775" y="3249525"/>
              <a:ext cx="690600" cy="3474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rot="-5400000">
              <a:off x="-327601" y="2744358"/>
              <a:ext cx="842421" cy="476218"/>
            </a:xfrm>
            <a:custGeom>
              <a:avLst/>
              <a:gdLst/>
              <a:ahLst/>
              <a:cxnLst/>
              <a:rect l="l" t="t" r="r" b="b"/>
              <a:pathLst>
                <a:path w="16241" h="9181" extrusionOk="0">
                  <a:moveTo>
                    <a:pt x="14562" y="0"/>
                  </a:moveTo>
                  <a:lnTo>
                    <a:pt x="1" y="8228"/>
                  </a:lnTo>
                  <a:lnTo>
                    <a:pt x="1691" y="9180"/>
                  </a:lnTo>
                  <a:lnTo>
                    <a:pt x="16241" y="977"/>
                  </a:lnTo>
                  <a:lnTo>
                    <a:pt x="1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rot="10800000">
              <a:off x="-452500" y="4315050"/>
              <a:ext cx="1530900" cy="493800"/>
            </a:xfrm>
            <a:prstGeom prst="hexagon">
              <a:avLst>
                <a:gd name="adj" fmla="val 28631"/>
                <a:gd name="v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8"/>
            <p:cNvSpPr/>
            <p:nvPr/>
          </p:nvSpPr>
          <p:spPr>
            <a:xfrm rot="10800000">
              <a:off x="-485750" y="4683474"/>
              <a:ext cx="936300" cy="4659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8"/>
            <p:cNvSpPr/>
            <p:nvPr/>
          </p:nvSpPr>
          <p:spPr>
            <a:xfrm rot="10800000">
              <a:off x="463375" y="3712950"/>
              <a:ext cx="558600" cy="497100"/>
            </a:xfrm>
            <a:prstGeom prst="hexagon">
              <a:avLst>
                <a:gd name="adj" fmla="val 28631"/>
                <a:gd name="vf" fmla="val 11547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5"/>
        <p:cNvGrpSpPr/>
        <p:nvPr/>
      </p:nvGrpSpPr>
      <p:grpSpPr>
        <a:xfrm>
          <a:off x="0" y="0"/>
          <a:ext cx="0" cy="0"/>
          <a:chOff x="0" y="0"/>
          <a:chExt cx="0" cy="0"/>
        </a:xfrm>
      </p:grpSpPr>
      <p:sp>
        <p:nvSpPr>
          <p:cNvPr id="96" name="Google Shape;96;p9"/>
          <p:cNvSpPr txBox="1">
            <a:spLocks noGrp="1"/>
          </p:cNvSpPr>
          <p:nvPr>
            <p:ph type="title"/>
          </p:nvPr>
        </p:nvSpPr>
        <p:spPr>
          <a:xfrm>
            <a:off x="718125" y="1545000"/>
            <a:ext cx="3503100" cy="4938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2"/>
              </a:buClr>
              <a:buSzPts val="4900"/>
              <a:buNone/>
              <a:defRPr sz="4100">
                <a:solidFill>
                  <a:schemeClr val="lt2"/>
                </a:solidFill>
              </a:defRPr>
            </a:lvl1pPr>
            <a:lvl2pPr lvl="1" algn="r" rtl="0">
              <a:spcBef>
                <a:spcPts val="0"/>
              </a:spcBef>
              <a:spcAft>
                <a:spcPts val="0"/>
              </a:spcAft>
              <a:buSzPts val="4200"/>
              <a:buNone/>
              <a:defRPr sz="4200"/>
            </a:lvl2pPr>
            <a:lvl3pPr lvl="2" algn="r" rtl="0">
              <a:spcBef>
                <a:spcPts val="0"/>
              </a:spcBef>
              <a:spcAft>
                <a:spcPts val="0"/>
              </a:spcAft>
              <a:buSzPts val="4200"/>
              <a:buNone/>
              <a:defRPr sz="4200"/>
            </a:lvl3pPr>
            <a:lvl4pPr lvl="3" algn="r" rtl="0">
              <a:spcBef>
                <a:spcPts val="0"/>
              </a:spcBef>
              <a:spcAft>
                <a:spcPts val="0"/>
              </a:spcAft>
              <a:buSzPts val="4200"/>
              <a:buNone/>
              <a:defRPr sz="4200"/>
            </a:lvl4pPr>
            <a:lvl5pPr lvl="4" algn="r" rtl="0">
              <a:spcBef>
                <a:spcPts val="0"/>
              </a:spcBef>
              <a:spcAft>
                <a:spcPts val="0"/>
              </a:spcAft>
              <a:buSzPts val="4200"/>
              <a:buNone/>
              <a:defRPr sz="4200"/>
            </a:lvl5pPr>
            <a:lvl6pPr lvl="5" algn="r" rtl="0">
              <a:spcBef>
                <a:spcPts val="0"/>
              </a:spcBef>
              <a:spcAft>
                <a:spcPts val="0"/>
              </a:spcAft>
              <a:buSzPts val="4200"/>
              <a:buNone/>
              <a:defRPr sz="4200"/>
            </a:lvl6pPr>
            <a:lvl7pPr lvl="6" algn="r" rtl="0">
              <a:spcBef>
                <a:spcPts val="0"/>
              </a:spcBef>
              <a:spcAft>
                <a:spcPts val="0"/>
              </a:spcAft>
              <a:buSzPts val="4200"/>
              <a:buNone/>
              <a:defRPr sz="4200"/>
            </a:lvl7pPr>
            <a:lvl8pPr lvl="7" algn="r" rtl="0">
              <a:spcBef>
                <a:spcPts val="0"/>
              </a:spcBef>
              <a:spcAft>
                <a:spcPts val="0"/>
              </a:spcAft>
              <a:buSzPts val="4200"/>
              <a:buNone/>
              <a:defRPr sz="4200"/>
            </a:lvl8pPr>
            <a:lvl9pPr lvl="8" algn="r" rtl="0">
              <a:spcBef>
                <a:spcPts val="0"/>
              </a:spcBef>
              <a:spcAft>
                <a:spcPts val="0"/>
              </a:spcAft>
              <a:buSzPts val="4200"/>
              <a:buNone/>
              <a:defRPr sz="4200"/>
            </a:lvl9pPr>
          </a:lstStyle>
          <a:p>
            <a:endParaRPr/>
          </a:p>
        </p:txBody>
      </p:sp>
      <p:sp>
        <p:nvSpPr>
          <p:cNvPr id="97" name="Google Shape;97;p9"/>
          <p:cNvSpPr txBox="1">
            <a:spLocks noGrp="1"/>
          </p:cNvSpPr>
          <p:nvPr>
            <p:ph type="subTitle" idx="1"/>
          </p:nvPr>
        </p:nvSpPr>
        <p:spPr>
          <a:xfrm>
            <a:off x="1199700" y="2245950"/>
            <a:ext cx="3021600" cy="12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300"/>
              <a:buNone/>
              <a:defRPr sz="1600"/>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98" name="Google Shape;98;p9"/>
          <p:cNvSpPr/>
          <p:nvPr/>
        </p:nvSpPr>
        <p:spPr>
          <a:xfrm flipH="1">
            <a:off x="6381777" y="-275"/>
            <a:ext cx="2760421" cy="1583205"/>
          </a:xfrm>
          <a:custGeom>
            <a:avLst/>
            <a:gdLst/>
            <a:ahLst/>
            <a:cxnLst/>
            <a:rect l="l" t="t" r="r" b="b"/>
            <a:pathLst>
              <a:path w="51817" h="29719" extrusionOk="0">
                <a:moveTo>
                  <a:pt x="1" y="1"/>
                </a:moveTo>
                <a:lnTo>
                  <a:pt x="1" y="29719"/>
                </a:lnTo>
                <a:lnTo>
                  <a:pt x="518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p:nvPr/>
        </p:nvSpPr>
        <p:spPr>
          <a:xfrm rot="5400000">
            <a:off x="7509411" y="526168"/>
            <a:ext cx="1846200" cy="723000"/>
          </a:xfrm>
          <a:prstGeom prst="homePlate">
            <a:avLst>
              <a:gd name="adj" fmla="val 2760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9"/>
          <p:cNvSpPr/>
          <p:nvPr/>
        </p:nvSpPr>
        <p:spPr>
          <a:xfrm rot="3551567">
            <a:off x="6651766" y="-244298"/>
            <a:ext cx="1902168" cy="1075104"/>
          </a:xfrm>
          <a:custGeom>
            <a:avLst/>
            <a:gdLst/>
            <a:ahLst/>
            <a:cxnLst/>
            <a:rect l="l" t="t" r="r" b="b"/>
            <a:pathLst>
              <a:path w="32672" h="18467" extrusionOk="0">
                <a:moveTo>
                  <a:pt x="29290" y="0"/>
                </a:moveTo>
                <a:lnTo>
                  <a:pt x="0" y="16550"/>
                </a:lnTo>
                <a:lnTo>
                  <a:pt x="3394" y="18467"/>
                </a:lnTo>
                <a:lnTo>
                  <a:pt x="32671" y="1953"/>
                </a:lnTo>
                <a:lnTo>
                  <a:pt x="29290"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9"/>
          <p:cNvSpPr/>
          <p:nvPr/>
        </p:nvSpPr>
        <p:spPr>
          <a:xfrm rot="10800000" flipH="1">
            <a:off x="5" y="3941876"/>
            <a:ext cx="2095220" cy="1201613"/>
          </a:xfrm>
          <a:custGeom>
            <a:avLst/>
            <a:gdLst/>
            <a:ahLst/>
            <a:cxnLst/>
            <a:rect l="l" t="t" r="r" b="b"/>
            <a:pathLst>
              <a:path w="51817" h="29719" extrusionOk="0">
                <a:moveTo>
                  <a:pt x="1" y="1"/>
                </a:moveTo>
                <a:lnTo>
                  <a:pt x="1" y="29719"/>
                </a:lnTo>
                <a:lnTo>
                  <a:pt x="518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9"/>
          <p:cNvSpPr/>
          <p:nvPr/>
        </p:nvSpPr>
        <p:spPr>
          <a:xfrm flipH="1">
            <a:off x="394274" y="4114800"/>
            <a:ext cx="527530" cy="602694"/>
          </a:xfrm>
          <a:custGeom>
            <a:avLst/>
            <a:gdLst/>
            <a:ahLst/>
            <a:cxnLst/>
            <a:rect l="l" t="t" r="r" b="b"/>
            <a:pathLst>
              <a:path w="7264" h="8299" extrusionOk="0">
                <a:moveTo>
                  <a:pt x="1" y="0"/>
                </a:moveTo>
                <a:lnTo>
                  <a:pt x="1" y="8299"/>
                </a:lnTo>
                <a:lnTo>
                  <a:pt x="7264" y="4191"/>
                </a:lnTo>
                <a:lnTo>
                  <a:pt x="1"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3"/>
        <p:cNvGrpSpPr/>
        <p:nvPr/>
      </p:nvGrpSpPr>
      <p:grpSpPr>
        <a:xfrm>
          <a:off x="0" y="0"/>
          <a:ext cx="0" cy="0"/>
          <a:chOff x="0" y="0"/>
          <a:chExt cx="0" cy="0"/>
        </a:xfrm>
      </p:grpSpPr>
      <p:sp>
        <p:nvSpPr>
          <p:cNvPr id="104" name="Google Shape;104;p10"/>
          <p:cNvSpPr/>
          <p:nvPr/>
        </p:nvSpPr>
        <p:spPr>
          <a:xfrm rot="-5400000" flipH="1">
            <a:off x="4557300" y="424125"/>
            <a:ext cx="4182300" cy="3315000"/>
          </a:xfrm>
          <a:prstGeom prst="homePlate">
            <a:avLst>
              <a:gd name="adj" fmla="val 2913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txBox="1">
            <a:spLocks noGrp="1"/>
          </p:cNvSpPr>
          <p:nvPr>
            <p:ph type="title"/>
          </p:nvPr>
        </p:nvSpPr>
        <p:spPr>
          <a:xfrm>
            <a:off x="5349750" y="469675"/>
            <a:ext cx="2597400" cy="249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2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SemiBold"/>
              <a:buNone/>
              <a:defRPr sz="2800">
                <a:solidFill>
                  <a:schemeClr val="dk1"/>
                </a:solidFill>
                <a:latin typeface="Oswald SemiBold"/>
                <a:ea typeface="Oswald SemiBold"/>
                <a:cs typeface="Oswald SemiBold"/>
                <a:sym typeface="Oswald SemiBold"/>
              </a:defRPr>
            </a:lvl1pPr>
            <a:lvl2pPr lvl="1">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2pPr>
            <a:lvl3pPr lvl="2">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3pPr>
            <a:lvl4pPr lvl="3">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4pPr>
            <a:lvl5pPr lvl="4">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5pPr>
            <a:lvl6pPr lvl="5">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6pPr>
            <a:lvl7pPr lvl="6">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7pPr>
            <a:lvl8pPr lvl="7">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8pPr>
            <a:lvl9pPr lvl="8">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8" r:id="rId9"/>
    <p:sldLayoutId id="2147483659" r:id="rId10"/>
    <p:sldLayoutId id="2147483663" r:id="rId11"/>
    <p:sldLayoutId id="2147483666" r:id="rId12"/>
    <p:sldLayoutId id="2147483667" r:id="rId13"/>
    <p:sldLayoutId id="2147483671" r:id="rId14"/>
    <p:sldLayoutId id="2147483681"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0"/>
          <p:cNvSpPr txBox="1">
            <a:spLocks noGrp="1"/>
          </p:cNvSpPr>
          <p:nvPr>
            <p:ph type="ctrTitle"/>
          </p:nvPr>
        </p:nvSpPr>
        <p:spPr>
          <a:xfrm>
            <a:off x="1035890" y="437766"/>
            <a:ext cx="3902656" cy="1766428"/>
          </a:xfrm>
          <a:prstGeom prst="rect">
            <a:avLst/>
          </a:prstGeom>
        </p:spPr>
        <p:txBody>
          <a:bodyPr spcFirstLastPara="1" wrap="square" lIns="91425" tIns="0" rIns="91425" bIns="0" anchor="b" anchorCtr="0">
            <a:noAutofit/>
          </a:bodyPr>
          <a:lstStyle/>
          <a:p>
            <a:pPr lvl="0"/>
            <a:r>
              <a:rPr lang="en-ID" sz="6600" dirty="0">
                <a:solidFill>
                  <a:schemeClr val="tx2"/>
                </a:solidFill>
              </a:rPr>
              <a:t>E mini </a:t>
            </a:r>
            <a:r>
              <a:rPr lang="en-ID" sz="6600" dirty="0">
                <a:solidFill>
                  <a:schemeClr val="tx1"/>
                </a:solidFill>
              </a:rPr>
              <a:t>market</a:t>
            </a:r>
            <a:endParaRPr sz="4000" dirty="0">
              <a:solidFill>
                <a:schemeClr val="tx1"/>
              </a:solidFill>
            </a:endParaRPr>
          </a:p>
        </p:txBody>
      </p:sp>
      <p:sp>
        <p:nvSpPr>
          <p:cNvPr id="437" name="Google Shape;437;p40"/>
          <p:cNvSpPr txBox="1">
            <a:spLocks noGrp="1"/>
          </p:cNvSpPr>
          <p:nvPr>
            <p:ph type="subTitle" idx="1"/>
          </p:nvPr>
        </p:nvSpPr>
        <p:spPr>
          <a:xfrm>
            <a:off x="994995" y="2785195"/>
            <a:ext cx="4363800" cy="445800"/>
          </a:xfrm>
          <a:prstGeom prst="rect">
            <a:avLst/>
          </a:prstGeom>
        </p:spPr>
        <p:txBody>
          <a:bodyPr spcFirstLastPara="1" wrap="square" lIns="91425" tIns="91425" rIns="91425" bIns="91425" anchor="t" anchorCtr="0">
            <a:noAutofit/>
          </a:bodyPr>
          <a:lstStyle/>
          <a:p>
            <a:pPr marL="0" lvl="0" indent="0">
              <a:buSzPts val="1100"/>
            </a:pPr>
            <a:r>
              <a:rPr lang="en-US" sz="2400" dirty="0" err="1">
                <a:solidFill>
                  <a:schemeClr val="tx2">
                    <a:lumMod val="75000"/>
                  </a:schemeClr>
                </a:solidFill>
              </a:rPr>
              <a:t>Kelompok</a:t>
            </a:r>
            <a:r>
              <a:rPr lang="en-US" sz="2400" dirty="0">
                <a:solidFill>
                  <a:schemeClr val="tx2">
                    <a:lumMod val="75000"/>
                  </a:schemeClr>
                </a:solidFill>
              </a:rPr>
              <a:t> 3</a:t>
            </a:r>
          </a:p>
          <a:p>
            <a:pPr marL="0" lvl="0" indent="0">
              <a:buSzPts val="1100"/>
            </a:pPr>
            <a:r>
              <a:rPr lang="en-US" dirty="0" err="1"/>
              <a:t>Alfiansyah</a:t>
            </a:r>
            <a:r>
              <a:rPr lang="en-US" dirty="0"/>
              <a:t> </a:t>
            </a:r>
            <a:r>
              <a:rPr lang="en-US" dirty="0" err="1"/>
              <a:t>hidayat</a:t>
            </a:r>
            <a:r>
              <a:rPr lang="en-US" dirty="0"/>
              <a:t> </a:t>
            </a:r>
          </a:p>
          <a:p>
            <a:pPr marL="0" lvl="0" indent="0">
              <a:buSzPts val="1100"/>
            </a:pPr>
            <a:r>
              <a:rPr lang="en-US" dirty="0">
                <a:solidFill>
                  <a:schemeClr val="accent1"/>
                </a:solidFill>
              </a:rPr>
              <a:t>Billy </a:t>
            </a:r>
            <a:r>
              <a:rPr lang="en-US" dirty="0" err="1">
                <a:solidFill>
                  <a:schemeClr val="accent1"/>
                </a:solidFill>
              </a:rPr>
              <a:t>ahmad</a:t>
            </a:r>
            <a:r>
              <a:rPr lang="en-US" dirty="0">
                <a:solidFill>
                  <a:schemeClr val="accent1"/>
                </a:solidFill>
              </a:rPr>
              <a:t> </a:t>
            </a:r>
            <a:r>
              <a:rPr lang="en-US" dirty="0" err="1">
                <a:solidFill>
                  <a:schemeClr val="accent1"/>
                </a:solidFill>
              </a:rPr>
              <a:t>bachrudin</a:t>
            </a:r>
            <a:r>
              <a:rPr lang="en-US" dirty="0">
                <a:solidFill>
                  <a:schemeClr val="accent1"/>
                </a:solidFill>
              </a:rPr>
              <a:t> </a:t>
            </a:r>
          </a:p>
          <a:p>
            <a:pPr marL="0" lvl="0" indent="0">
              <a:buSzPts val="1100"/>
            </a:pPr>
            <a:r>
              <a:rPr lang="en-US" dirty="0"/>
              <a:t>Fahad </a:t>
            </a:r>
            <a:r>
              <a:rPr lang="en-US" dirty="0" err="1"/>
              <a:t>rizki</a:t>
            </a:r>
            <a:endParaRPr lang="en-US" dirty="0"/>
          </a:p>
          <a:p>
            <a:pPr marL="0" lvl="0" indent="0">
              <a:buSzPts val="1100"/>
            </a:pPr>
            <a:r>
              <a:rPr lang="en-US" dirty="0">
                <a:solidFill>
                  <a:schemeClr val="accent1"/>
                </a:solidFill>
              </a:rPr>
              <a:t>Muhammad Raihan </a:t>
            </a:r>
            <a:r>
              <a:rPr lang="en-US" dirty="0" err="1">
                <a:solidFill>
                  <a:schemeClr val="accent1"/>
                </a:solidFill>
              </a:rPr>
              <a:t>izharul</a:t>
            </a:r>
            <a:r>
              <a:rPr lang="en-US" dirty="0">
                <a:solidFill>
                  <a:schemeClr val="accent1"/>
                </a:solidFill>
              </a:rPr>
              <a:t> </a:t>
            </a:r>
            <a:r>
              <a:rPr lang="en-US" dirty="0" err="1">
                <a:solidFill>
                  <a:schemeClr val="accent1"/>
                </a:solidFill>
              </a:rPr>
              <a:t>haq</a:t>
            </a:r>
            <a:endParaRPr lang="en-US" dirty="0">
              <a:solidFill>
                <a:schemeClr val="accent1"/>
              </a:solidFill>
            </a:endParaRPr>
          </a:p>
        </p:txBody>
      </p:sp>
      <p:grpSp>
        <p:nvGrpSpPr>
          <p:cNvPr id="438" name="Google Shape;438;p40"/>
          <p:cNvGrpSpPr/>
          <p:nvPr/>
        </p:nvGrpSpPr>
        <p:grpSpPr>
          <a:xfrm>
            <a:off x="5562275" y="720353"/>
            <a:ext cx="3135386" cy="3496175"/>
            <a:chOff x="5790875" y="720353"/>
            <a:chExt cx="3135386" cy="3496175"/>
          </a:xfrm>
        </p:grpSpPr>
        <p:sp>
          <p:nvSpPr>
            <p:cNvPr id="439" name="Google Shape;439;p40"/>
            <p:cNvSpPr/>
            <p:nvPr/>
          </p:nvSpPr>
          <p:spPr>
            <a:xfrm flipH="1">
              <a:off x="5934012" y="1467447"/>
              <a:ext cx="246398" cy="935353"/>
            </a:xfrm>
            <a:custGeom>
              <a:avLst/>
              <a:gdLst/>
              <a:ahLst/>
              <a:cxnLst/>
              <a:rect l="l" t="t" r="r" b="b"/>
              <a:pathLst>
                <a:path w="6430" h="24409" extrusionOk="0">
                  <a:moveTo>
                    <a:pt x="2644" y="0"/>
                  </a:moveTo>
                  <a:lnTo>
                    <a:pt x="0" y="24408"/>
                  </a:lnTo>
                  <a:cubicBezTo>
                    <a:pt x="0" y="24408"/>
                    <a:pt x="4965" y="23408"/>
                    <a:pt x="5096" y="20693"/>
                  </a:cubicBezTo>
                  <a:cubicBezTo>
                    <a:pt x="5108" y="20455"/>
                    <a:pt x="6108" y="8335"/>
                    <a:pt x="6346" y="5322"/>
                  </a:cubicBezTo>
                  <a:cubicBezTo>
                    <a:pt x="6430" y="4691"/>
                    <a:pt x="6382" y="4037"/>
                    <a:pt x="6204" y="3429"/>
                  </a:cubicBezTo>
                  <a:cubicBezTo>
                    <a:pt x="5823" y="2167"/>
                    <a:pt x="4882" y="381"/>
                    <a:pt x="26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p:cNvSpPr/>
            <p:nvPr/>
          </p:nvSpPr>
          <p:spPr>
            <a:xfrm flipH="1">
              <a:off x="7681117" y="971479"/>
              <a:ext cx="1014714" cy="735514"/>
            </a:xfrm>
            <a:custGeom>
              <a:avLst/>
              <a:gdLst/>
              <a:ahLst/>
              <a:cxnLst/>
              <a:rect l="l" t="t" r="r" b="b"/>
              <a:pathLst>
                <a:path w="26480" h="19194" extrusionOk="0">
                  <a:moveTo>
                    <a:pt x="24968" y="0"/>
                  </a:moveTo>
                  <a:cubicBezTo>
                    <a:pt x="16336" y="631"/>
                    <a:pt x="6918" y="1774"/>
                    <a:pt x="0" y="4429"/>
                  </a:cubicBezTo>
                  <a:lnTo>
                    <a:pt x="2191" y="19193"/>
                  </a:lnTo>
                  <a:cubicBezTo>
                    <a:pt x="2191" y="19193"/>
                    <a:pt x="14701" y="14712"/>
                    <a:pt x="25375" y="14712"/>
                  </a:cubicBezTo>
                  <a:cubicBezTo>
                    <a:pt x="25745" y="14712"/>
                    <a:pt x="26114" y="14717"/>
                    <a:pt x="26480" y="14728"/>
                  </a:cubicBezTo>
                  <a:lnTo>
                    <a:pt x="249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p:cNvSpPr/>
            <p:nvPr/>
          </p:nvSpPr>
          <p:spPr>
            <a:xfrm flipH="1">
              <a:off x="7763232" y="1172671"/>
              <a:ext cx="850474" cy="449915"/>
            </a:xfrm>
            <a:custGeom>
              <a:avLst/>
              <a:gdLst/>
              <a:ahLst/>
              <a:cxnLst/>
              <a:rect l="l" t="t" r="r" b="b"/>
              <a:pathLst>
                <a:path w="22194" h="11741" extrusionOk="0">
                  <a:moveTo>
                    <a:pt x="22194" y="7538"/>
                  </a:moveTo>
                  <a:cubicBezTo>
                    <a:pt x="22184" y="7538"/>
                    <a:pt x="22168" y="7538"/>
                    <a:pt x="22156" y="7543"/>
                  </a:cubicBezTo>
                  <a:lnTo>
                    <a:pt x="22156" y="7543"/>
                  </a:lnTo>
                  <a:lnTo>
                    <a:pt x="22194" y="7538"/>
                  </a:lnTo>
                  <a:close/>
                  <a:moveTo>
                    <a:pt x="22156" y="7543"/>
                  </a:moveTo>
                  <a:lnTo>
                    <a:pt x="22110" y="7550"/>
                  </a:lnTo>
                  <a:lnTo>
                    <a:pt x="22048" y="7559"/>
                  </a:lnTo>
                  <a:lnTo>
                    <a:pt x="22048" y="7559"/>
                  </a:lnTo>
                  <a:lnTo>
                    <a:pt x="22146" y="7550"/>
                  </a:lnTo>
                  <a:cubicBezTo>
                    <a:pt x="22149" y="7547"/>
                    <a:pt x="22152" y="7545"/>
                    <a:pt x="22156" y="7543"/>
                  </a:cubicBezTo>
                  <a:close/>
                  <a:moveTo>
                    <a:pt x="12" y="1"/>
                  </a:moveTo>
                  <a:cubicBezTo>
                    <a:pt x="0" y="13"/>
                    <a:pt x="0" y="37"/>
                    <a:pt x="12" y="49"/>
                  </a:cubicBezTo>
                  <a:cubicBezTo>
                    <a:pt x="12" y="96"/>
                    <a:pt x="36" y="156"/>
                    <a:pt x="36" y="215"/>
                  </a:cubicBezTo>
                  <a:cubicBezTo>
                    <a:pt x="60" y="370"/>
                    <a:pt x="96" y="596"/>
                    <a:pt x="143" y="870"/>
                  </a:cubicBezTo>
                  <a:cubicBezTo>
                    <a:pt x="250" y="1430"/>
                    <a:pt x="393" y="2263"/>
                    <a:pt x="560" y="3287"/>
                  </a:cubicBezTo>
                  <a:cubicBezTo>
                    <a:pt x="917" y="5371"/>
                    <a:pt x="1370" y="8288"/>
                    <a:pt x="1834" y="11669"/>
                  </a:cubicBezTo>
                  <a:lnTo>
                    <a:pt x="1834" y="11740"/>
                  </a:lnTo>
                  <a:lnTo>
                    <a:pt x="1893" y="11729"/>
                  </a:lnTo>
                  <a:cubicBezTo>
                    <a:pt x="3227" y="11300"/>
                    <a:pt x="4691" y="10907"/>
                    <a:pt x="6203" y="10514"/>
                  </a:cubicBezTo>
                  <a:cubicBezTo>
                    <a:pt x="10561" y="9371"/>
                    <a:pt x="14574" y="8633"/>
                    <a:pt x="17479" y="8181"/>
                  </a:cubicBezTo>
                  <a:cubicBezTo>
                    <a:pt x="18205" y="8061"/>
                    <a:pt x="18872" y="7978"/>
                    <a:pt x="19443" y="7895"/>
                  </a:cubicBezTo>
                  <a:cubicBezTo>
                    <a:pt x="20027" y="7811"/>
                    <a:pt x="20527" y="7752"/>
                    <a:pt x="20943" y="7704"/>
                  </a:cubicBezTo>
                  <a:lnTo>
                    <a:pt x="21872" y="7585"/>
                  </a:lnTo>
                  <a:lnTo>
                    <a:pt x="22048" y="7559"/>
                  </a:lnTo>
                  <a:lnTo>
                    <a:pt x="22048" y="7559"/>
                  </a:lnTo>
                  <a:lnTo>
                    <a:pt x="21896" y="7573"/>
                  </a:lnTo>
                  <a:lnTo>
                    <a:pt x="20943" y="7669"/>
                  </a:lnTo>
                  <a:cubicBezTo>
                    <a:pt x="20539" y="7704"/>
                    <a:pt x="20027" y="7764"/>
                    <a:pt x="19455" y="7835"/>
                  </a:cubicBezTo>
                  <a:cubicBezTo>
                    <a:pt x="18884" y="7919"/>
                    <a:pt x="18217" y="7990"/>
                    <a:pt x="17479" y="8109"/>
                  </a:cubicBezTo>
                  <a:cubicBezTo>
                    <a:pt x="13681" y="8669"/>
                    <a:pt x="9918" y="9431"/>
                    <a:pt x="6192" y="10395"/>
                  </a:cubicBezTo>
                  <a:cubicBezTo>
                    <a:pt x="4691" y="10782"/>
                    <a:pt x="3260" y="11180"/>
                    <a:pt x="1944" y="11590"/>
                  </a:cubicBezTo>
                  <a:lnTo>
                    <a:pt x="1944" y="11590"/>
                  </a:lnTo>
                  <a:cubicBezTo>
                    <a:pt x="1471" y="8225"/>
                    <a:pt x="1010" y="5333"/>
                    <a:pt x="643" y="3275"/>
                  </a:cubicBezTo>
                  <a:cubicBezTo>
                    <a:pt x="465" y="2239"/>
                    <a:pt x="310" y="1418"/>
                    <a:pt x="191" y="858"/>
                  </a:cubicBezTo>
                  <a:cubicBezTo>
                    <a:pt x="131" y="584"/>
                    <a:pt x="96" y="370"/>
                    <a:pt x="60" y="215"/>
                  </a:cubicBezTo>
                  <a:cubicBezTo>
                    <a:pt x="48" y="144"/>
                    <a:pt x="24" y="96"/>
                    <a:pt x="24" y="49"/>
                  </a:cubicBezTo>
                  <a:cubicBezTo>
                    <a:pt x="24" y="37"/>
                    <a:pt x="12" y="13"/>
                    <a:pt x="12"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p:cNvSpPr/>
            <p:nvPr/>
          </p:nvSpPr>
          <p:spPr>
            <a:xfrm flipH="1">
              <a:off x="7751351" y="1227856"/>
              <a:ext cx="827214" cy="228732"/>
            </a:xfrm>
            <a:custGeom>
              <a:avLst/>
              <a:gdLst/>
              <a:ahLst/>
              <a:cxnLst/>
              <a:rect l="l" t="t" r="r" b="b"/>
              <a:pathLst>
                <a:path w="21587" h="5969" extrusionOk="0">
                  <a:moveTo>
                    <a:pt x="18502" y="0"/>
                  </a:moveTo>
                  <a:cubicBezTo>
                    <a:pt x="18419" y="0"/>
                    <a:pt x="18336" y="5"/>
                    <a:pt x="18252" y="14"/>
                  </a:cubicBezTo>
                  <a:cubicBezTo>
                    <a:pt x="17883" y="49"/>
                    <a:pt x="17526" y="192"/>
                    <a:pt x="17228" y="406"/>
                  </a:cubicBezTo>
                  <a:cubicBezTo>
                    <a:pt x="16907" y="645"/>
                    <a:pt x="16633" y="942"/>
                    <a:pt x="16419" y="1276"/>
                  </a:cubicBezTo>
                  <a:cubicBezTo>
                    <a:pt x="15954" y="1954"/>
                    <a:pt x="15645" y="2788"/>
                    <a:pt x="15300" y="3633"/>
                  </a:cubicBezTo>
                  <a:cubicBezTo>
                    <a:pt x="15133" y="4062"/>
                    <a:pt x="14859" y="4443"/>
                    <a:pt x="14514" y="4752"/>
                  </a:cubicBezTo>
                  <a:cubicBezTo>
                    <a:pt x="14335" y="4895"/>
                    <a:pt x="14121" y="5002"/>
                    <a:pt x="13895" y="5050"/>
                  </a:cubicBezTo>
                  <a:cubicBezTo>
                    <a:pt x="13825" y="5060"/>
                    <a:pt x="13756" y="5066"/>
                    <a:pt x="13687" y="5066"/>
                  </a:cubicBezTo>
                  <a:cubicBezTo>
                    <a:pt x="13519" y="5066"/>
                    <a:pt x="13353" y="5034"/>
                    <a:pt x="13192" y="4967"/>
                  </a:cubicBezTo>
                  <a:cubicBezTo>
                    <a:pt x="12740" y="4740"/>
                    <a:pt x="12347" y="4419"/>
                    <a:pt x="12025" y="4038"/>
                  </a:cubicBezTo>
                  <a:cubicBezTo>
                    <a:pt x="11680" y="3669"/>
                    <a:pt x="11299" y="3264"/>
                    <a:pt x="10775" y="3085"/>
                  </a:cubicBezTo>
                  <a:cubicBezTo>
                    <a:pt x="10569" y="3020"/>
                    <a:pt x="10358" y="2987"/>
                    <a:pt x="10147" y="2987"/>
                  </a:cubicBezTo>
                  <a:cubicBezTo>
                    <a:pt x="9822" y="2987"/>
                    <a:pt x="9500" y="3065"/>
                    <a:pt x="9204" y="3216"/>
                  </a:cubicBezTo>
                  <a:cubicBezTo>
                    <a:pt x="8966" y="3323"/>
                    <a:pt x="8751" y="3490"/>
                    <a:pt x="8585" y="3693"/>
                  </a:cubicBezTo>
                  <a:cubicBezTo>
                    <a:pt x="8418" y="3895"/>
                    <a:pt x="8287" y="4109"/>
                    <a:pt x="8180" y="4347"/>
                  </a:cubicBezTo>
                  <a:cubicBezTo>
                    <a:pt x="7953" y="4788"/>
                    <a:pt x="7787" y="5264"/>
                    <a:pt x="7442" y="5574"/>
                  </a:cubicBezTo>
                  <a:cubicBezTo>
                    <a:pt x="7275" y="5729"/>
                    <a:pt x="7061" y="5824"/>
                    <a:pt x="6846" y="5848"/>
                  </a:cubicBezTo>
                  <a:cubicBezTo>
                    <a:pt x="6808" y="5852"/>
                    <a:pt x="6770" y="5854"/>
                    <a:pt x="6732" y="5854"/>
                  </a:cubicBezTo>
                  <a:cubicBezTo>
                    <a:pt x="6545" y="5854"/>
                    <a:pt x="6362" y="5806"/>
                    <a:pt x="6203" y="5717"/>
                  </a:cubicBezTo>
                  <a:cubicBezTo>
                    <a:pt x="5810" y="5502"/>
                    <a:pt x="5489" y="5193"/>
                    <a:pt x="5275" y="4812"/>
                  </a:cubicBezTo>
                  <a:cubicBezTo>
                    <a:pt x="5072" y="4443"/>
                    <a:pt x="4905" y="4062"/>
                    <a:pt x="4763" y="3669"/>
                  </a:cubicBezTo>
                  <a:cubicBezTo>
                    <a:pt x="4620" y="3300"/>
                    <a:pt x="4453" y="2942"/>
                    <a:pt x="4239" y="2597"/>
                  </a:cubicBezTo>
                  <a:cubicBezTo>
                    <a:pt x="4036" y="2288"/>
                    <a:pt x="3762" y="2038"/>
                    <a:pt x="3429" y="1859"/>
                  </a:cubicBezTo>
                  <a:cubicBezTo>
                    <a:pt x="3131" y="1704"/>
                    <a:pt x="2805" y="1626"/>
                    <a:pt x="2478" y="1626"/>
                  </a:cubicBezTo>
                  <a:cubicBezTo>
                    <a:pt x="2177" y="1626"/>
                    <a:pt x="1875" y="1692"/>
                    <a:pt x="1596" y="1823"/>
                  </a:cubicBezTo>
                  <a:cubicBezTo>
                    <a:pt x="1155" y="2014"/>
                    <a:pt x="762" y="2300"/>
                    <a:pt x="453" y="2669"/>
                  </a:cubicBezTo>
                  <a:cubicBezTo>
                    <a:pt x="262" y="2895"/>
                    <a:pt x="131" y="3169"/>
                    <a:pt x="48" y="3454"/>
                  </a:cubicBezTo>
                  <a:cubicBezTo>
                    <a:pt x="24" y="3562"/>
                    <a:pt x="0" y="3657"/>
                    <a:pt x="0" y="3764"/>
                  </a:cubicBezTo>
                  <a:cubicBezTo>
                    <a:pt x="12" y="3764"/>
                    <a:pt x="12" y="3657"/>
                    <a:pt x="72" y="3466"/>
                  </a:cubicBezTo>
                  <a:cubicBezTo>
                    <a:pt x="167" y="3181"/>
                    <a:pt x="310" y="2919"/>
                    <a:pt x="500" y="2692"/>
                  </a:cubicBezTo>
                  <a:cubicBezTo>
                    <a:pt x="798" y="2335"/>
                    <a:pt x="1191" y="2061"/>
                    <a:pt x="1619" y="1883"/>
                  </a:cubicBezTo>
                  <a:cubicBezTo>
                    <a:pt x="1886" y="1760"/>
                    <a:pt x="2172" y="1700"/>
                    <a:pt x="2456" y="1700"/>
                  </a:cubicBezTo>
                  <a:cubicBezTo>
                    <a:pt x="2780" y="1700"/>
                    <a:pt x="3102" y="1778"/>
                    <a:pt x="3393" y="1930"/>
                  </a:cubicBezTo>
                  <a:cubicBezTo>
                    <a:pt x="3703" y="2109"/>
                    <a:pt x="3965" y="2347"/>
                    <a:pt x="4155" y="2657"/>
                  </a:cubicBezTo>
                  <a:cubicBezTo>
                    <a:pt x="4370" y="2990"/>
                    <a:pt x="4536" y="3335"/>
                    <a:pt x="4667" y="3704"/>
                  </a:cubicBezTo>
                  <a:cubicBezTo>
                    <a:pt x="4810" y="4109"/>
                    <a:pt x="4977" y="4490"/>
                    <a:pt x="5179" y="4871"/>
                  </a:cubicBezTo>
                  <a:cubicBezTo>
                    <a:pt x="5406" y="5264"/>
                    <a:pt x="5739" y="5598"/>
                    <a:pt x="6144" y="5812"/>
                  </a:cubicBezTo>
                  <a:cubicBezTo>
                    <a:pt x="6337" y="5919"/>
                    <a:pt x="6549" y="5968"/>
                    <a:pt x="6764" y="5968"/>
                  </a:cubicBezTo>
                  <a:cubicBezTo>
                    <a:pt x="6787" y="5968"/>
                    <a:pt x="6811" y="5968"/>
                    <a:pt x="6834" y="5967"/>
                  </a:cubicBezTo>
                  <a:cubicBezTo>
                    <a:pt x="7084" y="5943"/>
                    <a:pt x="7322" y="5836"/>
                    <a:pt x="7513" y="5669"/>
                  </a:cubicBezTo>
                  <a:cubicBezTo>
                    <a:pt x="7882" y="5324"/>
                    <a:pt x="8049" y="4836"/>
                    <a:pt x="8275" y="4395"/>
                  </a:cubicBezTo>
                  <a:cubicBezTo>
                    <a:pt x="8382" y="4169"/>
                    <a:pt x="8513" y="3966"/>
                    <a:pt x="8668" y="3776"/>
                  </a:cubicBezTo>
                  <a:cubicBezTo>
                    <a:pt x="8823" y="3585"/>
                    <a:pt x="9025" y="3431"/>
                    <a:pt x="9251" y="3323"/>
                  </a:cubicBezTo>
                  <a:cubicBezTo>
                    <a:pt x="9529" y="3177"/>
                    <a:pt x="9833" y="3103"/>
                    <a:pt x="10140" y="3103"/>
                  </a:cubicBezTo>
                  <a:cubicBezTo>
                    <a:pt x="10333" y="3103"/>
                    <a:pt x="10527" y="3133"/>
                    <a:pt x="10716" y="3192"/>
                  </a:cubicBezTo>
                  <a:cubicBezTo>
                    <a:pt x="11716" y="3538"/>
                    <a:pt x="12156" y="4669"/>
                    <a:pt x="13133" y="5062"/>
                  </a:cubicBezTo>
                  <a:cubicBezTo>
                    <a:pt x="13300" y="5129"/>
                    <a:pt x="13479" y="5166"/>
                    <a:pt x="13661" y="5166"/>
                  </a:cubicBezTo>
                  <a:cubicBezTo>
                    <a:pt x="13738" y="5166"/>
                    <a:pt x="13817" y="5159"/>
                    <a:pt x="13895" y="5145"/>
                  </a:cubicBezTo>
                  <a:cubicBezTo>
                    <a:pt x="14145" y="5097"/>
                    <a:pt x="14371" y="4990"/>
                    <a:pt x="14561" y="4824"/>
                  </a:cubicBezTo>
                  <a:cubicBezTo>
                    <a:pt x="14931" y="4514"/>
                    <a:pt x="15204" y="4109"/>
                    <a:pt x="15383" y="3657"/>
                  </a:cubicBezTo>
                  <a:cubicBezTo>
                    <a:pt x="15728" y="2811"/>
                    <a:pt x="16014" y="1990"/>
                    <a:pt x="16478" y="1323"/>
                  </a:cubicBezTo>
                  <a:cubicBezTo>
                    <a:pt x="16681" y="990"/>
                    <a:pt x="16955" y="704"/>
                    <a:pt x="17264" y="466"/>
                  </a:cubicBezTo>
                  <a:cubicBezTo>
                    <a:pt x="17550" y="252"/>
                    <a:pt x="17883" y="121"/>
                    <a:pt x="18240" y="85"/>
                  </a:cubicBezTo>
                  <a:cubicBezTo>
                    <a:pt x="18323" y="76"/>
                    <a:pt x="18405" y="71"/>
                    <a:pt x="18487" y="71"/>
                  </a:cubicBezTo>
                  <a:cubicBezTo>
                    <a:pt x="18725" y="71"/>
                    <a:pt x="18962" y="109"/>
                    <a:pt x="19193" y="180"/>
                  </a:cubicBezTo>
                  <a:cubicBezTo>
                    <a:pt x="19348" y="216"/>
                    <a:pt x="19479" y="275"/>
                    <a:pt x="19622" y="335"/>
                  </a:cubicBezTo>
                  <a:cubicBezTo>
                    <a:pt x="19753" y="395"/>
                    <a:pt x="19884" y="454"/>
                    <a:pt x="19991" y="525"/>
                  </a:cubicBezTo>
                  <a:cubicBezTo>
                    <a:pt x="20396" y="764"/>
                    <a:pt x="20753" y="1085"/>
                    <a:pt x="21038" y="1442"/>
                  </a:cubicBezTo>
                  <a:cubicBezTo>
                    <a:pt x="21229" y="1680"/>
                    <a:pt x="21372" y="1930"/>
                    <a:pt x="21479" y="2204"/>
                  </a:cubicBezTo>
                  <a:cubicBezTo>
                    <a:pt x="21550" y="2407"/>
                    <a:pt x="21586" y="2502"/>
                    <a:pt x="21586" y="2502"/>
                  </a:cubicBezTo>
                  <a:cubicBezTo>
                    <a:pt x="21586" y="2490"/>
                    <a:pt x="21586" y="2478"/>
                    <a:pt x="21586" y="2454"/>
                  </a:cubicBezTo>
                  <a:cubicBezTo>
                    <a:pt x="21574" y="2383"/>
                    <a:pt x="21550" y="2300"/>
                    <a:pt x="21527" y="2228"/>
                  </a:cubicBezTo>
                  <a:cubicBezTo>
                    <a:pt x="21419" y="1942"/>
                    <a:pt x="21277" y="1680"/>
                    <a:pt x="21098" y="1442"/>
                  </a:cubicBezTo>
                  <a:cubicBezTo>
                    <a:pt x="20717" y="954"/>
                    <a:pt x="20229" y="549"/>
                    <a:pt x="19669" y="275"/>
                  </a:cubicBezTo>
                  <a:cubicBezTo>
                    <a:pt x="19526" y="216"/>
                    <a:pt x="19383" y="156"/>
                    <a:pt x="19241" y="121"/>
                  </a:cubicBezTo>
                  <a:cubicBezTo>
                    <a:pt x="19000" y="40"/>
                    <a:pt x="18752" y="0"/>
                    <a:pt x="18502"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p:cNvSpPr/>
            <p:nvPr/>
          </p:nvSpPr>
          <p:spPr>
            <a:xfrm flipH="1">
              <a:off x="8628270" y="1248665"/>
              <a:ext cx="20118" cy="5671"/>
            </a:xfrm>
            <a:custGeom>
              <a:avLst/>
              <a:gdLst/>
              <a:ahLst/>
              <a:cxnLst/>
              <a:rect l="l" t="t" r="r" b="b"/>
              <a:pathLst>
                <a:path w="525" h="148" extrusionOk="0">
                  <a:moveTo>
                    <a:pt x="441" y="0"/>
                  </a:moveTo>
                  <a:cubicBezTo>
                    <a:pt x="393" y="0"/>
                    <a:pt x="328" y="6"/>
                    <a:pt x="250" y="18"/>
                  </a:cubicBezTo>
                  <a:cubicBezTo>
                    <a:pt x="108" y="54"/>
                    <a:pt x="0" y="113"/>
                    <a:pt x="0" y="125"/>
                  </a:cubicBezTo>
                  <a:cubicBezTo>
                    <a:pt x="7" y="138"/>
                    <a:pt x="46" y="148"/>
                    <a:pt x="103" y="148"/>
                  </a:cubicBezTo>
                  <a:cubicBezTo>
                    <a:pt x="150" y="148"/>
                    <a:pt x="210" y="141"/>
                    <a:pt x="274" y="125"/>
                  </a:cubicBezTo>
                  <a:cubicBezTo>
                    <a:pt x="417" y="102"/>
                    <a:pt x="524" y="54"/>
                    <a:pt x="524" y="18"/>
                  </a:cubicBezTo>
                  <a:cubicBezTo>
                    <a:pt x="518" y="6"/>
                    <a:pt x="489" y="0"/>
                    <a:pt x="441"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flipH="1">
              <a:off x="8612749" y="1352020"/>
              <a:ext cx="16937" cy="8890"/>
            </a:xfrm>
            <a:custGeom>
              <a:avLst/>
              <a:gdLst/>
              <a:ahLst/>
              <a:cxnLst/>
              <a:rect l="l" t="t" r="r" b="b"/>
              <a:pathLst>
                <a:path w="442" h="232" extrusionOk="0">
                  <a:moveTo>
                    <a:pt x="387" y="1"/>
                  </a:moveTo>
                  <a:cubicBezTo>
                    <a:pt x="343" y="1"/>
                    <a:pt x="272" y="19"/>
                    <a:pt x="191" y="60"/>
                  </a:cubicBezTo>
                  <a:cubicBezTo>
                    <a:pt x="72" y="119"/>
                    <a:pt x="1" y="179"/>
                    <a:pt x="1" y="214"/>
                  </a:cubicBezTo>
                  <a:cubicBezTo>
                    <a:pt x="1" y="226"/>
                    <a:pt x="13" y="231"/>
                    <a:pt x="33" y="231"/>
                  </a:cubicBezTo>
                  <a:cubicBezTo>
                    <a:pt x="77" y="231"/>
                    <a:pt x="158" y="207"/>
                    <a:pt x="239" y="167"/>
                  </a:cubicBezTo>
                  <a:cubicBezTo>
                    <a:pt x="358" y="119"/>
                    <a:pt x="441" y="48"/>
                    <a:pt x="429" y="12"/>
                  </a:cubicBezTo>
                  <a:cubicBezTo>
                    <a:pt x="422" y="4"/>
                    <a:pt x="407" y="1"/>
                    <a:pt x="387"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p:cNvSpPr/>
            <p:nvPr/>
          </p:nvSpPr>
          <p:spPr>
            <a:xfrm flipH="1">
              <a:off x="8594967" y="1465033"/>
              <a:ext cx="16478" cy="7396"/>
            </a:xfrm>
            <a:custGeom>
              <a:avLst/>
              <a:gdLst/>
              <a:ahLst/>
              <a:cxnLst/>
              <a:rect l="l" t="t" r="r" b="b"/>
              <a:pathLst>
                <a:path w="430" h="193" extrusionOk="0">
                  <a:moveTo>
                    <a:pt x="372" y="0"/>
                  </a:moveTo>
                  <a:cubicBezTo>
                    <a:pt x="327" y="0"/>
                    <a:pt x="261" y="12"/>
                    <a:pt x="191" y="40"/>
                  </a:cubicBezTo>
                  <a:cubicBezTo>
                    <a:pt x="72" y="75"/>
                    <a:pt x="1" y="147"/>
                    <a:pt x="1" y="171"/>
                  </a:cubicBezTo>
                  <a:cubicBezTo>
                    <a:pt x="1" y="185"/>
                    <a:pt x="20" y="192"/>
                    <a:pt x="50" y="192"/>
                  </a:cubicBezTo>
                  <a:cubicBezTo>
                    <a:pt x="93" y="192"/>
                    <a:pt x="158" y="179"/>
                    <a:pt x="227" y="159"/>
                  </a:cubicBezTo>
                  <a:cubicBezTo>
                    <a:pt x="346" y="111"/>
                    <a:pt x="429" y="51"/>
                    <a:pt x="429" y="16"/>
                  </a:cubicBezTo>
                  <a:cubicBezTo>
                    <a:pt x="425" y="6"/>
                    <a:pt x="403" y="0"/>
                    <a:pt x="372"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p:nvPr/>
          </p:nvSpPr>
          <p:spPr>
            <a:xfrm flipH="1">
              <a:off x="8573086" y="1576129"/>
              <a:ext cx="19198" cy="7166"/>
            </a:xfrm>
            <a:custGeom>
              <a:avLst/>
              <a:gdLst/>
              <a:ahLst/>
              <a:cxnLst/>
              <a:rect l="l" t="t" r="r" b="b"/>
              <a:pathLst>
                <a:path w="501" h="187" extrusionOk="0">
                  <a:moveTo>
                    <a:pt x="432" y="0"/>
                  </a:moveTo>
                  <a:cubicBezTo>
                    <a:pt x="379" y="0"/>
                    <a:pt x="303" y="13"/>
                    <a:pt x="227" y="34"/>
                  </a:cubicBezTo>
                  <a:cubicBezTo>
                    <a:pt x="96" y="81"/>
                    <a:pt x="1" y="141"/>
                    <a:pt x="13" y="165"/>
                  </a:cubicBezTo>
                  <a:cubicBezTo>
                    <a:pt x="13" y="180"/>
                    <a:pt x="32" y="186"/>
                    <a:pt x="64" y="186"/>
                  </a:cubicBezTo>
                  <a:cubicBezTo>
                    <a:pt x="109" y="186"/>
                    <a:pt x="180" y="174"/>
                    <a:pt x="263" y="153"/>
                  </a:cubicBezTo>
                  <a:cubicBezTo>
                    <a:pt x="406" y="105"/>
                    <a:pt x="501" y="46"/>
                    <a:pt x="501" y="22"/>
                  </a:cubicBezTo>
                  <a:cubicBezTo>
                    <a:pt x="496" y="7"/>
                    <a:pt x="470" y="0"/>
                    <a:pt x="432"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p:cNvSpPr/>
            <p:nvPr/>
          </p:nvSpPr>
          <p:spPr>
            <a:xfrm flipH="1">
              <a:off x="7784196" y="1022103"/>
              <a:ext cx="165657" cy="152437"/>
            </a:xfrm>
            <a:custGeom>
              <a:avLst/>
              <a:gdLst/>
              <a:ahLst/>
              <a:cxnLst/>
              <a:rect l="l" t="t" r="r" b="b"/>
              <a:pathLst>
                <a:path w="4323" h="3978" extrusionOk="0">
                  <a:moveTo>
                    <a:pt x="3954" y="1"/>
                  </a:moveTo>
                  <a:cubicBezTo>
                    <a:pt x="2775" y="144"/>
                    <a:pt x="1799" y="275"/>
                    <a:pt x="1096" y="370"/>
                  </a:cubicBezTo>
                  <a:cubicBezTo>
                    <a:pt x="763" y="418"/>
                    <a:pt x="477" y="465"/>
                    <a:pt x="299" y="489"/>
                  </a:cubicBezTo>
                  <a:cubicBezTo>
                    <a:pt x="203" y="501"/>
                    <a:pt x="108" y="525"/>
                    <a:pt x="13" y="560"/>
                  </a:cubicBezTo>
                  <a:lnTo>
                    <a:pt x="3900" y="116"/>
                  </a:lnTo>
                  <a:lnTo>
                    <a:pt x="3900" y="116"/>
                  </a:lnTo>
                  <a:cubicBezTo>
                    <a:pt x="3993" y="1087"/>
                    <a:pt x="4086" y="2204"/>
                    <a:pt x="4191" y="3390"/>
                  </a:cubicBezTo>
                  <a:lnTo>
                    <a:pt x="4191" y="3390"/>
                  </a:lnTo>
                  <a:lnTo>
                    <a:pt x="446" y="3876"/>
                  </a:lnTo>
                  <a:lnTo>
                    <a:pt x="446" y="3876"/>
                  </a:lnTo>
                  <a:cubicBezTo>
                    <a:pt x="319" y="2888"/>
                    <a:pt x="214" y="2074"/>
                    <a:pt x="144" y="1489"/>
                  </a:cubicBezTo>
                  <a:cubicBezTo>
                    <a:pt x="96" y="1192"/>
                    <a:pt x="72" y="965"/>
                    <a:pt x="49" y="787"/>
                  </a:cubicBezTo>
                  <a:cubicBezTo>
                    <a:pt x="37" y="703"/>
                    <a:pt x="25" y="620"/>
                    <a:pt x="1" y="549"/>
                  </a:cubicBezTo>
                  <a:lnTo>
                    <a:pt x="1" y="549"/>
                  </a:lnTo>
                  <a:cubicBezTo>
                    <a:pt x="1" y="620"/>
                    <a:pt x="13" y="703"/>
                    <a:pt x="13" y="775"/>
                  </a:cubicBezTo>
                  <a:cubicBezTo>
                    <a:pt x="37" y="953"/>
                    <a:pt x="60" y="1180"/>
                    <a:pt x="84" y="1453"/>
                  </a:cubicBezTo>
                  <a:cubicBezTo>
                    <a:pt x="144" y="2061"/>
                    <a:pt x="239" y="2906"/>
                    <a:pt x="346" y="3930"/>
                  </a:cubicBezTo>
                  <a:lnTo>
                    <a:pt x="346" y="3978"/>
                  </a:lnTo>
                  <a:lnTo>
                    <a:pt x="406" y="3978"/>
                  </a:lnTo>
                  <a:lnTo>
                    <a:pt x="4263" y="3513"/>
                  </a:lnTo>
                  <a:lnTo>
                    <a:pt x="4323" y="3513"/>
                  </a:lnTo>
                  <a:lnTo>
                    <a:pt x="4323" y="3454"/>
                  </a:lnTo>
                  <a:lnTo>
                    <a:pt x="4323" y="3406"/>
                  </a:lnTo>
                  <a:cubicBezTo>
                    <a:pt x="4204" y="2192"/>
                    <a:pt x="4097" y="1049"/>
                    <a:pt x="4013" y="60"/>
                  </a:cubicBezTo>
                  <a:lnTo>
                    <a:pt x="4013"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p:cNvSpPr/>
            <p:nvPr/>
          </p:nvSpPr>
          <p:spPr>
            <a:xfrm flipH="1">
              <a:off x="7812015" y="1064373"/>
              <a:ext cx="112737" cy="13795"/>
            </a:xfrm>
            <a:custGeom>
              <a:avLst/>
              <a:gdLst/>
              <a:ahLst/>
              <a:cxnLst/>
              <a:rect l="l" t="t" r="r" b="b"/>
              <a:pathLst>
                <a:path w="2942" h="360" extrusionOk="0">
                  <a:moveTo>
                    <a:pt x="2194" y="1"/>
                  </a:moveTo>
                  <a:cubicBezTo>
                    <a:pt x="1453" y="1"/>
                    <a:pt x="713" y="119"/>
                    <a:pt x="1" y="350"/>
                  </a:cubicBezTo>
                  <a:cubicBezTo>
                    <a:pt x="2" y="357"/>
                    <a:pt x="16" y="360"/>
                    <a:pt x="40" y="360"/>
                  </a:cubicBezTo>
                  <a:cubicBezTo>
                    <a:pt x="192" y="360"/>
                    <a:pt x="766" y="242"/>
                    <a:pt x="1465" y="160"/>
                  </a:cubicBezTo>
                  <a:cubicBezTo>
                    <a:pt x="2275" y="77"/>
                    <a:pt x="2942" y="77"/>
                    <a:pt x="2942" y="41"/>
                  </a:cubicBezTo>
                  <a:cubicBezTo>
                    <a:pt x="2693" y="14"/>
                    <a:pt x="2443" y="1"/>
                    <a:pt x="2194"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p:cNvSpPr/>
            <p:nvPr/>
          </p:nvSpPr>
          <p:spPr>
            <a:xfrm flipH="1">
              <a:off x="7810175" y="1097560"/>
              <a:ext cx="105916" cy="12032"/>
            </a:xfrm>
            <a:custGeom>
              <a:avLst/>
              <a:gdLst/>
              <a:ahLst/>
              <a:cxnLst/>
              <a:rect l="l" t="t" r="r" b="b"/>
              <a:pathLst>
                <a:path w="2764" h="314" extrusionOk="0">
                  <a:moveTo>
                    <a:pt x="2098" y="1"/>
                  </a:moveTo>
                  <a:cubicBezTo>
                    <a:pt x="1856" y="1"/>
                    <a:pt x="1613" y="19"/>
                    <a:pt x="1370" y="56"/>
                  </a:cubicBezTo>
                  <a:cubicBezTo>
                    <a:pt x="906" y="80"/>
                    <a:pt x="442" y="163"/>
                    <a:pt x="1" y="306"/>
                  </a:cubicBezTo>
                  <a:cubicBezTo>
                    <a:pt x="3" y="311"/>
                    <a:pt x="18" y="314"/>
                    <a:pt x="45" y="314"/>
                  </a:cubicBezTo>
                  <a:cubicBezTo>
                    <a:pt x="198" y="314"/>
                    <a:pt x="734" y="236"/>
                    <a:pt x="1382" y="175"/>
                  </a:cubicBezTo>
                  <a:cubicBezTo>
                    <a:pt x="2144" y="104"/>
                    <a:pt x="2763" y="80"/>
                    <a:pt x="2763" y="44"/>
                  </a:cubicBezTo>
                  <a:cubicBezTo>
                    <a:pt x="2542" y="16"/>
                    <a:pt x="2320" y="1"/>
                    <a:pt x="2098"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0"/>
            <p:cNvSpPr/>
            <p:nvPr/>
          </p:nvSpPr>
          <p:spPr>
            <a:xfrm flipH="1">
              <a:off x="7845774" y="1127528"/>
              <a:ext cx="60699" cy="8699"/>
            </a:xfrm>
            <a:custGeom>
              <a:avLst/>
              <a:gdLst/>
              <a:ahLst/>
              <a:cxnLst/>
              <a:rect l="l" t="t" r="r" b="b"/>
              <a:pathLst>
                <a:path w="1584" h="227" extrusionOk="0">
                  <a:moveTo>
                    <a:pt x="1332" y="1"/>
                  </a:moveTo>
                  <a:cubicBezTo>
                    <a:pt x="1149" y="1"/>
                    <a:pt x="965" y="19"/>
                    <a:pt x="786" y="60"/>
                  </a:cubicBezTo>
                  <a:cubicBezTo>
                    <a:pt x="512" y="72"/>
                    <a:pt x="250" y="119"/>
                    <a:pt x="0" y="215"/>
                  </a:cubicBezTo>
                  <a:cubicBezTo>
                    <a:pt x="87" y="222"/>
                    <a:pt x="176" y="226"/>
                    <a:pt x="265" y="226"/>
                  </a:cubicBezTo>
                  <a:cubicBezTo>
                    <a:pt x="443" y="226"/>
                    <a:pt x="623" y="211"/>
                    <a:pt x="798" y="179"/>
                  </a:cubicBezTo>
                  <a:cubicBezTo>
                    <a:pt x="1060" y="167"/>
                    <a:pt x="1334" y="107"/>
                    <a:pt x="1584" y="12"/>
                  </a:cubicBezTo>
                  <a:cubicBezTo>
                    <a:pt x="1501" y="5"/>
                    <a:pt x="1416" y="1"/>
                    <a:pt x="1332"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0"/>
            <p:cNvSpPr/>
            <p:nvPr/>
          </p:nvSpPr>
          <p:spPr>
            <a:xfrm flipH="1">
              <a:off x="6126123" y="957721"/>
              <a:ext cx="1019772" cy="762491"/>
            </a:xfrm>
            <a:custGeom>
              <a:avLst/>
              <a:gdLst/>
              <a:ahLst/>
              <a:cxnLst/>
              <a:rect l="l" t="t" r="r" b="b"/>
              <a:pathLst>
                <a:path w="26612" h="19898" extrusionOk="0">
                  <a:moveTo>
                    <a:pt x="1843" y="1"/>
                  </a:moveTo>
                  <a:cubicBezTo>
                    <a:pt x="1718" y="1"/>
                    <a:pt x="1592" y="1"/>
                    <a:pt x="1465" y="2"/>
                  </a:cubicBezTo>
                  <a:lnTo>
                    <a:pt x="1" y="15052"/>
                  </a:lnTo>
                  <a:cubicBezTo>
                    <a:pt x="9942" y="15933"/>
                    <a:pt x="13276" y="16576"/>
                    <a:pt x="22444" y="19897"/>
                  </a:cubicBezTo>
                  <a:lnTo>
                    <a:pt x="26611" y="4717"/>
                  </a:lnTo>
                  <a:cubicBezTo>
                    <a:pt x="18270" y="2179"/>
                    <a:pt x="11215" y="1"/>
                    <a:pt x="18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0"/>
            <p:cNvSpPr/>
            <p:nvPr/>
          </p:nvSpPr>
          <p:spPr>
            <a:xfrm flipH="1">
              <a:off x="6845190" y="1114000"/>
              <a:ext cx="161519" cy="167305"/>
            </a:xfrm>
            <a:custGeom>
              <a:avLst/>
              <a:gdLst/>
              <a:ahLst/>
              <a:cxnLst/>
              <a:rect l="l" t="t" r="r" b="b"/>
              <a:pathLst>
                <a:path w="4215" h="4366" extrusionOk="0">
                  <a:moveTo>
                    <a:pt x="3840" y="1"/>
                  </a:moveTo>
                  <a:cubicBezTo>
                    <a:pt x="3039" y="1"/>
                    <a:pt x="2256" y="262"/>
                    <a:pt x="1607" y="746"/>
                  </a:cubicBezTo>
                  <a:cubicBezTo>
                    <a:pt x="607" y="1484"/>
                    <a:pt x="12" y="2651"/>
                    <a:pt x="0" y="3901"/>
                  </a:cubicBezTo>
                  <a:cubicBezTo>
                    <a:pt x="0" y="4056"/>
                    <a:pt x="0" y="4211"/>
                    <a:pt x="12" y="4366"/>
                  </a:cubicBezTo>
                  <a:lnTo>
                    <a:pt x="3739" y="3949"/>
                  </a:lnTo>
                  <a:lnTo>
                    <a:pt x="3846" y="3211"/>
                  </a:lnTo>
                  <a:lnTo>
                    <a:pt x="4215" y="20"/>
                  </a:lnTo>
                  <a:cubicBezTo>
                    <a:pt x="4090" y="7"/>
                    <a:pt x="3964" y="1"/>
                    <a:pt x="3840" y="1"/>
                  </a:cubicBez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0"/>
            <p:cNvSpPr/>
            <p:nvPr/>
          </p:nvSpPr>
          <p:spPr>
            <a:xfrm flipH="1">
              <a:off x="6702823" y="1117947"/>
              <a:ext cx="144658" cy="199877"/>
            </a:xfrm>
            <a:custGeom>
              <a:avLst/>
              <a:gdLst/>
              <a:ahLst/>
              <a:cxnLst/>
              <a:rect l="l" t="t" r="r" b="b"/>
              <a:pathLst>
                <a:path w="3775" h="5216" extrusionOk="0">
                  <a:moveTo>
                    <a:pt x="465" y="0"/>
                  </a:moveTo>
                  <a:lnTo>
                    <a:pt x="96" y="3179"/>
                  </a:lnTo>
                  <a:lnTo>
                    <a:pt x="0" y="3929"/>
                  </a:lnTo>
                  <a:lnTo>
                    <a:pt x="3525" y="5215"/>
                  </a:lnTo>
                  <a:cubicBezTo>
                    <a:pt x="3608" y="4941"/>
                    <a:pt x="3679" y="4667"/>
                    <a:pt x="3703" y="4394"/>
                  </a:cubicBezTo>
                  <a:cubicBezTo>
                    <a:pt x="3775" y="3786"/>
                    <a:pt x="3715" y="3167"/>
                    <a:pt x="3537" y="2596"/>
                  </a:cubicBezTo>
                  <a:cubicBezTo>
                    <a:pt x="3179" y="1334"/>
                    <a:pt x="2155" y="369"/>
                    <a:pt x="881" y="72"/>
                  </a:cubicBezTo>
                  <a:lnTo>
                    <a:pt x="774" y="48"/>
                  </a:lnTo>
                  <a:lnTo>
                    <a:pt x="703" y="24"/>
                  </a:lnTo>
                  <a:lnTo>
                    <a:pt x="477" y="0"/>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0"/>
            <p:cNvSpPr/>
            <p:nvPr/>
          </p:nvSpPr>
          <p:spPr>
            <a:xfrm flipH="1">
              <a:off x="6702823" y="1117947"/>
              <a:ext cx="144658" cy="199877"/>
            </a:xfrm>
            <a:custGeom>
              <a:avLst/>
              <a:gdLst/>
              <a:ahLst/>
              <a:cxnLst/>
              <a:rect l="l" t="t" r="r" b="b"/>
              <a:pathLst>
                <a:path w="3775" h="5216" extrusionOk="0">
                  <a:moveTo>
                    <a:pt x="465" y="0"/>
                  </a:moveTo>
                  <a:lnTo>
                    <a:pt x="96" y="3179"/>
                  </a:lnTo>
                  <a:lnTo>
                    <a:pt x="0" y="3929"/>
                  </a:lnTo>
                  <a:lnTo>
                    <a:pt x="3525" y="5215"/>
                  </a:lnTo>
                  <a:cubicBezTo>
                    <a:pt x="3608" y="4941"/>
                    <a:pt x="3679" y="4667"/>
                    <a:pt x="3703" y="4394"/>
                  </a:cubicBezTo>
                  <a:cubicBezTo>
                    <a:pt x="3775" y="3786"/>
                    <a:pt x="3715" y="3167"/>
                    <a:pt x="3537" y="2596"/>
                  </a:cubicBezTo>
                  <a:cubicBezTo>
                    <a:pt x="3179" y="1334"/>
                    <a:pt x="2155" y="369"/>
                    <a:pt x="881" y="72"/>
                  </a:cubicBezTo>
                  <a:lnTo>
                    <a:pt x="774" y="48"/>
                  </a:lnTo>
                  <a:lnTo>
                    <a:pt x="703" y="24"/>
                  </a:lnTo>
                  <a:lnTo>
                    <a:pt x="4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0"/>
            <p:cNvSpPr/>
            <p:nvPr/>
          </p:nvSpPr>
          <p:spPr>
            <a:xfrm flipH="1">
              <a:off x="6721991" y="1282197"/>
              <a:ext cx="278356" cy="152054"/>
            </a:xfrm>
            <a:custGeom>
              <a:avLst/>
              <a:gdLst/>
              <a:ahLst/>
              <a:cxnLst/>
              <a:rect l="l" t="t" r="r" b="b"/>
              <a:pathLst>
                <a:path w="7264" h="3968" extrusionOk="0">
                  <a:moveTo>
                    <a:pt x="3727" y="0"/>
                  </a:moveTo>
                  <a:lnTo>
                    <a:pt x="1" y="417"/>
                  </a:lnTo>
                  <a:cubicBezTo>
                    <a:pt x="156" y="2227"/>
                    <a:pt x="1477" y="3715"/>
                    <a:pt x="3251" y="3941"/>
                  </a:cubicBezTo>
                  <a:cubicBezTo>
                    <a:pt x="3394" y="3959"/>
                    <a:pt x="3535" y="3967"/>
                    <a:pt x="3676" y="3967"/>
                  </a:cubicBezTo>
                  <a:cubicBezTo>
                    <a:pt x="5276" y="3967"/>
                    <a:pt x="6727" y="2873"/>
                    <a:pt x="7264" y="1286"/>
                  </a:cubicBezTo>
                  <a:lnTo>
                    <a:pt x="3739" y="0"/>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0"/>
            <p:cNvSpPr/>
            <p:nvPr/>
          </p:nvSpPr>
          <p:spPr>
            <a:xfrm flipH="1">
              <a:off x="6251591" y="1153050"/>
              <a:ext cx="330357" cy="94957"/>
            </a:xfrm>
            <a:custGeom>
              <a:avLst/>
              <a:gdLst/>
              <a:ahLst/>
              <a:cxnLst/>
              <a:rect l="l" t="t" r="r" b="b"/>
              <a:pathLst>
                <a:path w="8621" h="2478" extrusionOk="0">
                  <a:moveTo>
                    <a:pt x="1" y="1"/>
                  </a:moveTo>
                  <a:cubicBezTo>
                    <a:pt x="120" y="37"/>
                    <a:pt x="227" y="61"/>
                    <a:pt x="346" y="72"/>
                  </a:cubicBezTo>
                  <a:cubicBezTo>
                    <a:pt x="572" y="96"/>
                    <a:pt x="906" y="144"/>
                    <a:pt x="1299" y="203"/>
                  </a:cubicBezTo>
                  <a:cubicBezTo>
                    <a:pt x="2346" y="382"/>
                    <a:pt x="3394" y="620"/>
                    <a:pt x="4406" y="906"/>
                  </a:cubicBezTo>
                  <a:cubicBezTo>
                    <a:pt x="5430" y="1204"/>
                    <a:pt x="6430" y="1549"/>
                    <a:pt x="7407" y="1966"/>
                  </a:cubicBezTo>
                  <a:cubicBezTo>
                    <a:pt x="7788" y="2108"/>
                    <a:pt x="8085" y="2251"/>
                    <a:pt x="8300" y="2347"/>
                  </a:cubicBezTo>
                  <a:cubicBezTo>
                    <a:pt x="8407" y="2394"/>
                    <a:pt x="8514" y="2442"/>
                    <a:pt x="8621" y="2477"/>
                  </a:cubicBezTo>
                  <a:cubicBezTo>
                    <a:pt x="8526" y="2406"/>
                    <a:pt x="8430" y="2347"/>
                    <a:pt x="8311" y="2287"/>
                  </a:cubicBezTo>
                  <a:cubicBezTo>
                    <a:pt x="8121" y="2180"/>
                    <a:pt x="7811" y="2037"/>
                    <a:pt x="7442" y="1870"/>
                  </a:cubicBezTo>
                  <a:cubicBezTo>
                    <a:pt x="5502" y="1001"/>
                    <a:pt x="3430" y="418"/>
                    <a:pt x="1322" y="120"/>
                  </a:cubicBezTo>
                  <a:cubicBezTo>
                    <a:pt x="918" y="72"/>
                    <a:pt x="584" y="37"/>
                    <a:pt x="358" y="25"/>
                  </a:cubicBezTo>
                  <a:cubicBezTo>
                    <a:pt x="239" y="1"/>
                    <a:pt x="120" y="1"/>
                    <a:pt x="1"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0"/>
            <p:cNvSpPr/>
            <p:nvPr/>
          </p:nvSpPr>
          <p:spPr>
            <a:xfrm flipH="1">
              <a:off x="6261171" y="1213446"/>
              <a:ext cx="330817" cy="94344"/>
            </a:xfrm>
            <a:custGeom>
              <a:avLst/>
              <a:gdLst/>
              <a:ahLst/>
              <a:cxnLst/>
              <a:rect l="l" t="t" r="r" b="b"/>
              <a:pathLst>
                <a:path w="8633" h="2462" extrusionOk="0">
                  <a:moveTo>
                    <a:pt x="149" y="1"/>
                  </a:moveTo>
                  <a:cubicBezTo>
                    <a:pt x="100" y="1"/>
                    <a:pt x="50" y="4"/>
                    <a:pt x="1" y="9"/>
                  </a:cubicBezTo>
                  <a:cubicBezTo>
                    <a:pt x="120" y="32"/>
                    <a:pt x="239" y="56"/>
                    <a:pt x="358" y="68"/>
                  </a:cubicBezTo>
                  <a:cubicBezTo>
                    <a:pt x="584" y="92"/>
                    <a:pt x="906" y="139"/>
                    <a:pt x="1311" y="211"/>
                  </a:cubicBezTo>
                  <a:cubicBezTo>
                    <a:pt x="3406" y="544"/>
                    <a:pt x="5454" y="1128"/>
                    <a:pt x="7419" y="1949"/>
                  </a:cubicBezTo>
                  <a:cubicBezTo>
                    <a:pt x="7788" y="2104"/>
                    <a:pt x="8097" y="2235"/>
                    <a:pt x="8300" y="2330"/>
                  </a:cubicBezTo>
                  <a:cubicBezTo>
                    <a:pt x="8407" y="2390"/>
                    <a:pt x="8514" y="2425"/>
                    <a:pt x="8633" y="2461"/>
                  </a:cubicBezTo>
                  <a:cubicBezTo>
                    <a:pt x="8538" y="2402"/>
                    <a:pt x="8431" y="2342"/>
                    <a:pt x="8323" y="2295"/>
                  </a:cubicBezTo>
                  <a:cubicBezTo>
                    <a:pt x="8121" y="2187"/>
                    <a:pt x="7823" y="2033"/>
                    <a:pt x="7454" y="1866"/>
                  </a:cubicBezTo>
                  <a:cubicBezTo>
                    <a:pt x="6478" y="1437"/>
                    <a:pt x="5478" y="1068"/>
                    <a:pt x="4454" y="782"/>
                  </a:cubicBezTo>
                  <a:cubicBezTo>
                    <a:pt x="3430" y="485"/>
                    <a:pt x="2382" y="270"/>
                    <a:pt x="1323" y="116"/>
                  </a:cubicBezTo>
                  <a:cubicBezTo>
                    <a:pt x="918" y="68"/>
                    <a:pt x="596" y="32"/>
                    <a:pt x="358" y="20"/>
                  </a:cubicBezTo>
                  <a:cubicBezTo>
                    <a:pt x="288" y="6"/>
                    <a:pt x="219" y="1"/>
                    <a:pt x="149"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0"/>
            <p:cNvSpPr/>
            <p:nvPr/>
          </p:nvSpPr>
          <p:spPr>
            <a:xfrm flipH="1">
              <a:off x="6271212" y="1273344"/>
              <a:ext cx="330357" cy="95110"/>
            </a:xfrm>
            <a:custGeom>
              <a:avLst/>
              <a:gdLst/>
              <a:ahLst/>
              <a:cxnLst/>
              <a:rect l="l" t="t" r="r" b="b"/>
              <a:pathLst>
                <a:path w="8621" h="2482" extrusionOk="0">
                  <a:moveTo>
                    <a:pt x="106" y="0"/>
                  </a:moveTo>
                  <a:cubicBezTo>
                    <a:pt x="71" y="0"/>
                    <a:pt x="36" y="2"/>
                    <a:pt x="1" y="5"/>
                  </a:cubicBezTo>
                  <a:cubicBezTo>
                    <a:pt x="120" y="29"/>
                    <a:pt x="227" y="53"/>
                    <a:pt x="346" y="65"/>
                  </a:cubicBezTo>
                  <a:cubicBezTo>
                    <a:pt x="572" y="89"/>
                    <a:pt x="906" y="136"/>
                    <a:pt x="1299" y="208"/>
                  </a:cubicBezTo>
                  <a:cubicBezTo>
                    <a:pt x="2346" y="374"/>
                    <a:pt x="3394" y="612"/>
                    <a:pt x="4406" y="898"/>
                  </a:cubicBezTo>
                  <a:cubicBezTo>
                    <a:pt x="5430" y="1196"/>
                    <a:pt x="6430" y="1553"/>
                    <a:pt x="7407" y="1958"/>
                  </a:cubicBezTo>
                  <a:cubicBezTo>
                    <a:pt x="7788" y="2113"/>
                    <a:pt x="8085" y="2256"/>
                    <a:pt x="8300" y="2351"/>
                  </a:cubicBezTo>
                  <a:cubicBezTo>
                    <a:pt x="8407" y="2398"/>
                    <a:pt x="8514" y="2446"/>
                    <a:pt x="8621" y="2482"/>
                  </a:cubicBezTo>
                  <a:cubicBezTo>
                    <a:pt x="8526" y="2410"/>
                    <a:pt x="8431" y="2339"/>
                    <a:pt x="8311" y="2291"/>
                  </a:cubicBezTo>
                  <a:cubicBezTo>
                    <a:pt x="8109" y="2184"/>
                    <a:pt x="7811" y="2041"/>
                    <a:pt x="7442" y="1875"/>
                  </a:cubicBezTo>
                  <a:cubicBezTo>
                    <a:pt x="6466" y="1434"/>
                    <a:pt x="5466" y="1065"/>
                    <a:pt x="4442" y="779"/>
                  </a:cubicBezTo>
                  <a:cubicBezTo>
                    <a:pt x="3418" y="481"/>
                    <a:pt x="2370" y="267"/>
                    <a:pt x="1322" y="124"/>
                  </a:cubicBezTo>
                  <a:cubicBezTo>
                    <a:pt x="918" y="65"/>
                    <a:pt x="584" y="29"/>
                    <a:pt x="358" y="17"/>
                  </a:cubicBezTo>
                  <a:cubicBezTo>
                    <a:pt x="274" y="9"/>
                    <a:pt x="190" y="0"/>
                    <a:pt x="106"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0"/>
            <p:cNvSpPr/>
            <p:nvPr/>
          </p:nvSpPr>
          <p:spPr>
            <a:xfrm flipH="1">
              <a:off x="6290794" y="1334200"/>
              <a:ext cx="320815" cy="94497"/>
            </a:xfrm>
            <a:custGeom>
              <a:avLst/>
              <a:gdLst/>
              <a:ahLst/>
              <a:cxnLst/>
              <a:rect l="l" t="t" r="r" b="b"/>
              <a:pathLst>
                <a:path w="8372" h="2466" extrusionOk="0">
                  <a:moveTo>
                    <a:pt x="1" y="1"/>
                  </a:moveTo>
                  <a:cubicBezTo>
                    <a:pt x="120" y="36"/>
                    <a:pt x="227" y="48"/>
                    <a:pt x="346" y="60"/>
                  </a:cubicBezTo>
                  <a:cubicBezTo>
                    <a:pt x="572" y="96"/>
                    <a:pt x="882" y="144"/>
                    <a:pt x="1275" y="203"/>
                  </a:cubicBezTo>
                  <a:cubicBezTo>
                    <a:pt x="3311" y="537"/>
                    <a:pt x="5299" y="1120"/>
                    <a:pt x="7204" y="1953"/>
                  </a:cubicBezTo>
                  <a:cubicBezTo>
                    <a:pt x="7561" y="2096"/>
                    <a:pt x="7859" y="2239"/>
                    <a:pt x="8050" y="2334"/>
                  </a:cubicBezTo>
                  <a:cubicBezTo>
                    <a:pt x="8157" y="2382"/>
                    <a:pt x="8264" y="2430"/>
                    <a:pt x="8371" y="2465"/>
                  </a:cubicBezTo>
                  <a:cubicBezTo>
                    <a:pt x="8276" y="2394"/>
                    <a:pt x="8181" y="2346"/>
                    <a:pt x="8073" y="2299"/>
                  </a:cubicBezTo>
                  <a:cubicBezTo>
                    <a:pt x="7883" y="2192"/>
                    <a:pt x="7597" y="2049"/>
                    <a:pt x="7228" y="1882"/>
                  </a:cubicBezTo>
                  <a:cubicBezTo>
                    <a:pt x="6287" y="1441"/>
                    <a:pt x="5311" y="1072"/>
                    <a:pt x="4323" y="775"/>
                  </a:cubicBezTo>
                  <a:cubicBezTo>
                    <a:pt x="3323" y="489"/>
                    <a:pt x="2311" y="263"/>
                    <a:pt x="1287" y="120"/>
                  </a:cubicBezTo>
                  <a:cubicBezTo>
                    <a:pt x="894" y="60"/>
                    <a:pt x="572" y="25"/>
                    <a:pt x="346" y="13"/>
                  </a:cubicBezTo>
                  <a:cubicBezTo>
                    <a:pt x="239" y="1"/>
                    <a:pt x="120" y="1"/>
                    <a:pt x="1"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0"/>
            <p:cNvSpPr/>
            <p:nvPr/>
          </p:nvSpPr>
          <p:spPr>
            <a:xfrm flipH="1">
              <a:off x="6333253" y="1394098"/>
              <a:ext cx="287936" cy="82503"/>
            </a:xfrm>
            <a:custGeom>
              <a:avLst/>
              <a:gdLst/>
              <a:ahLst/>
              <a:cxnLst/>
              <a:rect l="l" t="t" r="r" b="b"/>
              <a:pathLst>
                <a:path w="7514" h="2153" extrusionOk="0">
                  <a:moveTo>
                    <a:pt x="156" y="0"/>
                  </a:moveTo>
                  <a:cubicBezTo>
                    <a:pt x="105" y="0"/>
                    <a:pt x="54" y="3"/>
                    <a:pt x="1" y="9"/>
                  </a:cubicBezTo>
                  <a:cubicBezTo>
                    <a:pt x="96" y="33"/>
                    <a:pt x="203" y="57"/>
                    <a:pt x="310" y="69"/>
                  </a:cubicBezTo>
                  <a:lnTo>
                    <a:pt x="1144" y="176"/>
                  </a:lnTo>
                  <a:cubicBezTo>
                    <a:pt x="2977" y="426"/>
                    <a:pt x="4763" y="926"/>
                    <a:pt x="6454" y="1700"/>
                  </a:cubicBezTo>
                  <a:lnTo>
                    <a:pt x="7228" y="2033"/>
                  </a:lnTo>
                  <a:cubicBezTo>
                    <a:pt x="7311" y="2081"/>
                    <a:pt x="7419" y="2129"/>
                    <a:pt x="7514" y="2153"/>
                  </a:cubicBezTo>
                  <a:cubicBezTo>
                    <a:pt x="7430" y="2093"/>
                    <a:pt x="7335" y="2033"/>
                    <a:pt x="7240" y="1986"/>
                  </a:cubicBezTo>
                  <a:cubicBezTo>
                    <a:pt x="7073" y="1891"/>
                    <a:pt x="6811" y="1760"/>
                    <a:pt x="6490" y="1605"/>
                  </a:cubicBezTo>
                  <a:cubicBezTo>
                    <a:pt x="4811" y="795"/>
                    <a:pt x="3001" y="283"/>
                    <a:pt x="1156" y="93"/>
                  </a:cubicBezTo>
                  <a:cubicBezTo>
                    <a:pt x="799" y="45"/>
                    <a:pt x="513" y="9"/>
                    <a:pt x="310" y="9"/>
                  </a:cubicBezTo>
                  <a:cubicBezTo>
                    <a:pt x="257" y="3"/>
                    <a:pt x="206" y="0"/>
                    <a:pt x="156"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0"/>
            <p:cNvSpPr/>
            <p:nvPr/>
          </p:nvSpPr>
          <p:spPr>
            <a:xfrm flipH="1">
              <a:off x="6477413" y="1454187"/>
              <a:ext cx="157457" cy="29276"/>
            </a:xfrm>
            <a:custGeom>
              <a:avLst/>
              <a:gdLst/>
              <a:ahLst/>
              <a:cxnLst/>
              <a:rect l="l" t="t" r="r" b="b"/>
              <a:pathLst>
                <a:path w="4109" h="764" extrusionOk="0">
                  <a:moveTo>
                    <a:pt x="233" y="0"/>
                  </a:moveTo>
                  <a:cubicBezTo>
                    <a:pt x="155" y="0"/>
                    <a:pt x="78" y="4"/>
                    <a:pt x="1" y="13"/>
                  </a:cubicBezTo>
                  <a:cubicBezTo>
                    <a:pt x="191" y="61"/>
                    <a:pt x="394" y="96"/>
                    <a:pt x="608" y="108"/>
                  </a:cubicBezTo>
                  <a:cubicBezTo>
                    <a:pt x="977" y="180"/>
                    <a:pt x="1501" y="251"/>
                    <a:pt x="2061" y="346"/>
                  </a:cubicBezTo>
                  <a:cubicBezTo>
                    <a:pt x="2632" y="442"/>
                    <a:pt x="3144" y="549"/>
                    <a:pt x="3513" y="644"/>
                  </a:cubicBezTo>
                  <a:cubicBezTo>
                    <a:pt x="3704" y="692"/>
                    <a:pt x="3906" y="739"/>
                    <a:pt x="4108" y="763"/>
                  </a:cubicBezTo>
                  <a:cubicBezTo>
                    <a:pt x="3930" y="668"/>
                    <a:pt x="3739" y="596"/>
                    <a:pt x="3537" y="549"/>
                  </a:cubicBezTo>
                  <a:cubicBezTo>
                    <a:pt x="3061" y="406"/>
                    <a:pt x="2572" y="299"/>
                    <a:pt x="2084" y="215"/>
                  </a:cubicBezTo>
                  <a:cubicBezTo>
                    <a:pt x="1513" y="120"/>
                    <a:pt x="989" y="61"/>
                    <a:pt x="608" y="25"/>
                  </a:cubicBezTo>
                  <a:cubicBezTo>
                    <a:pt x="483" y="10"/>
                    <a:pt x="358" y="0"/>
                    <a:pt x="233"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0"/>
            <p:cNvSpPr/>
            <p:nvPr/>
          </p:nvSpPr>
          <p:spPr>
            <a:xfrm flipH="1">
              <a:off x="6621176" y="1024402"/>
              <a:ext cx="465396" cy="522455"/>
            </a:xfrm>
            <a:custGeom>
              <a:avLst/>
              <a:gdLst/>
              <a:ahLst/>
              <a:cxnLst/>
              <a:rect l="l" t="t" r="r" b="b"/>
              <a:pathLst>
                <a:path w="12145" h="13634" extrusionOk="0">
                  <a:moveTo>
                    <a:pt x="2144" y="0"/>
                  </a:moveTo>
                  <a:lnTo>
                    <a:pt x="1560" y="24"/>
                  </a:lnTo>
                  <a:lnTo>
                    <a:pt x="1370" y="36"/>
                  </a:lnTo>
                  <a:lnTo>
                    <a:pt x="1370" y="48"/>
                  </a:lnTo>
                  <a:lnTo>
                    <a:pt x="2156" y="48"/>
                  </a:lnTo>
                  <a:cubicBezTo>
                    <a:pt x="2656" y="48"/>
                    <a:pt x="3406" y="72"/>
                    <a:pt x="4358" y="131"/>
                  </a:cubicBezTo>
                  <a:cubicBezTo>
                    <a:pt x="6962" y="321"/>
                    <a:pt x="9531" y="793"/>
                    <a:pt x="12030" y="1547"/>
                  </a:cubicBezTo>
                  <a:lnTo>
                    <a:pt x="12030" y="1547"/>
                  </a:lnTo>
                  <a:cubicBezTo>
                    <a:pt x="11448" y="4871"/>
                    <a:pt x="10760" y="8819"/>
                    <a:pt x="10014" y="13038"/>
                  </a:cubicBezTo>
                  <a:cubicBezTo>
                    <a:pt x="9982" y="13194"/>
                    <a:pt x="9960" y="13341"/>
                    <a:pt x="9931" y="13487"/>
                  </a:cubicBezTo>
                  <a:lnTo>
                    <a:pt x="9931" y="13487"/>
                  </a:lnTo>
                  <a:cubicBezTo>
                    <a:pt x="8247" y="13053"/>
                    <a:pt x="6529" y="12701"/>
                    <a:pt x="4799" y="12431"/>
                  </a:cubicBezTo>
                  <a:cubicBezTo>
                    <a:pt x="3152" y="12184"/>
                    <a:pt x="1575" y="12006"/>
                    <a:pt x="102" y="11922"/>
                  </a:cubicBezTo>
                  <a:lnTo>
                    <a:pt x="102" y="11922"/>
                  </a:lnTo>
                  <a:cubicBezTo>
                    <a:pt x="480" y="8387"/>
                    <a:pt x="799" y="5442"/>
                    <a:pt x="1024" y="3358"/>
                  </a:cubicBezTo>
                  <a:cubicBezTo>
                    <a:pt x="1144" y="2322"/>
                    <a:pt x="1227" y="1489"/>
                    <a:pt x="1286" y="917"/>
                  </a:cubicBezTo>
                  <a:cubicBezTo>
                    <a:pt x="1310" y="643"/>
                    <a:pt x="1334" y="429"/>
                    <a:pt x="1346" y="274"/>
                  </a:cubicBezTo>
                  <a:cubicBezTo>
                    <a:pt x="1370" y="203"/>
                    <a:pt x="1370" y="143"/>
                    <a:pt x="1370" y="108"/>
                  </a:cubicBezTo>
                  <a:cubicBezTo>
                    <a:pt x="1370" y="103"/>
                    <a:pt x="1370" y="99"/>
                    <a:pt x="1370" y="96"/>
                  </a:cubicBezTo>
                  <a:cubicBezTo>
                    <a:pt x="1358" y="143"/>
                    <a:pt x="1346" y="191"/>
                    <a:pt x="1346" y="262"/>
                  </a:cubicBezTo>
                  <a:cubicBezTo>
                    <a:pt x="1334" y="417"/>
                    <a:pt x="1298" y="620"/>
                    <a:pt x="1275" y="893"/>
                  </a:cubicBezTo>
                  <a:cubicBezTo>
                    <a:pt x="1203" y="1453"/>
                    <a:pt x="1108" y="2286"/>
                    <a:pt x="989" y="3322"/>
                  </a:cubicBezTo>
                  <a:cubicBezTo>
                    <a:pt x="751" y="5418"/>
                    <a:pt x="405" y="8394"/>
                    <a:pt x="1" y="11954"/>
                  </a:cubicBezTo>
                  <a:lnTo>
                    <a:pt x="1" y="12014"/>
                  </a:lnTo>
                  <a:lnTo>
                    <a:pt x="60" y="12014"/>
                  </a:lnTo>
                  <a:cubicBezTo>
                    <a:pt x="1536" y="12109"/>
                    <a:pt x="3132" y="12288"/>
                    <a:pt x="4799" y="12550"/>
                  </a:cubicBezTo>
                  <a:cubicBezTo>
                    <a:pt x="6537" y="12812"/>
                    <a:pt x="8275" y="13169"/>
                    <a:pt x="9978" y="13609"/>
                  </a:cubicBezTo>
                  <a:lnTo>
                    <a:pt x="10038" y="13633"/>
                  </a:lnTo>
                  <a:lnTo>
                    <a:pt x="10038" y="13562"/>
                  </a:lnTo>
                  <a:cubicBezTo>
                    <a:pt x="10073" y="13395"/>
                    <a:pt x="10097" y="13228"/>
                    <a:pt x="10133" y="13050"/>
                  </a:cubicBezTo>
                  <a:cubicBezTo>
                    <a:pt x="10871" y="8811"/>
                    <a:pt x="11562" y="4846"/>
                    <a:pt x="12145" y="1513"/>
                  </a:cubicBezTo>
                  <a:lnTo>
                    <a:pt x="12145" y="1465"/>
                  </a:lnTo>
                  <a:lnTo>
                    <a:pt x="12109" y="1453"/>
                  </a:lnTo>
                  <a:cubicBezTo>
                    <a:pt x="9585" y="691"/>
                    <a:pt x="6978" y="227"/>
                    <a:pt x="4358" y="48"/>
                  </a:cubicBezTo>
                  <a:cubicBezTo>
                    <a:pt x="3406" y="0"/>
                    <a:pt x="2656" y="0"/>
                    <a:pt x="2144"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0"/>
            <p:cNvSpPr/>
            <p:nvPr/>
          </p:nvSpPr>
          <p:spPr>
            <a:xfrm flipH="1">
              <a:off x="7023591" y="2070181"/>
              <a:ext cx="375996" cy="203977"/>
            </a:xfrm>
            <a:custGeom>
              <a:avLst/>
              <a:gdLst/>
              <a:ahLst/>
              <a:cxnLst/>
              <a:rect l="l" t="t" r="r" b="b"/>
              <a:pathLst>
                <a:path w="9812" h="5323" extrusionOk="0">
                  <a:moveTo>
                    <a:pt x="4037" y="1"/>
                  </a:moveTo>
                  <a:lnTo>
                    <a:pt x="1" y="3632"/>
                  </a:lnTo>
                  <a:lnTo>
                    <a:pt x="310" y="3501"/>
                  </a:lnTo>
                  <a:lnTo>
                    <a:pt x="8550" y="5323"/>
                  </a:lnTo>
                  <a:lnTo>
                    <a:pt x="9812" y="3501"/>
                  </a:lnTo>
                  <a:lnTo>
                    <a:pt x="9609" y="1144"/>
                  </a:lnTo>
                  <a:lnTo>
                    <a:pt x="8347"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0"/>
            <p:cNvSpPr/>
            <p:nvPr/>
          </p:nvSpPr>
          <p:spPr>
            <a:xfrm flipH="1">
              <a:off x="7023591" y="2070181"/>
              <a:ext cx="375996" cy="203977"/>
            </a:xfrm>
            <a:custGeom>
              <a:avLst/>
              <a:gdLst/>
              <a:ahLst/>
              <a:cxnLst/>
              <a:rect l="l" t="t" r="r" b="b"/>
              <a:pathLst>
                <a:path w="9812" h="5323" extrusionOk="0">
                  <a:moveTo>
                    <a:pt x="4037" y="1"/>
                  </a:moveTo>
                  <a:lnTo>
                    <a:pt x="1" y="3632"/>
                  </a:lnTo>
                  <a:lnTo>
                    <a:pt x="310" y="3501"/>
                  </a:lnTo>
                  <a:lnTo>
                    <a:pt x="8550" y="5323"/>
                  </a:lnTo>
                  <a:lnTo>
                    <a:pt x="9812" y="3501"/>
                  </a:lnTo>
                  <a:lnTo>
                    <a:pt x="9609" y="1144"/>
                  </a:lnTo>
                  <a:lnTo>
                    <a:pt x="834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0"/>
            <p:cNvSpPr/>
            <p:nvPr/>
          </p:nvSpPr>
          <p:spPr>
            <a:xfrm flipH="1">
              <a:off x="6262075" y="1443840"/>
              <a:ext cx="739154" cy="302038"/>
            </a:xfrm>
            <a:custGeom>
              <a:avLst/>
              <a:gdLst/>
              <a:ahLst/>
              <a:cxnLst/>
              <a:rect l="l" t="t" r="r" b="b"/>
              <a:pathLst>
                <a:path w="19289" h="7882" extrusionOk="0">
                  <a:moveTo>
                    <a:pt x="18895" y="0"/>
                  </a:moveTo>
                  <a:cubicBezTo>
                    <a:pt x="18817" y="0"/>
                    <a:pt x="18722" y="17"/>
                    <a:pt x="18609" y="57"/>
                  </a:cubicBezTo>
                  <a:cubicBezTo>
                    <a:pt x="18264" y="176"/>
                    <a:pt x="14514" y="1009"/>
                    <a:pt x="14514" y="1009"/>
                  </a:cubicBezTo>
                  <a:lnTo>
                    <a:pt x="12883" y="1474"/>
                  </a:lnTo>
                  <a:lnTo>
                    <a:pt x="2477" y="2867"/>
                  </a:lnTo>
                  <a:cubicBezTo>
                    <a:pt x="2357" y="2879"/>
                    <a:pt x="2238" y="2902"/>
                    <a:pt x="2119" y="2938"/>
                  </a:cubicBezTo>
                  <a:cubicBezTo>
                    <a:pt x="786" y="3319"/>
                    <a:pt x="0" y="4712"/>
                    <a:pt x="381" y="6046"/>
                  </a:cubicBezTo>
                  <a:cubicBezTo>
                    <a:pt x="381" y="6069"/>
                    <a:pt x="381" y="6081"/>
                    <a:pt x="393" y="6093"/>
                  </a:cubicBezTo>
                  <a:cubicBezTo>
                    <a:pt x="723" y="7182"/>
                    <a:pt x="1720" y="7882"/>
                    <a:pt x="2801" y="7882"/>
                  </a:cubicBezTo>
                  <a:cubicBezTo>
                    <a:pt x="3044" y="7882"/>
                    <a:pt x="3291" y="7846"/>
                    <a:pt x="3536" y="7772"/>
                  </a:cubicBezTo>
                  <a:lnTo>
                    <a:pt x="13275" y="4831"/>
                  </a:lnTo>
                  <a:cubicBezTo>
                    <a:pt x="13895" y="4724"/>
                    <a:pt x="15300" y="4605"/>
                    <a:pt x="15300" y="4605"/>
                  </a:cubicBezTo>
                  <a:lnTo>
                    <a:pt x="15931" y="4522"/>
                  </a:lnTo>
                  <a:lnTo>
                    <a:pt x="15931" y="4522"/>
                  </a:lnTo>
                  <a:cubicBezTo>
                    <a:pt x="15919" y="4557"/>
                    <a:pt x="15907" y="4605"/>
                    <a:pt x="15895" y="4641"/>
                  </a:cubicBezTo>
                  <a:cubicBezTo>
                    <a:pt x="15847" y="4712"/>
                    <a:pt x="15835" y="4795"/>
                    <a:pt x="15835" y="4879"/>
                  </a:cubicBezTo>
                  <a:cubicBezTo>
                    <a:pt x="15859" y="5022"/>
                    <a:pt x="16026" y="5105"/>
                    <a:pt x="16169" y="5141"/>
                  </a:cubicBezTo>
                  <a:cubicBezTo>
                    <a:pt x="16220" y="5149"/>
                    <a:pt x="16272" y="5153"/>
                    <a:pt x="16323" y="5153"/>
                  </a:cubicBezTo>
                  <a:cubicBezTo>
                    <a:pt x="16425" y="5153"/>
                    <a:pt x="16526" y="5137"/>
                    <a:pt x="16621" y="5105"/>
                  </a:cubicBezTo>
                  <a:cubicBezTo>
                    <a:pt x="17097" y="4938"/>
                    <a:pt x="17336" y="4426"/>
                    <a:pt x="17181" y="3950"/>
                  </a:cubicBezTo>
                  <a:cubicBezTo>
                    <a:pt x="17216" y="3879"/>
                    <a:pt x="17228" y="3783"/>
                    <a:pt x="17228" y="3700"/>
                  </a:cubicBezTo>
                  <a:cubicBezTo>
                    <a:pt x="17228" y="3105"/>
                    <a:pt x="16538" y="2617"/>
                    <a:pt x="16538" y="2617"/>
                  </a:cubicBezTo>
                  <a:lnTo>
                    <a:pt x="16752" y="2557"/>
                  </a:lnTo>
                  <a:cubicBezTo>
                    <a:pt x="16752" y="2557"/>
                    <a:pt x="17431" y="2640"/>
                    <a:pt x="17800" y="3736"/>
                  </a:cubicBezTo>
                  <a:cubicBezTo>
                    <a:pt x="17847" y="3891"/>
                    <a:pt x="17967" y="4033"/>
                    <a:pt x="18109" y="4117"/>
                  </a:cubicBezTo>
                  <a:cubicBezTo>
                    <a:pt x="18166" y="4157"/>
                    <a:pt x="18240" y="4176"/>
                    <a:pt x="18311" y="4176"/>
                  </a:cubicBezTo>
                  <a:cubicBezTo>
                    <a:pt x="18344" y="4176"/>
                    <a:pt x="18377" y="4172"/>
                    <a:pt x="18407" y="4164"/>
                  </a:cubicBezTo>
                  <a:cubicBezTo>
                    <a:pt x="18669" y="4069"/>
                    <a:pt x="18669" y="3855"/>
                    <a:pt x="18455" y="3176"/>
                  </a:cubicBezTo>
                  <a:cubicBezTo>
                    <a:pt x="18228" y="2486"/>
                    <a:pt x="17800" y="1902"/>
                    <a:pt x="17347" y="1747"/>
                  </a:cubicBezTo>
                  <a:cubicBezTo>
                    <a:pt x="17133" y="1664"/>
                    <a:pt x="16919" y="1605"/>
                    <a:pt x="16704" y="1557"/>
                  </a:cubicBezTo>
                  <a:cubicBezTo>
                    <a:pt x="16704" y="1557"/>
                    <a:pt x="18609" y="914"/>
                    <a:pt x="18717" y="866"/>
                  </a:cubicBezTo>
                  <a:cubicBezTo>
                    <a:pt x="19062" y="724"/>
                    <a:pt x="19288" y="450"/>
                    <a:pt x="19229" y="223"/>
                  </a:cubicBezTo>
                  <a:cubicBezTo>
                    <a:pt x="19194" y="112"/>
                    <a:pt x="19098" y="0"/>
                    <a:pt x="18895" y="0"/>
                  </a:cubicBez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0"/>
            <p:cNvSpPr/>
            <p:nvPr/>
          </p:nvSpPr>
          <p:spPr>
            <a:xfrm flipH="1">
              <a:off x="6377046" y="1488869"/>
              <a:ext cx="121398" cy="67137"/>
            </a:xfrm>
            <a:custGeom>
              <a:avLst/>
              <a:gdLst/>
              <a:ahLst/>
              <a:cxnLst/>
              <a:rect l="l" t="t" r="r" b="b"/>
              <a:pathLst>
                <a:path w="3168" h="1752" extrusionOk="0">
                  <a:moveTo>
                    <a:pt x="1406" y="1"/>
                  </a:moveTo>
                  <a:lnTo>
                    <a:pt x="1" y="561"/>
                  </a:lnTo>
                  <a:cubicBezTo>
                    <a:pt x="48" y="775"/>
                    <a:pt x="227" y="942"/>
                    <a:pt x="453" y="965"/>
                  </a:cubicBezTo>
                  <a:cubicBezTo>
                    <a:pt x="667" y="1013"/>
                    <a:pt x="894" y="989"/>
                    <a:pt x="1108" y="1013"/>
                  </a:cubicBezTo>
                  <a:cubicBezTo>
                    <a:pt x="1751" y="1096"/>
                    <a:pt x="2263" y="1692"/>
                    <a:pt x="2906" y="1751"/>
                  </a:cubicBezTo>
                  <a:cubicBezTo>
                    <a:pt x="3001" y="1751"/>
                    <a:pt x="3120" y="1751"/>
                    <a:pt x="3144" y="1644"/>
                  </a:cubicBezTo>
                  <a:cubicBezTo>
                    <a:pt x="3168" y="1549"/>
                    <a:pt x="3096" y="1489"/>
                    <a:pt x="3037" y="1442"/>
                  </a:cubicBezTo>
                  <a:lnTo>
                    <a:pt x="1406" y="1"/>
                  </a:ln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0"/>
            <p:cNvSpPr/>
            <p:nvPr/>
          </p:nvSpPr>
          <p:spPr>
            <a:xfrm flipH="1">
              <a:off x="6375207" y="1488869"/>
              <a:ext cx="124157" cy="69398"/>
            </a:xfrm>
            <a:custGeom>
              <a:avLst/>
              <a:gdLst/>
              <a:ahLst/>
              <a:cxnLst/>
              <a:rect l="l" t="t" r="r" b="b"/>
              <a:pathLst>
                <a:path w="3240" h="1811" extrusionOk="0">
                  <a:moveTo>
                    <a:pt x="1442" y="1"/>
                  </a:moveTo>
                  <a:cubicBezTo>
                    <a:pt x="1430" y="13"/>
                    <a:pt x="1489" y="72"/>
                    <a:pt x="1596" y="168"/>
                  </a:cubicBezTo>
                  <a:lnTo>
                    <a:pt x="2061" y="608"/>
                  </a:lnTo>
                  <a:lnTo>
                    <a:pt x="2763" y="1251"/>
                  </a:lnTo>
                  <a:lnTo>
                    <a:pt x="2966" y="1430"/>
                  </a:lnTo>
                  <a:cubicBezTo>
                    <a:pt x="3037" y="1489"/>
                    <a:pt x="3097" y="1561"/>
                    <a:pt x="3108" y="1608"/>
                  </a:cubicBezTo>
                  <a:cubicBezTo>
                    <a:pt x="3120" y="1656"/>
                    <a:pt x="3037" y="1680"/>
                    <a:pt x="2954" y="1680"/>
                  </a:cubicBezTo>
                  <a:cubicBezTo>
                    <a:pt x="2858" y="1668"/>
                    <a:pt x="2763" y="1656"/>
                    <a:pt x="2668" y="1632"/>
                  </a:cubicBezTo>
                  <a:cubicBezTo>
                    <a:pt x="2323" y="1477"/>
                    <a:pt x="1977" y="1299"/>
                    <a:pt x="1644" y="1108"/>
                  </a:cubicBezTo>
                  <a:cubicBezTo>
                    <a:pt x="1477" y="1037"/>
                    <a:pt x="1311" y="989"/>
                    <a:pt x="1144" y="965"/>
                  </a:cubicBezTo>
                  <a:cubicBezTo>
                    <a:pt x="989" y="953"/>
                    <a:pt x="846" y="942"/>
                    <a:pt x="691" y="942"/>
                  </a:cubicBezTo>
                  <a:cubicBezTo>
                    <a:pt x="666" y="945"/>
                    <a:pt x="640" y="946"/>
                    <a:pt x="614" y="946"/>
                  </a:cubicBezTo>
                  <a:cubicBezTo>
                    <a:pt x="438" y="946"/>
                    <a:pt x="267" y="876"/>
                    <a:pt x="132" y="751"/>
                  </a:cubicBezTo>
                  <a:cubicBezTo>
                    <a:pt x="84" y="692"/>
                    <a:pt x="49" y="620"/>
                    <a:pt x="25" y="549"/>
                  </a:cubicBezTo>
                  <a:lnTo>
                    <a:pt x="25" y="549"/>
                  </a:lnTo>
                  <a:cubicBezTo>
                    <a:pt x="25" y="549"/>
                    <a:pt x="1" y="656"/>
                    <a:pt x="96" y="787"/>
                  </a:cubicBezTo>
                  <a:cubicBezTo>
                    <a:pt x="242" y="944"/>
                    <a:pt x="441" y="1038"/>
                    <a:pt x="654" y="1038"/>
                  </a:cubicBezTo>
                  <a:cubicBezTo>
                    <a:pt x="666" y="1038"/>
                    <a:pt x="679" y="1037"/>
                    <a:pt x="691" y="1037"/>
                  </a:cubicBezTo>
                  <a:cubicBezTo>
                    <a:pt x="822" y="1049"/>
                    <a:pt x="977" y="1049"/>
                    <a:pt x="1132" y="1073"/>
                  </a:cubicBezTo>
                  <a:cubicBezTo>
                    <a:pt x="1287" y="1096"/>
                    <a:pt x="1453" y="1144"/>
                    <a:pt x="1596" y="1215"/>
                  </a:cubicBezTo>
                  <a:cubicBezTo>
                    <a:pt x="1930" y="1418"/>
                    <a:pt x="2275" y="1596"/>
                    <a:pt x="2632" y="1751"/>
                  </a:cubicBezTo>
                  <a:cubicBezTo>
                    <a:pt x="2739" y="1787"/>
                    <a:pt x="2846" y="1799"/>
                    <a:pt x="2942" y="1811"/>
                  </a:cubicBezTo>
                  <a:cubicBezTo>
                    <a:pt x="3001" y="1811"/>
                    <a:pt x="3061" y="1811"/>
                    <a:pt x="3120" y="1787"/>
                  </a:cubicBezTo>
                  <a:cubicBezTo>
                    <a:pt x="3192" y="1751"/>
                    <a:pt x="3239" y="1680"/>
                    <a:pt x="3227" y="1608"/>
                  </a:cubicBezTo>
                  <a:cubicBezTo>
                    <a:pt x="3216" y="1465"/>
                    <a:pt x="3108" y="1406"/>
                    <a:pt x="3049" y="1346"/>
                  </a:cubicBezTo>
                  <a:lnTo>
                    <a:pt x="2835" y="1168"/>
                  </a:lnTo>
                  <a:lnTo>
                    <a:pt x="2120" y="549"/>
                  </a:lnTo>
                  <a:cubicBezTo>
                    <a:pt x="1918" y="370"/>
                    <a:pt x="1751" y="239"/>
                    <a:pt x="1632" y="144"/>
                  </a:cubicBezTo>
                  <a:cubicBezTo>
                    <a:pt x="1573" y="84"/>
                    <a:pt x="1501" y="37"/>
                    <a:pt x="1442"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0"/>
            <p:cNvSpPr/>
            <p:nvPr/>
          </p:nvSpPr>
          <p:spPr>
            <a:xfrm flipH="1">
              <a:off x="6290781" y="1539761"/>
              <a:ext cx="77176" cy="65067"/>
            </a:xfrm>
            <a:custGeom>
              <a:avLst/>
              <a:gdLst/>
              <a:ahLst/>
              <a:cxnLst/>
              <a:rect l="l" t="t" r="r" b="b"/>
              <a:pathLst>
                <a:path w="2014" h="1698" extrusionOk="0">
                  <a:moveTo>
                    <a:pt x="257" y="1"/>
                  </a:moveTo>
                  <a:cubicBezTo>
                    <a:pt x="203" y="1"/>
                    <a:pt x="150" y="6"/>
                    <a:pt x="96" y="18"/>
                  </a:cubicBezTo>
                  <a:cubicBezTo>
                    <a:pt x="37" y="66"/>
                    <a:pt x="1" y="90"/>
                    <a:pt x="1" y="90"/>
                  </a:cubicBezTo>
                  <a:cubicBezTo>
                    <a:pt x="66" y="78"/>
                    <a:pt x="135" y="72"/>
                    <a:pt x="205" y="72"/>
                  </a:cubicBezTo>
                  <a:cubicBezTo>
                    <a:pt x="275" y="72"/>
                    <a:pt x="346" y="78"/>
                    <a:pt x="418" y="90"/>
                  </a:cubicBezTo>
                  <a:cubicBezTo>
                    <a:pt x="549" y="137"/>
                    <a:pt x="680" y="209"/>
                    <a:pt x="763" y="328"/>
                  </a:cubicBezTo>
                  <a:cubicBezTo>
                    <a:pt x="882" y="471"/>
                    <a:pt x="965" y="638"/>
                    <a:pt x="1025" y="816"/>
                  </a:cubicBezTo>
                  <a:cubicBezTo>
                    <a:pt x="1084" y="995"/>
                    <a:pt x="1168" y="1173"/>
                    <a:pt x="1263" y="1328"/>
                  </a:cubicBezTo>
                  <a:cubicBezTo>
                    <a:pt x="1334" y="1471"/>
                    <a:pt x="1453" y="1578"/>
                    <a:pt x="1596" y="1661"/>
                  </a:cubicBezTo>
                  <a:cubicBezTo>
                    <a:pt x="1644" y="1685"/>
                    <a:pt x="1698" y="1697"/>
                    <a:pt x="1753" y="1697"/>
                  </a:cubicBezTo>
                  <a:cubicBezTo>
                    <a:pt x="1808" y="1697"/>
                    <a:pt x="1864" y="1685"/>
                    <a:pt x="1918" y="1661"/>
                  </a:cubicBezTo>
                  <a:cubicBezTo>
                    <a:pt x="1989" y="1626"/>
                    <a:pt x="2013" y="1590"/>
                    <a:pt x="2001" y="1590"/>
                  </a:cubicBezTo>
                  <a:lnTo>
                    <a:pt x="2001" y="1590"/>
                  </a:lnTo>
                  <a:cubicBezTo>
                    <a:pt x="2001" y="1590"/>
                    <a:pt x="1965" y="1602"/>
                    <a:pt x="1906" y="1638"/>
                  </a:cubicBezTo>
                  <a:cubicBezTo>
                    <a:pt x="1874" y="1646"/>
                    <a:pt x="1841" y="1650"/>
                    <a:pt x="1808" y="1650"/>
                  </a:cubicBezTo>
                  <a:cubicBezTo>
                    <a:pt x="1742" y="1650"/>
                    <a:pt x="1676" y="1634"/>
                    <a:pt x="1620" y="1602"/>
                  </a:cubicBezTo>
                  <a:cubicBezTo>
                    <a:pt x="1501" y="1530"/>
                    <a:pt x="1394" y="1411"/>
                    <a:pt x="1322" y="1292"/>
                  </a:cubicBezTo>
                  <a:cubicBezTo>
                    <a:pt x="1227" y="1126"/>
                    <a:pt x="1144" y="959"/>
                    <a:pt x="1084" y="780"/>
                  </a:cubicBezTo>
                  <a:cubicBezTo>
                    <a:pt x="1025" y="602"/>
                    <a:pt x="930" y="423"/>
                    <a:pt x="811" y="280"/>
                  </a:cubicBezTo>
                  <a:cubicBezTo>
                    <a:pt x="715" y="149"/>
                    <a:pt x="572" y="54"/>
                    <a:pt x="418" y="18"/>
                  </a:cubicBezTo>
                  <a:cubicBezTo>
                    <a:pt x="364" y="6"/>
                    <a:pt x="310" y="1"/>
                    <a:pt x="257"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0"/>
            <p:cNvSpPr/>
            <p:nvPr/>
          </p:nvSpPr>
          <p:spPr>
            <a:xfrm flipH="1">
              <a:off x="6278481" y="1474728"/>
              <a:ext cx="97678" cy="35638"/>
            </a:xfrm>
            <a:custGeom>
              <a:avLst/>
              <a:gdLst/>
              <a:ahLst/>
              <a:cxnLst/>
              <a:rect l="l" t="t" r="r" b="b"/>
              <a:pathLst>
                <a:path w="2549" h="930" extrusionOk="0">
                  <a:moveTo>
                    <a:pt x="2549" y="1"/>
                  </a:moveTo>
                  <a:lnTo>
                    <a:pt x="2549" y="1"/>
                  </a:lnTo>
                  <a:cubicBezTo>
                    <a:pt x="2429" y="37"/>
                    <a:pt x="2298" y="72"/>
                    <a:pt x="2179" y="132"/>
                  </a:cubicBezTo>
                  <a:lnTo>
                    <a:pt x="1275" y="465"/>
                  </a:lnTo>
                  <a:lnTo>
                    <a:pt x="370" y="787"/>
                  </a:lnTo>
                  <a:cubicBezTo>
                    <a:pt x="239" y="811"/>
                    <a:pt x="120" y="870"/>
                    <a:pt x="1" y="930"/>
                  </a:cubicBezTo>
                  <a:cubicBezTo>
                    <a:pt x="132" y="906"/>
                    <a:pt x="263" y="882"/>
                    <a:pt x="382" y="834"/>
                  </a:cubicBezTo>
                  <a:cubicBezTo>
                    <a:pt x="620" y="763"/>
                    <a:pt x="953" y="668"/>
                    <a:pt x="1298" y="537"/>
                  </a:cubicBezTo>
                  <a:cubicBezTo>
                    <a:pt x="1656" y="406"/>
                    <a:pt x="1977" y="287"/>
                    <a:pt x="2203" y="179"/>
                  </a:cubicBezTo>
                  <a:cubicBezTo>
                    <a:pt x="2322" y="132"/>
                    <a:pt x="2441" y="72"/>
                    <a:pt x="2549"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0"/>
            <p:cNvSpPr/>
            <p:nvPr/>
          </p:nvSpPr>
          <p:spPr>
            <a:xfrm flipH="1">
              <a:off x="6345082" y="1565552"/>
              <a:ext cx="53878" cy="53763"/>
            </a:xfrm>
            <a:custGeom>
              <a:avLst/>
              <a:gdLst/>
              <a:ahLst/>
              <a:cxnLst/>
              <a:rect l="l" t="t" r="r" b="b"/>
              <a:pathLst>
                <a:path w="1406" h="1403" extrusionOk="0">
                  <a:moveTo>
                    <a:pt x="536" y="0"/>
                  </a:moveTo>
                  <a:cubicBezTo>
                    <a:pt x="536" y="0"/>
                    <a:pt x="560" y="36"/>
                    <a:pt x="619" y="95"/>
                  </a:cubicBezTo>
                  <a:cubicBezTo>
                    <a:pt x="703" y="167"/>
                    <a:pt x="738" y="274"/>
                    <a:pt x="738" y="381"/>
                  </a:cubicBezTo>
                  <a:cubicBezTo>
                    <a:pt x="727" y="453"/>
                    <a:pt x="679" y="512"/>
                    <a:pt x="607" y="536"/>
                  </a:cubicBezTo>
                  <a:cubicBezTo>
                    <a:pt x="536" y="572"/>
                    <a:pt x="453" y="596"/>
                    <a:pt x="357" y="607"/>
                  </a:cubicBezTo>
                  <a:cubicBezTo>
                    <a:pt x="250" y="619"/>
                    <a:pt x="155" y="679"/>
                    <a:pt x="84" y="762"/>
                  </a:cubicBezTo>
                  <a:cubicBezTo>
                    <a:pt x="12" y="857"/>
                    <a:pt x="0" y="988"/>
                    <a:pt x="36" y="1096"/>
                  </a:cubicBezTo>
                  <a:cubicBezTo>
                    <a:pt x="72" y="1215"/>
                    <a:pt x="155" y="1298"/>
                    <a:pt x="262" y="1346"/>
                  </a:cubicBezTo>
                  <a:cubicBezTo>
                    <a:pt x="332" y="1380"/>
                    <a:pt x="414" y="1403"/>
                    <a:pt x="496" y="1403"/>
                  </a:cubicBezTo>
                  <a:cubicBezTo>
                    <a:pt x="525" y="1403"/>
                    <a:pt x="555" y="1400"/>
                    <a:pt x="584" y="1393"/>
                  </a:cubicBezTo>
                  <a:cubicBezTo>
                    <a:pt x="750" y="1358"/>
                    <a:pt x="905" y="1298"/>
                    <a:pt x="1060" y="1215"/>
                  </a:cubicBezTo>
                  <a:cubicBezTo>
                    <a:pt x="1167" y="1167"/>
                    <a:pt x="1262" y="1096"/>
                    <a:pt x="1346" y="1012"/>
                  </a:cubicBezTo>
                  <a:cubicBezTo>
                    <a:pt x="1369" y="977"/>
                    <a:pt x="1393" y="941"/>
                    <a:pt x="1405" y="905"/>
                  </a:cubicBezTo>
                  <a:lnTo>
                    <a:pt x="1405" y="905"/>
                  </a:lnTo>
                  <a:cubicBezTo>
                    <a:pt x="1405" y="905"/>
                    <a:pt x="1369" y="941"/>
                    <a:pt x="1322" y="988"/>
                  </a:cubicBezTo>
                  <a:cubicBezTo>
                    <a:pt x="1227" y="1060"/>
                    <a:pt x="1131" y="1119"/>
                    <a:pt x="1036" y="1167"/>
                  </a:cubicBezTo>
                  <a:cubicBezTo>
                    <a:pt x="893" y="1238"/>
                    <a:pt x="727" y="1298"/>
                    <a:pt x="572" y="1322"/>
                  </a:cubicBezTo>
                  <a:cubicBezTo>
                    <a:pt x="546" y="1326"/>
                    <a:pt x="520" y="1329"/>
                    <a:pt x="494" y="1329"/>
                  </a:cubicBezTo>
                  <a:cubicBezTo>
                    <a:pt x="322" y="1329"/>
                    <a:pt x="170" y="1227"/>
                    <a:pt x="107" y="1072"/>
                  </a:cubicBezTo>
                  <a:cubicBezTo>
                    <a:pt x="72" y="988"/>
                    <a:pt x="84" y="881"/>
                    <a:pt x="131" y="798"/>
                  </a:cubicBezTo>
                  <a:cubicBezTo>
                    <a:pt x="191" y="738"/>
                    <a:pt x="274" y="691"/>
                    <a:pt x="369" y="679"/>
                  </a:cubicBezTo>
                  <a:cubicBezTo>
                    <a:pt x="465" y="667"/>
                    <a:pt x="548" y="631"/>
                    <a:pt x="631" y="596"/>
                  </a:cubicBezTo>
                  <a:cubicBezTo>
                    <a:pt x="715" y="560"/>
                    <a:pt x="774" y="476"/>
                    <a:pt x="786" y="393"/>
                  </a:cubicBezTo>
                  <a:cubicBezTo>
                    <a:pt x="786" y="262"/>
                    <a:pt x="727" y="155"/>
                    <a:pt x="631" y="72"/>
                  </a:cubicBezTo>
                  <a:cubicBezTo>
                    <a:pt x="584" y="36"/>
                    <a:pt x="536" y="0"/>
                    <a:pt x="536" y="0"/>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0"/>
            <p:cNvSpPr/>
            <p:nvPr/>
          </p:nvSpPr>
          <p:spPr>
            <a:xfrm flipH="1">
              <a:off x="6339602" y="1597015"/>
              <a:ext cx="56177" cy="47708"/>
            </a:xfrm>
            <a:custGeom>
              <a:avLst/>
              <a:gdLst/>
              <a:ahLst/>
              <a:cxnLst/>
              <a:rect l="l" t="t" r="r" b="b"/>
              <a:pathLst>
                <a:path w="1466" h="1245" extrusionOk="0">
                  <a:moveTo>
                    <a:pt x="1370" y="1"/>
                  </a:moveTo>
                  <a:cubicBezTo>
                    <a:pt x="1394" y="132"/>
                    <a:pt x="1406" y="275"/>
                    <a:pt x="1394" y="406"/>
                  </a:cubicBezTo>
                  <a:cubicBezTo>
                    <a:pt x="1358" y="727"/>
                    <a:pt x="1132" y="1001"/>
                    <a:pt x="822" y="1108"/>
                  </a:cubicBezTo>
                  <a:cubicBezTo>
                    <a:pt x="745" y="1138"/>
                    <a:pt x="658" y="1153"/>
                    <a:pt x="572" y="1153"/>
                  </a:cubicBezTo>
                  <a:cubicBezTo>
                    <a:pt x="486" y="1153"/>
                    <a:pt x="399" y="1138"/>
                    <a:pt x="322" y="1108"/>
                  </a:cubicBezTo>
                  <a:cubicBezTo>
                    <a:pt x="191" y="1048"/>
                    <a:pt x="96" y="929"/>
                    <a:pt x="72" y="798"/>
                  </a:cubicBezTo>
                  <a:cubicBezTo>
                    <a:pt x="60" y="703"/>
                    <a:pt x="84" y="608"/>
                    <a:pt x="143" y="537"/>
                  </a:cubicBezTo>
                  <a:cubicBezTo>
                    <a:pt x="191" y="501"/>
                    <a:pt x="239" y="489"/>
                    <a:pt x="227" y="477"/>
                  </a:cubicBezTo>
                  <a:lnTo>
                    <a:pt x="227" y="477"/>
                  </a:lnTo>
                  <a:cubicBezTo>
                    <a:pt x="227" y="477"/>
                    <a:pt x="191" y="477"/>
                    <a:pt x="132" y="525"/>
                  </a:cubicBezTo>
                  <a:cubicBezTo>
                    <a:pt x="48" y="596"/>
                    <a:pt x="1" y="703"/>
                    <a:pt x="13" y="810"/>
                  </a:cubicBezTo>
                  <a:cubicBezTo>
                    <a:pt x="36" y="977"/>
                    <a:pt x="132" y="1120"/>
                    <a:pt x="286" y="1191"/>
                  </a:cubicBezTo>
                  <a:cubicBezTo>
                    <a:pt x="376" y="1227"/>
                    <a:pt x="471" y="1245"/>
                    <a:pt x="566" y="1245"/>
                  </a:cubicBezTo>
                  <a:cubicBezTo>
                    <a:pt x="661" y="1245"/>
                    <a:pt x="757" y="1227"/>
                    <a:pt x="846" y="1191"/>
                  </a:cubicBezTo>
                  <a:cubicBezTo>
                    <a:pt x="1036" y="1120"/>
                    <a:pt x="1191" y="1001"/>
                    <a:pt x="1298" y="846"/>
                  </a:cubicBezTo>
                  <a:cubicBezTo>
                    <a:pt x="1394" y="715"/>
                    <a:pt x="1441" y="560"/>
                    <a:pt x="1453" y="406"/>
                  </a:cubicBezTo>
                  <a:cubicBezTo>
                    <a:pt x="1465" y="310"/>
                    <a:pt x="1453" y="203"/>
                    <a:pt x="1417" y="108"/>
                  </a:cubicBezTo>
                  <a:cubicBezTo>
                    <a:pt x="1406" y="60"/>
                    <a:pt x="1394" y="36"/>
                    <a:pt x="1370"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0"/>
            <p:cNvSpPr/>
            <p:nvPr/>
          </p:nvSpPr>
          <p:spPr>
            <a:xfrm flipH="1">
              <a:off x="6436364" y="1535431"/>
              <a:ext cx="38818" cy="47095"/>
            </a:xfrm>
            <a:custGeom>
              <a:avLst/>
              <a:gdLst/>
              <a:ahLst/>
              <a:cxnLst/>
              <a:rect l="l" t="t" r="r" b="b"/>
              <a:pathLst>
                <a:path w="1013" h="1229" extrusionOk="0">
                  <a:moveTo>
                    <a:pt x="1013" y="0"/>
                  </a:moveTo>
                  <a:lnTo>
                    <a:pt x="1013" y="0"/>
                  </a:lnTo>
                  <a:cubicBezTo>
                    <a:pt x="799" y="227"/>
                    <a:pt x="561" y="429"/>
                    <a:pt x="310" y="608"/>
                  </a:cubicBezTo>
                  <a:cubicBezTo>
                    <a:pt x="227" y="655"/>
                    <a:pt x="156" y="703"/>
                    <a:pt x="84" y="739"/>
                  </a:cubicBezTo>
                  <a:lnTo>
                    <a:pt x="1" y="786"/>
                  </a:lnTo>
                  <a:lnTo>
                    <a:pt x="84" y="810"/>
                  </a:lnTo>
                  <a:cubicBezTo>
                    <a:pt x="227" y="858"/>
                    <a:pt x="358" y="953"/>
                    <a:pt x="453" y="1072"/>
                  </a:cubicBezTo>
                  <a:cubicBezTo>
                    <a:pt x="531" y="1160"/>
                    <a:pt x="557" y="1228"/>
                    <a:pt x="570" y="1228"/>
                  </a:cubicBezTo>
                  <a:cubicBezTo>
                    <a:pt x="571" y="1228"/>
                    <a:pt x="572" y="1228"/>
                    <a:pt x="572" y="1227"/>
                  </a:cubicBezTo>
                  <a:cubicBezTo>
                    <a:pt x="572" y="1227"/>
                    <a:pt x="572" y="1155"/>
                    <a:pt x="501" y="1048"/>
                  </a:cubicBezTo>
                  <a:cubicBezTo>
                    <a:pt x="431" y="929"/>
                    <a:pt x="329" y="835"/>
                    <a:pt x="200" y="772"/>
                  </a:cubicBezTo>
                  <a:lnTo>
                    <a:pt x="200" y="772"/>
                  </a:lnTo>
                  <a:cubicBezTo>
                    <a:pt x="256" y="744"/>
                    <a:pt x="310" y="711"/>
                    <a:pt x="358" y="679"/>
                  </a:cubicBezTo>
                  <a:cubicBezTo>
                    <a:pt x="632" y="524"/>
                    <a:pt x="858" y="286"/>
                    <a:pt x="1013" y="0"/>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0"/>
            <p:cNvSpPr/>
            <p:nvPr/>
          </p:nvSpPr>
          <p:spPr>
            <a:xfrm flipH="1">
              <a:off x="6328218" y="1539953"/>
              <a:ext cx="6859" cy="23375"/>
            </a:xfrm>
            <a:custGeom>
              <a:avLst/>
              <a:gdLst/>
              <a:ahLst/>
              <a:cxnLst/>
              <a:rect l="l" t="t" r="r" b="b"/>
              <a:pathLst>
                <a:path w="179" h="610" extrusionOk="0">
                  <a:moveTo>
                    <a:pt x="153" y="1"/>
                  </a:moveTo>
                  <a:cubicBezTo>
                    <a:pt x="133" y="1"/>
                    <a:pt x="35" y="117"/>
                    <a:pt x="12" y="299"/>
                  </a:cubicBezTo>
                  <a:cubicBezTo>
                    <a:pt x="1" y="482"/>
                    <a:pt x="88" y="609"/>
                    <a:pt x="116" y="609"/>
                  </a:cubicBezTo>
                  <a:cubicBezTo>
                    <a:pt x="117" y="609"/>
                    <a:pt x="118" y="609"/>
                    <a:pt x="119" y="609"/>
                  </a:cubicBezTo>
                  <a:cubicBezTo>
                    <a:pt x="131" y="609"/>
                    <a:pt x="83" y="478"/>
                    <a:pt x="95" y="299"/>
                  </a:cubicBezTo>
                  <a:cubicBezTo>
                    <a:pt x="107" y="132"/>
                    <a:pt x="179" y="13"/>
                    <a:pt x="155" y="1"/>
                  </a:cubicBezTo>
                  <a:cubicBezTo>
                    <a:pt x="154" y="1"/>
                    <a:pt x="154" y="1"/>
                    <a:pt x="153"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0"/>
            <p:cNvSpPr/>
            <p:nvPr/>
          </p:nvSpPr>
          <p:spPr>
            <a:xfrm flipH="1">
              <a:off x="8189804" y="1537079"/>
              <a:ext cx="298436" cy="221949"/>
            </a:xfrm>
            <a:custGeom>
              <a:avLst/>
              <a:gdLst/>
              <a:ahLst/>
              <a:cxnLst/>
              <a:rect l="l" t="t" r="r" b="b"/>
              <a:pathLst>
                <a:path w="7788" h="5792" extrusionOk="0">
                  <a:moveTo>
                    <a:pt x="3153" y="1"/>
                  </a:moveTo>
                  <a:cubicBezTo>
                    <a:pt x="3139" y="1"/>
                    <a:pt x="3128" y="2"/>
                    <a:pt x="3120" y="5"/>
                  </a:cubicBezTo>
                  <a:cubicBezTo>
                    <a:pt x="2918" y="65"/>
                    <a:pt x="1" y="565"/>
                    <a:pt x="322" y="910"/>
                  </a:cubicBezTo>
                  <a:cubicBezTo>
                    <a:pt x="426" y="1018"/>
                    <a:pt x="695" y="1055"/>
                    <a:pt x="1017" y="1055"/>
                  </a:cubicBezTo>
                  <a:cubicBezTo>
                    <a:pt x="1727" y="1055"/>
                    <a:pt x="2691" y="874"/>
                    <a:pt x="2691" y="874"/>
                  </a:cubicBezTo>
                  <a:lnTo>
                    <a:pt x="2965" y="1017"/>
                  </a:lnTo>
                  <a:cubicBezTo>
                    <a:pt x="2965" y="1017"/>
                    <a:pt x="1215" y="1291"/>
                    <a:pt x="846" y="1505"/>
                  </a:cubicBezTo>
                  <a:cubicBezTo>
                    <a:pt x="492" y="1711"/>
                    <a:pt x="598" y="2091"/>
                    <a:pt x="900" y="2091"/>
                  </a:cubicBezTo>
                  <a:cubicBezTo>
                    <a:pt x="914" y="2091"/>
                    <a:pt x="927" y="2090"/>
                    <a:pt x="941" y="2089"/>
                  </a:cubicBezTo>
                  <a:cubicBezTo>
                    <a:pt x="1239" y="2057"/>
                    <a:pt x="2478" y="1816"/>
                    <a:pt x="2806" y="1816"/>
                  </a:cubicBezTo>
                  <a:cubicBezTo>
                    <a:pt x="2846" y="1816"/>
                    <a:pt x="2872" y="1819"/>
                    <a:pt x="2882" y="1827"/>
                  </a:cubicBezTo>
                  <a:cubicBezTo>
                    <a:pt x="2965" y="1886"/>
                    <a:pt x="1215" y="2231"/>
                    <a:pt x="1036" y="2351"/>
                  </a:cubicBezTo>
                  <a:cubicBezTo>
                    <a:pt x="781" y="2490"/>
                    <a:pt x="752" y="2923"/>
                    <a:pt x="1048" y="2923"/>
                  </a:cubicBezTo>
                  <a:cubicBezTo>
                    <a:pt x="1056" y="2923"/>
                    <a:pt x="1064" y="2923"/>
                    <a:pt x="1072" y="2922"/>
                  </a:cubicBezTo>
                  <a:cubicBezTo>
                    <a:pt x="1263" y="2910"/>
                    <a:pt x="2917" y="2482"/>
                    <a:pt x="2918" y="2482"/>
                  </a:cubicBezTo>
                  <a:lnTo>
                    <a:pt x="2918" y="2482"/>
                  </a:lnTo>
                  <a:cubicBezTo>
                    <a:pt x="2429" y="2660"/>
                    <a:pt x="1953" y="2874"/>
                    <a:pt x="1477" y="3101"/>
                  </a:cubicBezTo>
                  <a:cubicBezTo>
                    <a:pt x="1301" y="3276"/>
                    <a:pt x="1419" y="3523"/>
                    <a:pt x="1653" y="3523"/>
                  </a:cubicBezTo>
                  <a:cubicBezTo>
                    <a:pt x="1673" y="3523"/>
                    <a:pt x="1694" y="3521"/>
                    <a:pt x="1715" y="3517"/>
                  </a:cubicBezTo>
                  <a:cubicBezTo>
                    <a:pt x="1906" y="3470"/>
                    <a:pt x="2834" y="3029"/>
                    <a:pt x="3096" y="2970"/>
                  </a:cubicBezTo>
                  <a:cubicBezTo>
                    <a:pt x="3096" y="2970"/>
                    <a:pt x="3334" y="3041"/>
                    <a:pt x="3561" y="3529"/>
                  </a:cubicBezTo>
                  <a:cubicBezTo>
                    <a:pt x="3667" y="3766"/>
                    <a:pt x="4128" y="5184"/>
                    <a:pt x="4979" y="5184"/>
                  </a:cubicBezTo>
                  <a:cubicBezTo>
                    <a:pt x="4982" y="5184"/>
                    <a:pt x="4986" y="5184"/>
                    <a:pt x="4989" y="5184"/>
                  </a:cubicBezTo>
                  <a:cubicBezTo>
                    <a:pt x="5003" y="5184"/>
                    <a:pt x="5017" y="5184"/>
                    <a:pt x="5032" y="5184"/>
                  </a:cubicBezTo>
                  <a:cubicBezTo>
                    <a:pt x="5779" y="5184"/>
                    <a:pt x="6501" y="5791"/>
                    <a:pt x="6501" y="5791"/>
                  </a:cubicBezTo>
                  <a:lnTo>
                    <a:pt x="7787" y="3696"/>
                  </a:lnTo>
                  <a:cubicBezTo>
                    <a:pt x="7787" y="3696"/>
                    <a:pt x="6275" y="1231"/>
                    <a:pt x="6001" y="1029"/>
                  </a:cubicBezTo>
                  <a:cubicBezTo>
                    <a:pt x="5738" y="823"/>
                    <a:pt x="3506" y="1"/>
                    <a:pt x="3153" y="1"/>
                  </a:cubicBez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0"/>
            <p:cNvSpPr/>
            <p:nvPr/>
          </p:nvSpPr>
          <p:spPr>
            <a:xfrm flipH="1">
              <a:off x="8336262" y="1567353"/>
              <a:ext cx="138757" cy="19658"/>
            </a:xfrm>
            <a:custGeom>
              <a:avLst/>
              <a:gdLst/>
              <a:ahLst/>
              <a:cxnLst/>
              <a:rect l="l" t="t" r="r" b="b"/>
              <a:pathLst>
                <a:path w="3621" h="513" extrusionOk="0">
                  <a:moveTo>
                    <a:pt x="2370" y="1"/>
                  </a:moveTo>
                  <a:lnTo>
                    <a:pt x="1834" y="72"/>
                  </a:lnTo>
                  <a:lnTo>
                    <a:pt x="1120" y="179"/>
                  </a:lnTo>
                  <a:cubicBezTo>
                    <a:pt x="1025" y="185"/>
                    <a:pt x="927" y="188"/>
                    <a:pt x="828" y="188"/>
                  </a:cubicBezTo>
                  <a:cubicBezTo>
                    <a:pt x="730" y="188"/>
                    <a:pt x="632" y="185"/>
                    <a:pt x="537" y="179"/>
                  </a:cubicBezTo>
                  <a:cubicBezTo>
                    <a:pt x="239" y="158"/>
                    <a:pt x="46" y="118"/>
                    <a:pt x="8" y="118"/>
                  </a:cubicBezTo>
                  <a:cubicBezTo>
                    <a:pt x="3" y="118"/>
                    <a:pt x="1" y="119"/>
                    <a:pt x="1" y="120"/>
                  </a:cubicBezTo>
                  <a:cubicBezTo>
                    <a:pt x="156" y="215"/>
                    <a:pt x="346" y="263"/>
                    <a:pt x="525" y="275"/>
                  </a:cubicBezTo>
                  <a:cubicBezTo>
                    <a:pt x="673" y="292"/>
                    <a:pt x="821" y="303"/>
                    <a:pt x="969" y="303"/>
                  </a:cubicBezTo>
                  <a:cubicBezTo>
                    <a:pt x="1023" y="303"/>
                    <a:pt x="1078" y="302"/>
                    <a:pt x="1132" y="299"/>
                  </a:cubicBezTo>
                  <a:cubicBezTo>
                    <a:pt x="1358" y="275"/>
                    <a:pt x="1596" y="239"/>
                    <a:pt x="1846" y="203"/>
                  </a:cubicBezTo>
                  <a:lnTo>
                    <a:pt x="2368" y="124"/>
                  </a:lnTo>
                  <a:lnTo>
                    <a:pt x="2368" y="124"/>
                  </a:lnTo>
                  <a:cubicBezTo>
                    <a:pt x="2782" y="289"/>
                    <a:pt x="3195" y="418"/>
                    <a:pt x="3620" y="513"/>
                  </a:cubicBezTo>
                  <a:cubicBezTo>
                    <a:pt x="3227" y="310"/>
                    <a:pt x="2823" y="144"/>
                    <a:pt x="2406"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0"/>
            <p:cNvSpPr/>
            <p:nvPr/>
          </p:nvSpPr>
          <p:spPr>
            <a:xfrm flipH="1">
              <a:off x="8233137" y="1607055"/>
              <a:ext cx="131438" cy="64837"/>
            </a:xfrm>
            <a:custGeom>
              <a:avLst/>
              <a:gdLst/>
              <a:ahLst/>
              <a:cxnLst/>
              <a:rect l="l" t="t" r="r" b="b"/>
              <a:pathLst>
                <a:path w="3430" h="1692" extrusionOk="0">
                  <a:moveTo>
                    <a:pt x="298" y="1"/>
                  </a:moveTo>
                  <a:cubicBezTo>
                    <a:pt x="203" y="1"/>
                    <a:pt x="95" y="1"/>
                    <a:pt x="48" y="96"/>
                  </a:cubicBezTo>
                  <a:cubicBezTo>
                    <a:pt x="0" y="179"/>
                    <a:pt x="83" y="286"/>
                    <a:pt x="167" y="346"/>
                  </a:cubicBezTo>
                  <a:cubicBezTo>
                    <a:pt x="738" y="798"/>
                    <a:pt x="1596" y="691"/>
                    <a:pt x="2179" y="1108"/>
                  </a:cubicBezTo>
                  <a:cubicBezTo>
                    <a:pt x="2381" y="1263"/>
                    <a:pt x="2536" y="1453"/>
                    <a:pt x="2750" y="1584"/>
                  </a:cubicBezTo>
                  <a:cubicBezTo>
                    <a:pt x="2852" y="1656"/>
                    <a:pt x="2971" y="1691"/>
                    <a:pt x="3090" y="1691"/>
                  </a:cubicBezTo>
                  <a:cubicBezTo>
                    <a:pt x="3209" y="1691"/>
                    <a:pt x="3328" y="1656"/>
                    <a:pt x="3429" y="1584"/>
                  </a:cubicBezTo>
                  <a:lnTo>
                    <a:pt x="2703" y="60"/>
                  </a:lnTo>
                  <a:lnTo>
                    <a:pt x="298" y="1"/>
                  </a:ln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0"/>
            <p:cNvSpPr/>
            <p:nvPr/>
          </p:nvSpPr>
          <p:spPr>
            <a:xfrm flipH="1">
              <a:off x="8232677" y="1604948"/>
              <a:ext cx="133737" cy="68593"/>
            </a:xfrm>
            <a:custGeom>
              <a:avLst/>
              <a:gdLst/>
              <a:ahLst/>
              <a:cxnLst/>
              <a:rect l="l" t="t" r="r" b="b"/>
              <a:pathLst>
                <a:path w="3490" h="1790" extrusionOk="0">
                  <a:moveTo>
                    <a:pt x="352" y="1"/>
                  </a:moveTo>
                  <a:cubicBezTo>
                    <a:pt x="256" y="1"/>
                    <a:pt x="159" y="33"/>
                    <a:pt x="84" y="79"/>
                  </a:cubicBezTo>
                  <a:cubicBezTo>
                    <a:pt x="24" y="151"/>
                    <a:pt x="1" y="234"/>
                    <a:pt x="48" y="318"/>
                  </a:cubicBezTo>
                  <a:cubicBezTo>
                    <a:pt x="72" y="377"/>
                    <a:pt x="108" y="437"/>
                    <a:pt x="167" y="472"/>
                  </a:cubicBezTo>
                  <a:cubicBezTo>
                    <a:pt x="262" y="544"/>
                    <a:pt x="358" y="603"/>
                    <a:pt x="465" y="663"/>
                  </a:cubicBezTo>
                  <a:cubicBezTo>
                    <a:pt x="870" y="806"/>
                    <a:pt x="1286" y="925"/>
                    <a:pt x="1715" y="1008"/>
                  </a:cubicBezTo>
                  <a:cubicBezTo>
                    <a:pt x="1882" y="1068"/>
                    <a:pt x="2048" y="1151"/>
                    <a:pt x="2203" y="1246"/>
                  </a:cubicBezTo>
                  <a:cubicBezTo>
                    <a:pt x="2346" y="1342"/>
                    <a:pt x="2453" y="1461"/>
                    <a:pt x="2572" y="1556"/>
                  </a:cubicBezTo>
                  <a:cubicBezTo>
                    <a:pt x="2726" y="1699"/>
                    <a:pt x="2932" y="1790"/>
                    <a:pt x="3145" y="1790"/>
                  </a:cubicBezTo>
                  <a:cubicBezTo>
                    <a:pt x="3180" y="1790"/>
                    <a:pt x="3216" y="1787"/>
                    <a:pt x="3251" y="1782"/>
                  </a:cubicBezTo>
                  <a:cubicBezTo>
                    <a:pt x="3429" y="1758"/>
                    <a:pt x="3489" y="1651"/>
                    <a:pt x="3489" y="1651"/>
                  </a:cubicBezTo>
                  <a:lnTo>
                    <a:pt x="3489" y="1651"/>
                  </a:lnTo>
                  <a:cubicBezTo>
                    <a:pt x="3406" y="1699"/>
                    <a:pt x="3334" y="1723"/>
                    <a:pt x="3251" y="1734"/>
                  </a:cubicBezTo>
                  <a:cubicBezTo>
                    <a:pt x="3025" y="1734"/>
                    <a:pt x="2798" y="1639"/>
                    <a:pt x="2644" y="1473"/>
                  </a:cubicBezTo>
                  <a:cubicBezTo>
                    <a:pt x="2537" y="1377"/>
                    <a:pt x="2417" y="1258"/>
                    <a:pt x="2275" y="1151"/>
                  </a:cubicBezTo>
                  <a:cubicBezTo>
                    <a:pt x="2120" y="1044"/>
                    <a:pt x="1941" y="949"/>
                    <a:pt x="1751" y="901"/>
                  </a:cubicBezTo>
                  <a:cubicBezTo>
                    <a:pt x="1346" y="806"/>
                    <a:pt x="929" y="687"/>
                    <a:pt x="536" y="544"/>
                  </a:cubicBezTo>
                  <a:cubicBezTo>
                    <a:pt x="429" y="496"/>
                    <a:pt x="346" y="437"/>
                    <a:pt x="262" y="377"/>
                  </a:cubicBezTo>
                  <a:cubicBezTo>
                    <a:pt x="179" y="306"/>
                    <a:pt x="143" y="222"/>
                    <a:pt x="191" y="187"/>
                  </a:cubicBezTo>
                  <a:cubicBezTo>
                    <a:pt x="227" y="163"/>
                    <a:pt x="334" y="151"/>
                    <a:pt x="441" y="151"/>
                  </a:cubicBezTo>
                  <a:lnTo>
                    <a:pt x="2489" y="151"/>
                  </a:lnTo>
                  <a:cubicBezTo>
                    <a:pt x="2584" y="151"/>
                    <a:pt x="2668" y="139"/>
                    <a:pt x="2751" y="127"/>
                  </a:cubicBezTo>
                  <a:cubicBezTo>
                    <a:pt x="2668" y="103"/>
                    <a:pt x="2572" y="91"/>
                    <a:pt x="2489" y="91"/>
                  </a:cubicBezTo>
                  <a:cubicBezTo>
                    <a:pt x="2322" y="91"/>
                    <a:pt x="2072" y="68"/>
                    <a:pt x="1786" y="56"/>
                  </a:cubicBezTo>
                  <a:lnTo>
                    <a:pt x="739" y="8"/>
                  </a:lnTo>
                  <a:lnTo>
                    <a:pt x="429" y="8"/>
                  </a:lnTo>
                  <a:cubicBezTo>
                    <a:pt x="404" y="3"/>
                    <a:pt x="378" y="1"/>
                    <a:pt x="352"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0"/>
            <p:cNvSpPr/>
            <p:nvPr/>
          </p:nvSpPr>
          <p:spPr>
            <a:xfrm flipH="1">
              <a:off x="7566532" y="3768896"/>
              <a:ext cx="266056" cy="446888"/>
            </a:xfrm>
            <a:custGeom>
              <a:avLst/>
              <a:gdLst/>
              <a:ahLst/>
              <a:cxnLst/>
              <a:rect l="l" t="t" r="r" b="b"/>
              <a:pathLst>
                <a:path w="6943" h="11662" extrusionOk="0">
                  <a:moveTo>
                    <a:pt x="2513" y="0"/>
                  </a:moveTo>
                  <a:lnTo>
                    <a:pt x="1965" y="6096"/>
                  </a:lnTo>
                  <a:lnTo>
                    <a:pt x="132" y="10811"/>
                  </a:lnTo>
                  <a:cubicBezTo>
                    <a:pt x="1" y="11133"/>
                    <a:pt x="168" y="11490"/>
                    <a:pt x="489" y="11621"/>
                  </a:cubicBezTo>
                  <a:cubicBezTo>
                    <a:pt x="501" y="11621"/>
                    <a:pt x="513" y="11633"/>
                    <a:pt x="525" y="11633"/>
                  </a:cubicBezTo>
                  <a:cubicBezTo>
                    <a:pt x="589" y="11652"/>
                    <a:pt x="654" y="11661"/>
                    <a:pt x="717" y="11661"/>
                  </a:cubicBezTo>
                  <a:cubicBezTo>
                    <a:pt x="853" y="11661"/>
                    <a:pt x="983" y="11619"/>
                    <a:pt x="1096" y="11538"/>
                  </a:cubicBezTo>
                  <a:cubicBezTo>
                    <a:pt x="2132" y="10752"/>
                    <a:pt x="5906" y="7847"/>
                    <a:pt x="5918" y="7394"/>
                  </a:cubicBezTo>
                  <a:cubicBezTo>
                    <a:pt x="5942" y="6870"/>
                    <a:pt x="6942" y="977"/>
                    <a:pt x="6942" y="977"/>
                  </a:cubicBezTo>
                  <a:lnTo>
                    <a:pt x="2513" y="0"/>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0"/>
            <p:cNvSpPr/>
            <p:nvPr/>
          </p:nvSpPr>
          <p:spPr>
            <a:xfrm flipH="1">
              <a:off x="7603970" y="4036271"/>
              <a:ext cx="208537" cy="180257"/>
            </a:xfrm>
            <a:custGeom>
              <a:avLst/>
              <a:gdLst/>
              <a:ahLst/>
              <a:cxnLst/>
              <a:rect l="l" t="t" r="r" b="b"/>
              <a:pathLst>
                <a:path w="5442" h="4704" extrusionOk="0">
                  <a:moveTo>
                    <a:pt x="5442" y="0"/>
                  </a:moveTo>
                  <a:lnTo>
                    <a:pt x="1" y="4656"/>
                  </a:lnTo>
                  <a:lnTo>
                    <a:pt x="1" y="4668"/>
                  </a:lnTo>
                  <a:cubicBezTo>
                    <a:pt x="69" y="4692"/>
                    <a:pt x="141" y="4704"/>
                    <a:pt x="212" y="4704"/>
                  </a:cubicBezTo>
                  <a:cubicBezTo>
                    <a:pt x="350" y="4704"/>
                    <a:pt x="486" y="4659"/>
                    <a:pt x="596" y="4572"/>
                  </a:cubicBezTo>
                  <a:cubicBezTo>
                    <a:pt x="3454" y="2358"/>
                    <a:pt x="4692" y="1251"/>
                    <a:pt x="5120" y="846"/>
                  </a:cubicBezTo>
                  <a:cubicBezTo>
                    <a:pt x="5287" y="691"/>
                    <a:pt x="5394" y="489"/>
                    <a:pt x="5418" y="262"/>
                  </a:cubicBezTo>
                  <a:lnTo>
                    <a:pt x="54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0"/>
            <p:cNvSpPr/>
            <p:nvPr/>
          </p:nvSpPr>
          <p:spPr>
            <a:xfrm flipH="1">
              <a:off x="7621741" y="3954261"/>
              <a:ext cx="30464" cy="27246"/>
            </a:xfrm>
            <a:custGeom>
              <a:avLst/>
              <a:gdLst/>
              <a:ahLst/>
              <a:cxnLst/>
              <a:rect l="l" t="t" r="r" b="b"/>
              <a:pathLst>
                <a:path w="795" h="711" extrusionOk="0">
                  <a:moveTo>
                    <a:pt x="235" y="33"/>
                  </a:moveTo>
                  <a:lnTo>
                    <a:pt x="235" y="33"/>
                  </a:lnTo>
                  <a:cubicBezTo>
                    <a:pt x="231" y="36"/>
                    <a:pt x="227" y="38"/>
                    <a:pt x="223" y="41"/>
                  </a:cubicBezTo>
                  <a:lnTo>
                    <a:pt x="223" y="41"/>
                  </a:lnTo>
                  <a:lnTo>
                    <a:pt x="235" y="33"/>
                  </a:lnTo>
                  <a:close/>
                  <a:moveTo>
                    <a:pt x="395" y="0"/>
                  </a:moveTo>
                  <a:cubicBezTo>
                    <a:pt x="331" y="0"/>
                    <a:pt x="267" y="16"/>
                    <a:pt x="211" y="50"/>
                  </a:cubicBezTo>
                  <a:lnTo>
                    <a:pt x="211" y="50"/>
                  </a:lnTo>
                  <a:cubicBezTo>
                    <a:pt x="215" y="47"/>
                    <a:pt x="219" y="44"/>
                    <a:pt x="223" y="41"/>
                  </a:cubicBezTo>
                  <a:lnTo>
                    <a:pt x="223" y="41"/>
                  </a:lnTo>
                  <a:lnTo>
                    <a:pt x="199" y="57"/>
                  </a:lnTo>
                  <a:cubicBezTo>
                    <a:pt x="203" y="54"/>
                    <a:pt x="207" y="52"/>
                    <a:pt x="211" y="50"/>
                  </a:cubicBezTo>
                  <a:lnTo>
                    <a:pt x="211" y="50"/>
                  </a:lnTo>
                  <a:cubicBezTo>
                    <a:pt x="61" y="160"/>
                    <a:pt x="1" y="352"/>
                    <a:pt x="80" y="521"/>
                  </a:cubicBezTo>
                  <a:cubicBezTo>
                    <a:pt x="140" y="640"/>
                    <a:pt x="260" y="711"/>
                    <a:pt x="389" y="711"/>
                  </a:cubicBezTo>
                  <a:cubicBezTo>
                    <a:pt x="441" y="711"/>
                    <a:pt x="494" y="700"/>
                    <a:pt x="544" y="676"/>
                  </a:cubicBezTo>
                  <a:cubicBezTo>
                    <a:pt x="723" y="581"/>
                    <a:pt x="795" y="354"/>
                    <a:pt x="711" y="176"/>
                  </a:cubicBezTo>
                  <a:cubicBezTo>
                    <a:pt x="642" y="61"/>
                    <a:pt x="519" y="0"/>
                    <a:pt x="3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0"/>
            <p:cNvSpPr/>
            <p:nvPr/>
          </p:nvSpPr>
          <p:spPr>
            <a:xfrm flipH="1">
              <a:off x="7746749" y="4087814"/>
              <a:ext cx="45218" cy="31078"/>
            </a:xfrm>
            <a:custGeom>
              <a:avLst/>
              <a:gdLst/>
              <a:ahLst/>
              <a:cxnLst/>
              <a:rect l="l" t="t" r="r" b="b"/>
              <a:pathLst>
                <a:path w="1180" h="811" extrusionOk="0">
                  <a:moveTo>
                    <a:pt x="227" y="1"/>
                  </a:moveTo>
                  <a:cubicBezTo>
                    <a:pt x="84" y="1"/>
                    <a:pt x="0" y="48"/>
                    <a:pt x="0" y="60"/>
                  </a:cubicBezTo>
                  <a:cubicBezTo>
                    <a:pt x="239" y="84"/>
                    <a:pt x="477" y="156"/>
                    <a:pt x="679" y="275"/>
                  </a:cubicBezTo>
                  <a:cubicBezTo>
                    <a:pt x="1018" y="485"/>
                    <a:pt x="1128" y="811"/>
                    <a:pt x="1165" y="811"/>
                  </a:cubicBezTo>
                  <a:cubicBezTo>
                    <a:pt x="1166" y="811"/>
                    <a:pt x="1167" y="811"/>
                    <a:pt x="1167" y="810"/>
                  </a:cubicBezTo>
                  <a:cubicBezTo>
                    <a:pt x="1179" y="810"/>
                    <a:pt x="1179" y="715"/>
                    <a:pt x="1132" y="572"/>
                  </a:cubicBezTo>
                  <a:cubicBezTo>
                    <a:pt x="1060" y="406"/>
                    <a:pt x="929" y="263"/>
                    <a:pt x="762" y="156"/>
                  </a:cubicBezTo>
                  <a:cubicBezTo>
                    <a:pt x="608" y="60"/>
                    <a:pt x="417" y="1"/>
                    <a:pt x="227"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0"/>
            <p:cNvSpPr/>
            <p:nvPr/>
          </p:nvSpPr>
          <p:spPr>
            <a:xfrm flipH="1">
              <a:off x="7766370" y="4127784"/>
              <a:ext cx="42918" cy="20386"/>
            </a:xfrm>
            <a:custGeom>
              <a:avLst/>
              <a:gdLst/>
              <a:ahLst/>
              <a:cxnLst/>
              <a:rect l="l" t="t" r="r" b="b"/>
              <a:pathLst>
                <a:path w="1120" h="532" extrusionOk="0">
                  <a:moveTo>
                    <a:pt x="291" y="1"/>
                  </a:moveTo>
                  <a:cubicBezTo>
                    <a:pt x="192" y="1"/>
                    <a:pt x="92" y="22"/>
                    <a:pt x="0" y="65"/>
                  </a:cubicBezTo>
                  <a:cubicBezTo>
                    <a:pt x="191" y="101"/>
                    <a:pt x="393" y="148"/>
                    <a:pt x="583" y="208"/>
                  </a:cubicBezTo>
                  <a:cubicBezTo>
                    <a:pt x="866" y="332"/>
                    <a:pt x="1041" y="531"/>
                    <a:pt x="1079" y="531"/>
                  </a:cubicBezTo>
                  <a:cubicBezTo>
                    <a:pt x="1081" y="531"/>
                    <a:pt x="1082" y="531"/>
                    <a:pt x="1084" y="529"/>
                  </a:cubicBezTo>
                  <a:cubicBezTo>
                    <a:pt x="1119" y="518"/>
                    <a:pt x="976" y="232"/>
                    <a:pt x="631" y="89"/>
                  </a:cubicBezTo>
                  <a:cubicBezTo>
                    <a:pt x="527" y="31"/>
                    <a:pt x="410" y="1"/>
                    <a:pt x="291"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0"/>
            <p:cNvSpPr/>
            <p:nvPr/>
          </p:nvSpPr>
          <p:spPr>
            <a:xfrm flipH="1">
              <a:off x="7711647" y="4048495"/>
              <a:ext cx="62998" cy="33875"/>
            </a:xfrm>
            <a:custGeom>
              <a:avLst/>
              <a:gdLst/>
              <a:ahLst/>
              <a:cxnLst/>
              <a:rect l="l" t="t" r="r" b="b"/>
              <a:pathLst>
                <a:path w="1644" h="884" extrusionOk="0">
                  <a:moveTo>
                    <a:pt x="209" y="0"/>
                  </a:moveTo>
                  <a:cubicBezTo>
                    <a:pt x="143" y="0"/>
                    <a:pt x="78" y="5"/>
                    <a:pt x="13" y="15"/>
                  </a:cubicBezTo>
                  <a:cubicBezTo>
                    <a:pt x="1" y="62"/>
                    <a:pt x="430" y="86"/>
                    <a:pt x="882" y="336"/>
                  </a:cubicBezTo>
                  <a:cubicBezTo>
                    <a:pt x="1156" y="491"/>
                    <a:pt x="1406" y="682"/>
                    <a:pt x="1644" y="884"/>
                  </a:cubicBezTo>
                  <a:cubicBezTo>
                    <a:pt x="1501" y="586"/>
                    <a:pt x="1251" y="348"/>
                    <a:pt x="953" y="217"/>
                  </a:cubicBezTo>
                  <a:cubicBezTo>
                    <a:pt x="725" y="75"/>
                    <a:pt x="467" y="0"/>
                    <a:pt x="209"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0"/>
            <p:cNvSpPr/>
            <p:nvPr/>
          </p:nvSpPr>
          <p:spPr>
            <a:xfrm flipH="1">
              <a:off x="7699307" y="3997718"/>
              <a:ext cx="60737" cy="14140"/>
            </a:xfrm>
            <a:custGeom>
              <a:avLst/>
              <a:gdLst/>
              <a:ahLst/>
              <a:cxnLst/>
              <a:rect l="l" t="t" r="r" b="b"/>
              <a:pathLst>
                <a:path w="1585" h="369" extrusionOk="0">
                  <a:moveTo>
                    <a:pt x="585" y="1"/>
                  </a:moveTo>
                  <a:cubicBezTo>
                    <a:pt x="388" y="1"/>
                    <a:pt x="190" y="38"/>
                    <a:pt x="1" y="113"/>
                  </a:cubicBezTo>
                  <a:cubicBezTo>
                    <a:pt x="4" y="123"/>
                    <a:pt x="32" y="126"/>
                    <a:pt x="80" y="126"/>
                  </a:cubicBezTo>
                  <a:cubicBezTo>
                    <a:pt x="143" y="126"/>
                    <a:pt x="240" y="121"/>
                    <a:pt x="359" y="121"/>
                  </a:cubicBezTo>
                  <a:cubicBezTo>
                    <a:pt x="488" y="121"/>
                    <a:pt x="643" y="127"/>
                    <a:pt x="811" y="149"/>
                  </a:cubicBezTo>
                  <a:cubicBezTo>
                    <a:pt x="1201" y="214"/>
                    <a:pt x="1502" y="368"/>
                    <a:pt x="1571" y="368"/>
                  </a:cubicBezTo>
                  <a:cubicBezTo>
                    <a:pt x="1578" y="368"/>
                    <a:pt x="1582" y="367"/>
                    <a:pt x="1584" y="363"/>
                  </a:cubicBezTo>
                  <a:cubicBezTo>
                    <a:pt x="1300" y="125"/>
                    <a:pt x="945" y="1"/>
                    <a:pt x="585"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0"/>
            <p:cNvSpPr/>
            <p:nvPr/>
          </p:nvSpPr>
          <p:spPr>
            <a:xfrm flipH="1">
              <a:off x="7691106" y="3928930"/>
              <a:ext cx="62998" cy="14293"/>
            </a:xfrm>
            <a:custGeom>
              <a:avLst/>
              <a:gdLst/>
              <a:ahLst/>
              <a:cxnLst/>
              <a:rect l="l" t="t" r="r" b="b"/>
              <a:pathLst>
                <a:path w="1644" h="373" extrusionOk="0">
                  <a:moveTo>
                    <a:pt x="732" y="1"/>
                  </a:moveTo>
                  <a:cubicBezTo>
                    <a:pt x="553" y="1"/>
                    <a:pt x="375" y="29"/>
                    <a:pt x="215" y="99"/>
                  </a:cubicBezTo>
                  <a:cubicBezTo>
                    <a:pt x="60" y="170"/>
                    <a:pt x="1" y="230"/>
                    <a:pt x="1" y="253"/>
                  </a:cubicBezTo>
                  <a:cubicBezTo>
                    <a:pt x="263" y="170"/>
                    <a:pt x="548" y="134"/>
                    <a:pt x="822" y="134"/>
                  </a:cubicBezTo>
                  <a:cubicBezTo>
                    <a:pt x="1108" y="182"/>
                    <a:pt x="1370" y="253"/>
                    <a:pt x="1632" y="373"/>
                  </a:cubicBezTo>
                  <a:cubicBezTo>
                    <a:pt x="1644" y="361"/>
                    <a:pt x="1584" y="277"/>
                    <a:pt x="1441" y="194"/>
                  </a:cubicBezTo>
                  <a:cubicBezTo>
                    <a:pt x="1251" y="87"/>
                    <a:pt x="1048" y="27"/>
                    <a:pt x="834" y="3"/>
                  </a:cubicBezTo>
                  <a:cubicBezTo>
                    <a:pt x="800" y="2"/>
                    <a:pt x="766" y="1"/>
                    <a:pt x="732"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0"/>
            <p:cNvSpPr/>
            <p:nvPr/>
          </p:nvSpPr>
          <p:spPr>
            <a:xfrm flipH="1">
              <a:off x="7682867" y="3877654"/>
              <a:ext cx="71697" cy="43225"/>
            </a:xfrm>
            <a:custGeom>
              <a:avLst/>
              <a:gdLst/>
              <a:ahLst/>
              <a:cxnLst/>
              <a:rect l="l" t="t" r="r" b="b"/>
              <a:pathLst>
                <a:path w="1871" h="1128" extrusionOk="0">
                  <a:moveTo>
                    <a:pt x="1567" y="112"/>
                  </a:moveTo>
                  <a:cubicBezTo>
                    <a:pt x="1616" y="112"/>
                    <a:pt x="1662" y="135"/>
                    <a:pt x="1691" y="175"/>
                  </a:cubicBezTo>
                  <a:cubicBezTo>
                    <a:pt x="1727" y="234"/>
                    <a:pt x="1739" y="306"/>
                    <a:pt x="1727" y="377"/>
                  </a:cubicBezTo>
                  <a:cubicBezTo>
                    <a:pt x="1655" y="675"/>
                    <a:pt x="1414" y="903"/>
                    <a:pt x="1120" y="967"/>
                  </a:cubicBezTo>
                  <a:lnTo>
                    <a:pt x="1120" y="967"/>
                  </a:lnTo>
                  <a:cubicBezTo>
                    <a:pt x="1109" y="923"/>
                    <a:pt x="1093" y="882"/>
                    <a:pt x="1072" y="841"/>
                  </a:cubicBezTo>
                  <a:cubicBezTo>
                    <a:pt x="1058" y="813"/>
                    <a:pt x="1043" y="784"/>
                    <a:pt x="1027" y="756"/>
                  </a:cubicBezTo>
                  <a:lnTo>
                    <a:pt x="1027" y="756"/>
                  </a:lnTo>
                  <a:cubicBezTo>
                    <a:pt x="1087" y="623"/>
                    <a:pt x="1158" y="495"/>
                    <a:pt x="1239" y="377"/>
                  </a:cubicBezTo>
                  <a:cubicBezTo>
                    <a:pt x="1310" y="258"/>
                    <a:pt x="1418" y="175"/>
                    <a:pt x="1537" y="115"/>
                  </a:cubicBezTo>
                  <a:cubicBezTo>
                    <a:pt x="1547" y="113"/>
                    <a:pt x="1557" y="112"/>
                    <a:pt x="1567" y="112"/>
                  </a:cubicBezTo>
                  <a:close/>
                  <a:moveTo>
                    <a:pt x="273" y="172"/>
                  </a:moveTo>
                  <a:cubicBezTo>
                    <a:pt x="282" y="172"/>
                    <a:pt x="290" y="173"/>
                    <a:pt x="298" y="175"/>
                  </a:cubicBezTo>
                  <a:cubicBezTo>
                    <a:pt x="429" y="222"/>
                    <a:pt x="548" y="294"/>
                    <a:pt x="644" y="389"/>
                  </a:cubicBezTo>
                  <a:cubicBezTo>
                    <a:pt x="754" y="506"/>
                    <a:pt x="857" y="632"/>
                    <a:pt x="949" y="765"/>
                  </a:cubicBezTo>
                  <a:lnTo>
                    <a:pt x="949" y="765"/>
                  </a:lnTo>
                  <a:cubicBezTo>
                    <a:pt x="936" y="809"/>
                    <a:pt x="925" y="855"/>
                    <a:pt x="918" y="901"/>
                  </a:cubicBezTo>
                  <a:cubicBezTo>
                    <a:pt x="909" y="926"/>
                    <a:pt x="903" y="952"/>
                    <a:pt x="898" y="978"/>
                  </a:cubicBezTo>
                  <a:lnTo>
                    <a:pt x="898" y="978"/>
                  </a:lnTo>
                  <a:cubicBezTo>
                    <a:pt x="573" y="940"/>
                    <a:pt x="288" y="733"/>
                    <a:pt x="156" y="425"/>
                  </a:cubicBezTo>
                  <a:cubicBezTo>
                    <a:pt x="132" y="365"/>
                    <a:pt x="132" y="294"/>
                    <a:pt x="156" y="234"/>
                  </a:cubicBezTo>
                  <a:cubicBezTo>
                    <a:pt x="185" y="195"/>
                    <a:pt x="231" y="172"/>
                    <a:pt x="273" y="172"/>
                  </a:cubicBezTo>
                  <a:close/>
                  <a:moveTo>
                    <a:pt x="994" y="833"/>
                  </a:moveTo>
                  <a:cubicBezTo>
                    <a:pt x="1024" y="879"/>
                    <a:pt x="1053" y="926"/>
                    <a:pt x="1081" y="974"/>
                  </a:cubicBezTo>
                  <a:lnTo>
                    <a:pt x="1081" y="974"/>
                  </a:lnTo>
                  <a:cubicBezTo>
                    <a:pt x="1047" y="980"/>
                    <a:pt x="1012" y="983"/>
                    <a:pt x="977" y="984"/>
                  </a:cubicBezTo>
                  <a:cubicBezTo>
                    <a:pt x="964" y="984"/>
                    <a:pt x="951" y="983"/>
                    <a:pt x="938" y="982"/>
                  </a:cubicBezTo>
                  <a:lnTo>
                    <a:pt x="938" y="982"/>
                  </a:lnTo>
                  <a:cubicBezTo>
                    <a:pt x="955" y="932"/>
                    <a:pt x="974" y="882"/>
                    <a:pt x="994" y="833"/>
                  </a:cubicBezTo>
                  <a:close/>
                  <a:moveTo>
                    <a:pt x="1572" y="1"/>
                  </a:moveTo>
                  <a:cubicBezTo>
                    <a:pt x="1552" y="1"/>
                    <a:pt x="1532" y="3"/>
                    <a:pt x="1513" y="8"/>
                  </a:cubicBezTo>
                  <a:cubicBezTo>
                    <a:pt x="1358" y="68"/>
                    <a:pt x="1239" y="175"/>
                    <a:pt x="1168" y="318"/>
                  </a:cubicBezTo>
                  <a:cubicBezTo>
                    <a:pt x="1092" y="430"/>
                    <a:pt x="1027" y="548"/>
                    <a:pt x="980" y="673"/>
                  </a:cubicBezTo>
                  <a:lnTo>
                    <a:pt x="980" y="673"/>
                  </a:lnTo>
                  <a:cubicBezTo>
                    <a:pt x="902" y="546"/>
                    <a:pt x="811" y="426"/>
                    <a:pt x="703" y="318"/>
                  </a:cubicBezTo>
                  <a:cubicBezTo>
                    <a:pt x="608" y="198"/>
                    <a:pt x="477" y="115"/>
                    <a:pt x="322" y="68"/>
                  </a:cubicBezTo>
                  <a:cubicBezTo>
                    <a:pt x="303" y="63"/>
                    <a:pt x="283" y="60"/>
                    <a:pt x="263" y="60"/>
                  </a:cubicBezTo>
                  <a:cubicBezTo>
                    <a:pt x="185" y="60"/>
                    <a:pt x="108" y="96"/>
                    <a:pt x="60" y="163"/>
                  </a:cubicBezTo>
                  <a:cubicBezTo>
                    <a:pt x="1" y="258"/>
                    <a:pt x="1" y="365"/>
                    <a:pt x="37" y="460"/>
                  </a:cubicBezTo>
                  <a:cubicBezTo>
                    <a:pt x="179" y="823"/>
                    <a:pt x="505" y="1074"/>
                    <a:pt x="891" y="1111"/>
                  </a:cubicBezTo>
                  <a:lnTo>
                    <a:pt x="891" y="1111"/>
                  </a:lnTo>
                  <a:cubicBezTo>
                    <a:pt x="892" y="1116"/>
                    <a:pt x="893" y="1122"/>
                    <a:pt x="894" y="1127"/>
                  </a:cubicBezTo>
                  <a:cubicBezTo>
                    <a:pt x="895" y="1122"/>
                    <a:pt x="897" y="1117"/>
                    <a:pt x="898" y="1111"/>
                  </a:cubicBezTo>
                  <a:lnTo>
                    <a:pt x="898" y="1111"/>
                  </a:lnTo>
                  <a:cubicBezTo>
                    <a:pt x="928" y="1114"/>
                    <a:pt x="958" y="1115"/>
                    <a:pt x="989" y="1115"/>
                  </a:cubicBezTo>
                  <a:cubicBezTo>
                    <a:pt x="1406" y="1115"/>
                    <a:pt x="1775" y="806"/>
                    <a:pt x="1846" y="389"/>
                  </a:cubicBezTo>
                  <a:cubicBezTo>
                    <a:pt x="1870" y="282"/>
                    <a:pt x="1846" y="187"/>
                    <a:pt x="1787" y="103"/>
                  </a:cubicBezTo>
                  <a:cubicBezTo>
                    <a:pt x="1730" y="37"/>
                    <a:pt x="1650" y="1"/>
                    <a:pt x="1572"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0"/>
            <p:cNvSpPr/>
            <p:nvPr/>
          </p:nvSpPr>
          <p:spPr>
            <a:xfrm flipH="1">
              <a:off x="7345729" y="2196568"/>
              <a:ext cx="427996" cy="1739613"/>
            </a:xfrm>
            <a:custGeom>
              <a:avLst/>
              <a:gdLst/>
              <a:ahLst/>
              <a:cxnLst/>
              <a:rect l="l" t="t" r="r" b="b"/>
              <a:pathLst>
                <a:path w="11169" h="45397" extrusionOk="0">
                  <a:moveTo>
                    <a:pt x="9704" y="1"/>
                  </a:moveTo>
                  <a:lnTo>
                    <a:pt x="1096" y="465"/>
                  </a:lnTo>
                  <a:lnTo>
                    <a:pt x="13" y="43946"/>
                  </a:lnTo>
                  <a:cubicBezTo>
                    <a:pt x="1" y="44268"/>
                    <a:pt x="227" y="44554"/>
                    <a:pt x="548" y="44613"/>
                  </a:cubicBezTo>
                  <a:lnTo>
                    <a:pt x="5573" y="45387"/>
                  </a:lnTo>
                  <a:cubicBezTo>
                    <a:pt x="5617" y="45394"/>
                    <a:pt x="5661" y="45397"/>
                    <a:pt x="5705" y="45397"/>
                  </a:cubicBezTo>
                  <a:cubicBezTo>
                    <a:pt x="6142" y="45397"/>
                    <a:pt x="6532" y="45080"/>
                    <a:pt x="6597" y="44625"/>
                  </a:cubicBezTo>
                  <a:cubicBezTo>
                    <a:pt x="6597" y="44625"/>
                    <a:pt x="6597" y="44613"/>
                    <a:pt x="6597" y="44613"/>
                  </a:cubicBezTo>
                  <a:lnTo>
                    <a:pt x="11169" y="8418"/>
                  </a:lnTo>
                  <a:lnTo>
                    <a:pt x="97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0"/>
            <p:cNvSpPr/>
            <p:nvPr/>
          </p:nvSpPr>
          <p:spPr>
            <a:xfrm flipH="1">
              <a:off x="6655839" y="2126285"/>
              <a:ext cx="834533" cy="1097332"/>
            </a:xfrm>
            <a:custGeom>
              <a:avLst/>
              <a:gdLst/>
              <a:ahLst/>
              <a:cxnLst/>
              <a:rect l="l" t="t" r="r" b="b"/>
              <a:pathLst>
                <a:path w="21778" h="28636" extrusionOk="0">
                  <a:moveTo>
                    <a:pt x="7954" y="1"/>
                  </a:moveTo>
                  <a:lnTo>
                    <a:pt x="2310" y="1835"/>
                  </a:lnTo>
                  <a:lnTo>
                    <a:pt x="3644" y="11455"/>
                  </a:lnTo>
                  <a:lnTo>
                    <a:pt x="11954" y="19694"/>
                  </a:lnTo>
                  <a:lnTo>
                    <a:pt x="1" y="22599"/>
                  </a:lnTo>
                  <a:lnTo>
                    <a:pt x="846" y="28635"/>
                  </a:lnTo>
                  <a:lnTo>
                    <a:pt x="17038" y="26433"/>
                  </a:lnTo>
                  <a:cubicBezTo>
                    <a:pt x="18419" y="26242"/>
                    <a:pt x="19670" y="25492"/>
                    <a:pt x="20479" y="24361"/>
                  </a:cubicBezTo>
                  <a:cubicBezTo>
                    <a:pt x="21741" y="22623"/>
                    <a:pt x="21777" y="20277"/>
                    <a:pt x="20563" y="18515"/>
                  </a:cubicBezTo>
                  <a:lnTo>
                    <a:pt x="79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0"/>
            <p:cNvSpPr/>
            <p:nvPr/>
          </p:nvSpPr>
          <p:spPr>
            <a:xfrm flipH="1">
              <a:off x="7350727" y="2485403"/>
              <a:ext cx="17819" cy="79859"/>
            </a:xfrm>
            <a:custGeom>
              <a:avLst/>
              <a:gdLst/>
              <a:ahLst/>
              <a:cxnLst/>
              <a:rect l="l" t="t" r="r" b="b"/>
              <a:pathLst>
                <a:path w="465" h="2084" extrusionOk="0">
                  <a:moveTo>
                    <a:pt x="0" y="0"/>
                  </a:moveTo>
                  <a:cubicBezTo>
                    <a:pt x="24" y="357"/>
                    <a:pt x="84" y="715"/>
                    <a:pt x="179" y="1060"/>
                  </a:cubicBezTo>
                  <a:cubicBezTo>
                    <a:pt x="239" y="1405"/>
                    <a:pt x="334" y="1762"/>
                    <a:pt x="465" y="2084"/>
                  </a:cubicBezTo>
                  <a:cubicBezTo>
                    <a:pt x="453" y="1727"/>
                    <a:pt x="393" y="1369"/>
                    <a:pt x="298" y="1036"/>
                  </a:cubicBezTo>
                  <a:cubicBezTo>
                    <a:pt x="239" y="679"/>
                    <a:pt x="143" y="334"/>
                    <a:pt x="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0"/>
            <p:cNvSpPr/>
            <p:nvPr/>
          </p:nvSpPr>
          <p:spPr>
            <a:xfrm flipH="1">
              <a:off x="6984819" y="2481303"/>
              <a:ext cx="564875" cy="1398412"/>
            </a:xfrm>
            <a:custGeom>
              <a:avLst/>
              <a:gdLst/>
              <a:ahLst/>
              <a:cxnLst/>
              <a:rect l="l" t="t" r="r" b="b"/>
              <a:pathLst>
                <a:path w="14741" h="36493" extrusionOk="0">
                  <a:moveTo>
                    <a:pt x="4644" y="0"/>
                  </a:moveTo>
                  <a:lnTo>
                    <a:pt x="4632" y="131"/>
                  </a:lnTo>
                  <a:cubicBezTo>
                    <a:pt x="4442" y="1798"/>
                    <a:pt x="4227" y="3536"/>
                    <a:pt x="4013" y="5322"/>
                  </a:cubicBezTo>
                  <a:cubicBezTo>
                    <a:pt x="2989" y="13942"/>
                    <a:pt x="2037" y="21741"/>
                    <a:pt x="1310" y="27384"/>
                  </a:cubicBezTo>
                  <a:cubicBezTo>
                    <a:pt x="953" y="30206"/>
                    <a:pt x="644" y="32480"/>
                    <a:pt x="406" y="34064"/>
                  </a:cubicBezTo>
                  <a:cubicBezTo>
                    <a:pt x="286" y="34850"/>
                    <a:pt x="203" y="35457"/>
                    <a:pt x="120" y="35862"/>
                  </a:cubicBezTo>
                  <a:cubicBezTo>
                    <a:pt x="84" y="36064"/>
                    <a:pt x="60" y="36231"/>
                    <a:pt x="36" y="36326"/>
                  </a:cubicBezTo>
                  <a:cubicBezTo>
                    <a:pt x="1" y="36433"/>
                    <a:pt x="1" y="36493"/>
                    <a:pt x="1" y="36493"/>
                  </a:cubicBezTo>
                  <a:cubicBezTo>
                    <a:pt x="1" y="36493"/>
                    <a:pt x="25" y="36445"/>
                    <a:pt x="48" y="36338"/>
                  </a:cubicBezTo>
                  <a:cubicBezTo>
                    <a:pt x="72" y="36219"/>
                    <a:pt x="96" y="36076"/>
                    <a:pt x="144" y="35873"/>
                  </a:cubicBezTo>
                  <a:cubicBezTo>
                    <a:pt x="227" y="35457"/>
                    <a:pt x="322" y="34850"/>
                    <a:pt x="453" y="34064"/>
                  </a:cubicBezTo>
                  <a:cubicBezTo>
                    <a:pt x="691" y="32492"/>
                    <a:pt x="1013" y="30206"/>
                    <a:pt x="1382" y="27396"/>
                  </a:cubicBezTo>
                  <a:cubicBezTo>
                    <a:pt x="2132" y="21753"/>
                    <a:pt x="3108" y="13942"/>
                    <a:pt x="4132" y="5334"/>
                  </a:cubicBezTo>
                  <a:cubicBezTo>
                    <a:pt x="4341" y="3592"/>
                    <a:pt x="4539" y="1895"/>
                    <a:pt x="4736" y="265"/>
                  </a:cubicBezTo>
                  <a:lnTo>
                    <a:pt x="4736" y="265"/>
                  </a:lnTo>
                  <a:lnTo>
                    <a:pt x="14575" y="10749"/>
                  </a:lnTo>
                  <a:lnTo>
                    <a:pt x="14575" y="10749"/>
                  </a:lnTo>
                  <a:lnTo>
                    <a:pt x="6525" y="13168"/>
                  </a:lnTo>
                  <a:lnTo>
                    <a:pt x="4299" y="13835"/>
                  </a:lnTo>
                  <a:lnTo>
                    <a:pt x="3715" y="14026"/>
                  </a:lnTo>
                  <a:lnTo>
                    <a:pt x="3513" y="14085"/>
                  </a:lnTo>
                  <a:cubicBezTo>
                    <a:pt x="3513" y="14085"/>
                    <a:pt x="3596" y="14085"/>
                    <a:pt x="3715" y="14037"/>
                  </a:cubicBezTo>
                  <a:lnTo>
                    <a:pt x="4299" y="13871"/>
                  </a:lnTo>
                  <a:lnTo>
                    <a:pt x="6537" y="13216"/>
                  </a:lnTo>
                  <a:lnTo>
                    <a:pt x="14669" y="10811"/>
                  </a:lnTo>
                  <a:lnTo>
                    <a:pt x="14741" y="10799"/>
                  </a:lnTo>
                  <a:lnTo>
                    <a:pt x="14693" y="10739"/>
                  </a:lnTo>
                  <a:lnTo>
                    <a:pt x="4739" y="95"/>
                  </a:lnTo>
                  <a:lnTo>
                    <a:pt x="46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0"/>
            <p:cNvSpPr/>
            <p:nvPr/>
          </p:nvSpPr>
          <p:spPr>
            <a:xfrm flipH="1">
              <a:off x="7349356" y="2565229"/>
              <a:ext cx="169758" cy="1314491"/>
            </a:xfrm>
            <a:custGeom>
              <a:avLst/>
              <a:gdLst/>
              <a:ahLst/>
              <a:cxnLst/>
              <a:rect l="l" t="t" r="r" b="b"/>
              <a:pathLst>
                <a:path w="4430" h="34303" extrusionOk="0">
                  <a:moveTo>
                    <a:pt x="4394" y="1"/>
                  </a:moveTo>
                  <a:cubicBezTo>
                    <a:pt x="4358" y="1"/>
                    <a:pt x="3358" y="7668"/>
                    <a:pt x="2155" y="17146"/>
                  </a:cubicBezTo>
                  <a:cubicBezTo>
                    <a:pt x="953" y="26623"/>
                    <a:pt x="0" y="34303"/>
                    <a:pt x="36" y="34303"/>
                  </a:cubicBezTo>
                  <a:cubicBezTo>
                    <a:pt x="36" y="34303"/>
                    <a:pt x="36" y="34303"/>
                    <a:pt x="36" y="34303"/>
                  </a:cubicBezTo>
                  <a:cubicBezTo>
                    <a:pt x="73" y="34303"/>
                    <a:pt x="1073" y="26628"/>
                    <a:pt x="2275" y="17170"/>
                  </a:cubicBezTo>
                  <a:cubicBezTo>
                    <a:pt x="3477" y="7692"/>
                    <a:pt x="4430" y="13"/>
                    <a:pt x="43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0"/>
            <p:cNvSpPr/>
            <p:nvPr/>
          </p:nvSpPr>
          <p:spPr>
            <a:xfrm flipH="1">
              <a:off x="7369429" y="2338476"/>
              <a:ext cx="32879" cy="150598"/>
            </a:xfrm>
            <a:custGeom>
              <a:avLst/>
              <a:gdLst/>
              <a:ahLst/>
              <a:cxnLst/>
              <a:rect l="l" t="t" r="r" b="b"/>
              <a:pathLst>
                <a:path w="858" h="3930" extrusionOk="0">
                  <a:moveTo>
                    <a:pt x="0" y="0"/>
                  </a:moveTo>
                  <a:lnTo>
                    <a:pt x="0" y="0"/>
                  </a:lnTo>
                  <a:cubicBezTo>
                    <a:pt x="12" y="191"/>
                    <a:pt x="48" y="381"/>
                    <a:pt x="108" y="560"/>
                  </a:cubicBezTo>
                  <a:cubicBezTo>
                    <a:pt x="191" y="965"/>
                    <a:pt x="310" y="1429"/>
                    <a:pt x="417" y="1965"/>
                  </a:cubicBezTo>
                  <a:cubicBezTo>
                    <a:pt x="524" y="2489"/>
                    <a:pt x="631" y="2965"/>
                    <a:pt x="715" y="3358"/>
                  </a:cubicBezTo>
                  <a:cubicBezTo>
                    <a:pt x="739" y="3548"/>
                    <a:pt x="786" y="3751"/>
                    <a:pt x="858" y="3929"/>
                  </a:cubicBezTo>
                  <a:cubicBezTo>
                    <a:pt x="858" y="3739"/>
                    <a:pt x="834" y="3537"/>
                    <a:pt x="798" y="3346"/>
                  </a:cubicBezTo>
                  <a:cubicBezTo>
                    <a:pt x="751" y="2989"/>
                    <a:pt x="655" y="2489"/>
                    <a:pt x="536" y="1941"/>
                  </a:cubicBezTo>
                  <a:cubicBezTo>
                    <a:pt x="417" y="1405"/>
                    <a:pt x="286" y="905"/>
                    <a:pt x="191" y="560"/>
                  </a:cubicBezTo>
                  <a:cubicBezTo>
                    <a:pt x="143" y="369"/>
                    <a:pt x="84" y="179"/>
                    <a:pt x="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0"/>
            <p:cNvSpPr/>
            <p:nvPr/>
          </p:nvSpPr>
          <p:spPr>
            <a:xfrm flipH="1">
              <a:off x="7358009" y="2308776"/>
              <a:ext cx="32457" cy="31346"/>
            </a:xfrm>
            <a:custGeom>
              <a:avLst/>
              <a:gdLst/>
              <a:ahLst/>
              <a:cxnLst/>
              <a:rect l="l" t="t" r="r" b="b"/>
              <a:pathLst>
                <a:path w="847" h="818" extrusionOk="0">
                  <a:moveTo>
                    <a:pt x="413" y="1"/>
                  </a:moveTo>
                  <a:cubicBezTo>
                    <a:pt x="287" y="1"/>
                    <a:pt x="227" y="61"/>
                    <a:pt x="227" y="61"/>
                  </a:cubicBezTo>
                  <a:cubicBezTo>
                    <a:pt x="246" y="59"/>
                    <a:pt x="265" y="58"/>
                    <a:pt x="284" y="58"/>
                  </a:cubicBezTo>
                  <a:cubicBezTo>
                    <a:pt x="372" y="58"/>
                    <a:pt x="458" y="79"/>
                    <a:pt x="537" y="109"/>
                  </a:cubicBezTo>
                  <a:cubicBezTo>
                    <a:pt x="632" y="156"/>
                    <a:pt x="692" y="240"/>
                    <a:pt x="715" y="347"/>
                  </a:cubicBezTo>
                  <a:cubicBezTo>
                    <a:pt x="727" y="466"/>
                    <a:pt x="680" y="597"/>
                    <a:pt x="572" y="668"/>
                  </a:cubicBezTo>
                  <a:cubicBezTo>
                    <a:pt x="528" y="693"/>
                    <a:pt x="477" y="705"/>
                    <a:pt x="426" y="705"/>
                  </a:cubicBezTo>
                  <a:cubicBezTo>
                    <a:pt x="355" y="705"/>
                    <a:pt x="283" y="681"/>
                    <a:pt x="227" y="632"/>
                  </a:cubicBezTo>
                  <a:cubicBezTo>
                    <a:pt x="144" y="573"/>
                    <a:pt x="108" y="466"/>
                    <a:pt x="132" y="359"/>
                  </a:cubicBezTo>
                  <a:cubicBezTo>
                    <a:pt x="156" y="263"/>
                    <a:pt x="215" y="180"/>
                    <a:pt x="299" y="109"/>
                  </a:cubicBezTo>
                  <a:lnTo>
                    <a:pt x="299" y="109"/>
                  </a:lnTo>
                  <a:cubicBezTo>
                    <a:pt x="299" y="109"/>
                    <a:pt x="263" y="109"/>
                    <a:pt x="203" y="132"/>
                  </a:cubicBezTo>
                  <a:cubicBezTo>
                    <a:pt x="132" y="180"/>
                    <a:pt x="72" y="263"/>
                    <a:pt x="49" y="347"/>
                  </a:cubicBezTo>
                  <a:cubicBezTo>
                    <a:pt x="1" y="478"/>
                    <a:pt x="49" y="632"/>
                    <a:pt x="156" y="716"/>
                  </a:cubicBezTo>
                  <a:cubicBezTo>
                    <a:pt x="231" y="784"/>
                    <a:pt x="326" y="817"/>
                    <a:pt x="420" y="817"/>
                  </a:cubicBezTo>
                  <a:cubicBezTo>
                    <a:pt x="490" y="817"/>
                    <a:pt x="559" y="799"/>
                    <a:pt x="620" y="763"/>
                  </a:cubicBezTo>
                  <a:cubicBezTo>
                    <a:pt x="775" y="668"/>
                    <a:pt x="846" y="502"/>
                    <a:pt x="811" y="323"/>
                  </a:cubicBezTo>
                  <a:cubicBezTo>
                    <a:pt x="787" y="192"/>
                    <a:pt x="692" y="73"/>
                    <a:pt x="561" y="25"/>
                  </a:cubicBezTo>
                  <a:cubicBezTo>
                    <a:pt x="504" y="7"/>
                    <a:pt x="455" y="1"/>
                    <a:pt x="41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0"/>
            <p:cNvSpPr/>
            <p:nvPr/>
          </p:nvSpPr>
          <p:spPr>
            <a:xfrm flipH="1">
              <a:off x="6938233" y="2880507"/>
              <a:ext cx="93577" cy="54376"/>
            </a:xfrm>
            <a:custGeom>
              <a:avLst/>
              <a:gdLst/>
              <a:ahLst/>
              <a:cxnLst/>
              <a:rect l="l" t="t" r="r" b="b"/>
              <a:pathLst>
                <a:path w="2442" h="1419" extrusionOk="0">
                  <a:moveTo>
                    <a:pt x="12" y="1"/>
                  </a:moveTo>
                  <a:cubicBezTo>
                    <a:pt x="0" y="37"/>
                    <a:pt x="608" y="239"/>
                    <a:pt x="1274" y="620"/>
                  </a:cubicBezTo>
                  <a:cubicBezTo>
                    <a:pt x="1935" y="1002"/>
                    <a:pt x="2392" y="1419"/>
                    <a:pt x="2438" y="1419"/>
                  </a:cubicBezTo>
                  <a:cubicBezTo>
                    <a:pt x="2439" y="1419"/>
                    <a:pt x="2440" y="1418"/>
                    <a:pt x="2441" y="1418"/>
                  </a:cubicBezTo>
                  <a:cubicBezTo>
                    <a:pt x="2132" y="1049"/>
                    <a:pt x="1762" y="739"/>
                    <a:pt x="1346" y="525"/>
                  </a:cubicBezTo>
                  <a:cubicBezTo>
                    <a:pt x="941" y="263"/>
                    <a:pt x="488" y="84"/>
                    <a:pt x="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0"/>
            <p:cNvSpPr/>
            <p:nvPr/>
          </p:nvSpPr>
          <p:spPr>
            <a:xfrm flipH="1">
              <a:off x="6487056" y="1190951"/>
              <a:ext cx="1322691" cy="1030233"/>
            </a:xfrm>
            <a:custGeom>
              <a:avLst/>
              <a:gdLst/>
              <a:ahLst/>
              <a:cxnLst/>
              <a:rect l="l" t="t" r="r" b="b"/>
              <a:pathLst>
                <a:path w="34517" h="26885" extrusionOk="0">
                  <a:moveTo>
                    <a:pt x="5798" y="0"/>
                  </a:moveTo>
                  <a:lnTo>
                    <a:pt x="5406" y="286"/>
                  </a:lnTo>
                  <a:cubicBezTo>
                    <a:pt x="5227" y="429"/>
                    <a:pt x="5096" y="607"/>
                    <a:pt x="5013" y="822"/>
                  </a:cubicBezTo>
                  <a:lnTo>
                    <a:pt x="4775" y="1560"/>
                  </a:lnTo>
                  <a:lnTo>
                    <a:pt x="0" y="3870"/>
                  </a:lnTo>
                  <a:lnTo>
                    <a:pt x="2060" y="18229"/>
                  </a:lnTo>
                  <a:lnTo>
                    <a:pt x="1250" y="24682"/>
                  </a:lnTo>
                  <a:cubicBezTo>
                    <a:pt x="1143" y="25503"/>
                    <a:pt x="1453" y="26337"/>
                    <a:pt x="2084" y="26884"/>
                  </a:cubicBezTo>
                  <a:lnTo>
                    <a:pt x="9799" y="26730"/>
                  </a:lnTo>
                  <a:lnTo>
                    <a:pt x="15193" y="23777"/>
                  </a:lnTo>
                  <a:lnTo>
                    <a:pt x="17669" y="23360"/>
                  </a:lnTo>
                  <a:lnTo>
                    <a:pt x="16657" y="18455"/>
                  </a:lnTo>
                  <a:lnTo>
                    <a:pt x="17121" y="11490"/>
                  </a:lnTo>
                  <a:lnTo>
                    <a:pt x="22765" y="14502"/>
                  </a:lnTo>
                  <a:cubicBezTo>
                    <a:pt x="23045" y="14657"/>
                    <a:pt x="23360" y="14737"/>
                    <a:pt x="23677" y="14737"/>
                  </a:cubicBezTo>
                  <a:cubicBezTo>
                    <a:pt x="23846" y="14737"/>
                    <a:pt x="24016" y="14714"/>
                    <a:pt x="24182" y="14669"/>
                  </a:cubicBezTo>
                  <a:lnTo>
                    <a:pt x="34516" y="11990"/>
                  </a:lnTo>
                  <a:lnTo>
                    <a:pt x="33981" y="8001"/>
                  </a:lnTo>
                  <a:lnTo>
                    <a:pt x="24610" y="9061"/>
                  </a:lnTo>
                  <a:lnTo>
                    <a:pt x="17479" y="2762"/>
                  </a:lnTo>
                  <a:lnTo>
                    <a:pt x="12168" y="1560"/>
                  </a:lnTo>
                  <a:lnTo>
                    <a:pt x="11228" y="0"/>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0"/>
            <p:cNvSpPr/>
            <p:nvPr/>
          </p:nvSpPr>
          <p:spPr>
            <a:xfrm flipH="1">
              <a:off x="7744514" y="1339220"/>
              <a:ext cx="543416" cy="711564"/>
            </a:xfrm>
            <a:custGeom>
              <a:avLst/>
              <a:gdLst/>
              <a:ahLst/>
              <a:cxnLst/>
              <a:rect l="l" t="t" r="r" b="b"/>
              <a:pathLst>
                <a:path w="14181" h="18569" extrusionOk="0">
                  <a:moveTo>
                    <a:pt x="12478" y="1"/>
                  </a:moveTo>
                  <a:cubicBezTo>
                    <a:pt x="11478" y="679"/>
                    <a:pt x="10728" y="1656"/>
                    <a:pt x="10323" y="2799"/>
                  </a:cubicBezTo>
                  <a:cubicBezTo>
                    <a:pt x="9787" y="4489"/>
                    <a:pt x="8549" y="11347"/>
                    <a:pt x="8549" y="11347"/>
                  </a:cubicBezTo>
                  <a:lnTo>
                    <a:pt x="3132" y="7990"/>
                  </a:lnTo>
                  <a:lnTo>
                    <a:pt x="0" y="11276"/>
                  </a:lnTo>
                  <a:lnTo>
                    <a:pt x="7216" y="17646"/>
                  </a:lnTo>
                  <a:cubicBezTo>
                    <a:pt x="7902" y="18251"/>
                    <a:pt x="8777" y="18568"/>
                    <a:pt x="9660" y="18568"/>
                  </a:cubicBezTo>
                  <a:cubicBezTo>
                    <a:pt x="10201" y="18568"/>
                    <a:pt x="10745" y="18449"/>
                    <a:pt x="11252" y="18205"/>
                  </a:cubicBezTo>
                  <a:cubicBezTo>
                    <a:pt x="12359" y="17670"/>
                    <a:pt x="13121" y="16610"/>
                    <a:pt x="13288" y="15384"/>
                  </a:cubicBezTo>
                  <a:lnTo>
                    <a:pt x="14181" y="8883"/>
                  </a:lnTo>
                  <a:lnTo>
                    <a:pt x="12478"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0"/>
            <p:cNvSpPr/>
            <p:nvPr/>
          </p:nvSpPr>
          <p:spPr>
            <a:xfrm flipH="1">
              <a:off x="7185568" y="2107124"/>
              <a:ext cx="175237" cy="83538"/>
            </a:xfrm>
            <a:custGeom>
              <a:avLst/>
              <a:gdLst/>
              <a:ahLst/>
              <a:cxnLst/>
              <a:rect l="l" t="t" r="r" b="b"/>
              <a:pathLst>
                <a:path w="4573" h="2180" extrusionOk="0">
                  <a:moveTo>
                    <a:pt x="4228" y="1"/>
                  </a:moveTo>
                  <a:lnTo>
                    <a:pt x="668" y="656"/>
                  </a:lnTo>
                  <a:lnTo>
                    <a:pt x="1" y="2180"/>
                  </a:lnTo>
                  <a:lnTo>
                    <a:pt x="4573" y="501"/>
                  </a:lnTo>
                  <a:lnTo>
                    <a:pt x="4228" y="1"/>
                  </a:ln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0"/>
            <p:cNvSpPr/>
            <p:nvPr/>
          </p:nvSpPr>
          <p:spPr>
            <a:xfrm flipH="1">
              <a:off x="6991228" y="1797786"/>
              <a:ext cx="738695" cy="476356"/>
            </a:xfrm>
            <a:custGeom>
              <a:avLst/>
              <a:gdLst/>
              <a:ahLst/>
              <a:cxnLst/>
              <a:rect l="l" t="t" r="r" b="b"/>
              <a:pathLst>
                <a:path w="19277" h="12431" extrusionOk="0">
                  <a:moveTo>
                    <a:pt x="14753" y="0"/>
                  </a:moveTo>
                  <a:lnTo>
                    <a:pt x="1" y="11049"/>
                  </a:lnTo>
                  <a:cubicBezTo>
                    <a:pt x="1253" y="11554"/>
                    <a:pt x="2538" y="11787"/>
                    <a:pt x="3821" y="11787"/>
                  </a:cubicBezTo>
                  <a:cubicBezTo>
                    <a:pt x="5807" y="11787"/>
                    <a:pt x="7788" y="11228"/>
                    <a:pt x="9633" y="10252"/>
                  </a:cubicBezTo>
                  <a:cubicBezTo>
                    <a:pt x="10550" y="9764"/>
                    <a:pt x="11407" y="9168"/>
                    <a:pt x="12324" y="8680"/>
                  </a:cubicBezTo>
                  <a:cubicBezTo>
                    <a:pt x="13161" y="8251"/>
                    <a:pt x="14067" y="7918"/>
                    <a:pt x="14996" y="7918"/>
                  </a:cubicBezTo>
                  <a:cubicBezTo>
                    <a:pt x="15097" y="7918"/>
                    <a:pt x="15199" y="7922"/>
                    <a:pt x="15300" y="7930"/>
                  </a:cubicBezTo>
                  <a:cubicBezTo>
                    <a:pt x="16336" y="8001"/>
                    <a:pt x="17384" y="8573"/>
                    <a:pt x="17801" y="9525"/>
                  </a:cubicBezTo>
                  <a:cubicBezTo>
                    <a:pt x="18217" y="10478"/>
                    <a:pt x="17801" y="11764"/>
                    <a:pt x="16824" y="12121"/>
                  </a:cubicBezTo>
                  <a:lnTo>
                    <a:pt x="17170" y="12431"/>
                  </a:lnTo>
                  <a:cubicBezTo>
                    <a:pt x="18598" y="11764"/>
                    <a:pt x="19277" y="9835"/>
                    <a:pt x="18586" y="8418"/>
                  </a:cubicBezTo>
                  <a:cubicBezTo>
                    <a:pt x="18051" y="7335"/>
                    <a:pt x="16920" y="6680"/>
                    <a:pt x="16098" y="5799"/>
                  </a:cubicBezTo>
                  <a:cubicBezTo>
                    <a:pt x="14884" y="4489"/>
                    <a:pt x="14753" y="1965"/>
                    <a:pt x="14753"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0"/>
            <p:cNvSpPr/>
            <p:nvPr/>
          </p:nvSpPr>
          <p:spPr>
            <a:xfrm flipH="1">
              <a:off x="7461601" y="1250274"/>
              <a:ext cx="165198" cy="206698"/>
            </a:xfrm>
            <a:custGeom>
              <a:avLst/>
              <a:gdLst/>
              <a:ahLst/>
              <a:cxnLst/>
              <a:rect l="l" t="t" r="r" b="b"/>
              <a:pathLst>
                <a:path w="4311" h="5394" extrusionOk="0">
                  <a:moveTo>
                    <a:pt x="1" y="0"/>
                  </a:moveTo>
                  <a:lnTo>
                    <a:pt x="1" y="0"/>
                  </a:lnTo>
                  <a:cubicBezTo>
                    <a:pt x="12" y="131"/>
                    <a:pt x="24" y="262"/>
                    <a:pt x="48" y="381"/>
                  </a:cubicBezTo>
                  <a:cubicBezTo>
                    <a:pt x="132" y="714"/>
                    <a:pt x="227" y="1048"/>
                    <a:pt x="358" y="1357"/>
                  </a:cubicBezTo>
                  <a:cubicBezTo>
                    <a:pt x="786" y="2417"/>
                    <a:pt x="1405" y="3381"/>
                    <a:pt x="2203" y="4191"/>
                  </a:cubicBezTo>
                  <a:cubicBezTo>
                    <a:pt x="2572" y="4584"/>
                    <a:pt x="2977" y="4941"/>
                    <a:pt x="3406" y="5263"/>
                  </a:cubicBezTo>
                  <a:lnTo>
                    <a:pt x="3584" y="5394"/>
                  </a:lnTo>
                  <a:lnTo>
                    <a:pt x="3489" y="5191"/>
                  </a:lnTo>
                  <a:cubicBezTo>
                    <a:pt x="3322" y="4798"/>
                    <a:pt x="3227" y="4382"/>
                    <a:pt x="3227" y="3965"/>
                  </a:cubicBezTo>
                  <a:cubicBezTo>
                    <a:pt x="3215" y="3643"/>
                    <a:pt x="3310" y="3310"/>
                    <a:pt x="3513" y="3060"/>
                  </a:cubicBezTo>
                  <a:cubicBezTo>
                    <a:pt x="3668" y="2905"/>
                    <a:pt x="3870" y="2810"/>
                    <a:pt x="4084" y="2798"/>
                  </a:cubicBezTo>
                  <a:lnTo>
                    <a:pt x="4311" y="2798"/>
                  </a:lnTo>
                  <a:cubicBezTo>
                    <a:pt x="4239" y="2774"/>
                    <a:pt x="4156" y="2762"/>
                    <a:pt x="4084" y="2762"/>
                  </a:cubicBezTo>
                  <a:cubicBezTo>
                    <a:pt x="3858" y="2762"/>
                    <a:pt x="3632" y="2846"/>
                    <a:pt x="3465" y="3012"/>
                  </a:cubicBezTo>
                  <a:cubicBezTo>
                    <a:pt x="3239" y="3274"/>
                    <a:pt x="3120" y="3620"/>
                    <a:pt x="3144" y="3965"/>
                  </a:cubicBezTo>
                  <a:cubicBezTo>
                    <a:pt x="3132" y="4167"/>
                    <a:pt x="3156" y="4382"/>
                    <a:pt x="3191" y="4584"/>
                  </a:cubicBezTo>
                  <a:cubicBezTo>
                    <a:pt x="3216" y="4739"/>
                    <a:pt x="3257" y="4889"/>
                    <a:pt x="3312" y="5037"/>
                  </a:cubicBezTo>
                  <a:lnTo>
                    <a:pt x="3312" y="5037"/>
                  </a:lnTo>
                  <a:cubicBezTo>
                    <a:pt x="2954" y="4751"/>
                    <a:pt x="2608" y="4438"/>
                    <a:pt x="2298" y="4108"/>
                  </a:cubicBezTo>
                  <a:cubicBezTo>
                    <a:pt x="1513" y="3298"/>
                    <a:pt x="882" y="2357"/>
                    <a:pt x="429" y="1334"/>
                  </a:cubicBezTo>
                  <a:cubicBezTo>
                    <a:pt x="262" y="893"/>
                    <a:pt x="120" y="452"/>
                    <a:pt x="1"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0"/>
            <p:cNvSpPr/>
            <p:nvPr/>
          </p:nvSpPr>
          <p:spPr>
            <a:xfrm flipH="1">
              <a:off x="7305552" y="1213293"/>
              <a:ext cx="145118" cy="190565"/>
            </a:xfrm>
            <a:custGeom>
              <a:avLst/>
              <a:gdLst/>
              <a:ahLst/>
              <a:cxnLst/>
              <a:rect l="l" t="t" r="r" b="b"/>
              <a:pathLst>
                <a:path w="3787" h="4973" extrusionOk="0">
                  <a:moveTo>
                    <a:pt x="2199" y="0"/>
                  </a:moveTo>
                  <a:cubicBezTo>
                    <a:pt x="2104" y="0"/>
                    <a:pt x="1999" y="4"/>
                    <a:pt x="1882" y="13"/>
                  </a:cubicBezTo>
                  <a:cubicBezTo>
                    <a:pt x="2084" y="632"/>
                    <a:pt x="2096" y="1298"/>
                    <a:pt x="1929" y="1918"/>
                  </a:cubicBezTo>
                  <a:lnTo>
                    <a:pt x="0" y="3763"/>
                  </a:lnTo>
                  <a:cubicBezTo>
                    <a:pt x="91" y="3722"/>
                    <a:pt x="192" y="3703"/>
                    <a:pt x="296" y="3703"/>
                  </a:cubicBezTo>
                  <a:cubicBezTo>
                    <a:pt x="646" y="3703"/>
                    <a:pt x="1043" y="3909"/>
                    <a:pt x="1262" y="4156"/>
                  </a:cubicBezTo>
                  <a:cubicBezTo>
                    <a:pt x="1441" y="4370"/>
                    <a:pt x="1548" y="4668"/>
                    <a:pt x="1798" y="4811"/>
                  </a:cubicBezTo>
                  <a:cubicBezTo>
                    <a:pt x="1950" y="4894"/>
                    <a:pt x="2319" y="4973"/>
                    <a:pt x="2625" y="4973"/>
                  </a:cubicBezTo>
                  <a:cubicBezTo>
                    <a:pt x="2800" y="4973"/>
                    <a:pt x="2954" y="4947"/>
                    <a:pt x="3036" y="4882"/>
                  </a:cubicBezTo>
                  <a:cubicBezTo>
                    <a:pt x="3036" y="4882"/>
                    <a:pt x="3179" y="4215"/>
                    <a:pt x="3251" y="3953"/>
                  </a:cubicBezTo>
                  <a:cubicBezTo>
                    <a:pt x="3513" y="2906"/>
                    <a:pt x="3691" y="1846"/>
                    <a:pt x="3787" y="763"/>
                  </a:cubicBezTo>
                  <a:cubicBezTo>
                    <a:pt x="3101" y="436"/>
                    <a:pt x="3211" y="0"/>
                    <a:pt x="2199"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0"/>
            <p:cNvSpPr/>
            <p:nvPr/>
          </p:nvSpPr>
          <p:spPr>
            <a:xfrm flipH="1">
              <a:off x="7303253" y="1211147"/>
              <a:ext cx="146497" cy="194819"/>
            </a:xfrm>
            <a:custGeom>
              <a:avLst/>
              <a:gdLst/>
              <a:ahLst/>
              <a:cxnLst/>
              <a:rect l="l" t="t" r="r" b="b"/>
              <a:pathLst>
                <a:path w="3823" h="5084" extrusionOk="0">
                  <a:moveTo>
                    <a:pt x="2152" y="0"/>
                  </a:moveTo>
                  <a:cubicBezTo>
                    <a:pt x="2053" y="0"/>
                    <a:pt x="1955" y="7"/>
                    <a:pt x="1858" y="21"/>
                  </a:cubicBezTo>
                  <a:lnTo>
                    <a:pt x="1810" y="21"/>
                  </a:lnTo>
                  <a:lnTo>
                    <a:pt x="1822" y="80"/>
                  </a:lnTo>
                  <a:cubicBezTo>
                    <a:pt x="1965" y="521"/>
                    <a:pt x="2024" y="997"/>
                    <a:pt x="1989" y="1462"/>
                  </a:cubicBezTo>
                  <a:cubicBezTo>
                    <a:pt x="1965" y="1795"/>
                    <a:pt x="1893" y="1974"/>
                    <a:pt x="1917" y="1974"/>
                  </a:cubicBezTo>
                  <a:cubicBezTo>
                    <a:pt x="1929" y="1926"/>
                    <a:pt x="1941" y="1890"/>
                    <a:pt x="1953" y="1843"/>
                  </a:cubicBezTo>
                  <a:cubicBezTo>
                    <a:pt x="1989" y="1723"/>
                    <a:pt x="2012" y="1593"/>
                    <a:pt x="2036" y="1462"/>
                  </a:cubicBezTo>
                  <a:cubicBezTo>
                    <a:pt x="2082" y="1000"/>
                    <a:pt x="2039" y="539"/>
                    <a:pt x="1906" y="99"/>
                  </a:cubicBezTo>
                  <a:lnTo>
                    <a:pt x="1906" y="99"/>
                  </a:lnTo>
                  <a:cubicBezTo>
                    <a:pt x="1971" y="94"/>
                    <a:pt x="2035" y="91"/>
                    <a:pt x="2098" y="91"/>
                  </a:cubicBezTo>
                  <a:cubicBezTo>
                    <a:pt x="2339" y="91"/>
                    <a:pt x="2578" y="131"/>
                    <a:pt x="2810" y="211"/>
                  </a:cubicBezTo>
                  <a:cubicBezTo>
                    <a:pt x="2965" y="283"/>
                    <a:pt x="3120" y="390"/>
                    <a:pt x="3239" y="521"/>
                  </a:cubicBezTo>
                  <a:cubicBezTo>
                    <a:pt x="3372" y="654"/>
                    <a:pt x="3525" y="766"/>
                    <a:pt x="3699" y="848"/>
                  </a:cubicBezTo>
                  <a:lnTo>
                    <a:pt x="3699" y="848"/>
                  </a:lnTo>
                  <a:cubicBezTo>
                    <a:pt x="3652" y="1397"/>
                    <a:pt x="3581" y="2001"/>
                    <a:pt x="3477" y="2616"/>
                  </a:cubicBezTo>
                  <a:cubicBezTo>
                    <a:pt x="3405" y="3033"/>
                    <a:pt x="3322" y="3438"/>
                    <a:pt x="3227" y="3819"/>
                  </a:cubicBezTo>
                  <a:cubicBezTo>
                    <a:pt x="3134" y="4190"/>
                    <a:pt x="3064" y="4562"/>
                    <a:pt x="2983" y="4900"/>
                  </a:cubicBezTo>
                  <a:lnTo>
                    <a:pt x="2983" y="4900"/>
                  </a:lnTo>
                  <a:cubicBezTo>
                    <a:pt x="2881" y="4953"/>
                    <a:pt x="2769" y="4974"/>
                    <a:pt x="2667" y="4974"/>
                  </a:cubicBezTo>
                  <a:cubicBezTo>
                    <a:pt x="2548" y="4974"/>
                    <a:pt x="2429" y="4962"/>
                    <a:pt x="2310" y="4950"/>
                  </a:cubicBezTo>
                  <a:cubicBezTo>
                    <a:pt x="2084" y="4938"/>
                    <a:pt x="1881" y="4867"/>
                    <a:pt x="1703" y="4748"/>
                  </a:cubicBezTo>
                  <a:cubicBezTo>
                    <a:pt x="1572" y="4605"/>
                    <a:pt x="1453" y="4438"/>
                    <a:pt x="1346" y="4271"/>
                  </a:cubicBezTo>
                  <a:cubicBezTo>
                    <a:pt x="1238" y="4140"/>
                    <a:pt x="1096" y="4021"/>
                    <a:pt x="941" y="3938"/>
                  </a:cubicBezTo>
                  <a:cubicBezTo>
                    <a:pt x="753" y="3817"/>
                    <a:pt x="524" y="3746"/>
                    <a:pt x="302" y="3746"/>
                  </a:cubicBezTo>
                  <a:cubicBezTo>
                    <a:pt x="285" y="3746"/>
                    <a:pt x="267" y="3747"/>
                    <a:pt x="250" y="3748"/>
                  </a:cubicBezTo>
                  <a:cubicBezTo>
                    <a:pt x="155" y="3748"/>
                    <a:pt x="72" y="3771"/>
                    <a:pt x="0" y="3819"/>
                  </a:cubicBezTo>
                  <a:cubicBezTo>
                    <a:pt x="84" y="3795"/>
                    <a:pt x="167" y="3783"/>
                    <a:pt x="250" y="3783"/>
                  </a:cubicBezTo>
                  <a:cubicBezTo>
                    <a:pt x="488" y="3783"/>
                    <a:pt x="715" y="3867"/>
                    <a:pt x="917" y="3986"/>
                  </a:cubicBezTo>
                  <a:cubicBezTo>
                    <a:pt x="1060" y="4081"/>
                    <a:pt x="1191" y="4188"/>
                    <a:pt x="1286" y="4319"/>
                  </a:cubicBezTo>
                  <a:cubicBezTo>
                    <a:pt x="1393" y="4498"/>
                    <a:pt x="1512" y="4664"/>
                    <a:pt x="1643" y="4819"/>
                  </a:cubicBezTo>
                  <a:cubicBezTo>
                    <a:pt x="1727" y="4891"/>
                    <a:pt x="1834" y="4950"/>
                    <a:pt x="1953" y="4986"/>
                  </a:cubicBezTo>
                  <a:cubicBezTo>
                    <a:pt x="2060" y="5022"/>
                    <a:pt x="2179" y="5045"/>
                    <a:pt x="2298" y="5057"/>
                  </a:cubicBezTo>
                  <a:cubicBezTo>
                    <a:pt x="2417" y="5081"/>
                    <a:pt x="2548" y="5081"/>
                    <a:pt x="2667" y="5081"/>
                  </a:cubicBezTo>
                  <a:cubicBezTo>
                    <a:pt x="2685" y="5083"/>
                    <a:pt x="2703" y="5083"/>
                    <a:pt x="2722" y="5083"/>
                  </a:cubicBezTo>
                  <a:cubicBezTo>
                    <a:pt x="2846" y="5083"/>
                    <a:pt x="2968" y="5048"/>
                    <a:pt x="3072" y="4986"/>
                  </a:cubicBezTo>
                  <a:lnTo>
                    <a:pt x="3084" y="4974"/>
                  </a:lnTo>
                  <a:lnTo>
                    <a:pt x="3084" y="4950"/>
                  </a:lnTo>
                  <a:cubicBezTo>
                    <a:pt x="3167" y="4605"/>
                    <a:pt x="3251" y="4236"/>
                    <a:pt x="3346" y="3843"/>
                  </a:cubicBezTo>
                  <a:cubicBezTo>
                    <a:pt x="3441" y="3462"/>
                    <a:pt x="3524" y="3057"/>
                    <a:pt x="3596" y="2640"/>
                  </a:cubicBezTo>
                  <a:cubicBezTo>
                    <a:pt x="3703" y="2009"/>
                    <a:pt x="3763" y="1390"/>
                    <a:pt x="3822" y="819"/>
                  </a:cubicBezTo>
                  <a:lnTo>
                    <a:pt x="3822" y="783"/>
                  </a:lnTo>
                  <a:lnTo>
                    <a:pt x="3786" y="771"/>
                  </a:lnTo>
                  <a:cubicBezTo>
                    <a:pt x="3620" y="688"/>
                    <a:pt x="3465" y="580"/>
                    <a:pt x="3322" y="450"/>
                  </a:cubicBezTo>
                  <a:cubicBezTo>
                    <a:pt x="3191" y="307"/>
                    <a:pt x="3036" y="188"/>
                    <a:pt x="2858" y="116"/>
                  </a:cubicBezTo>
                  <a:cubicBezTo>
                    <a:pt x="2630" y="40"/>
                    <a:pt x="2390" y="0"/>
                    <a:pt x="2152"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0"/>
            <p:cNvSpPr/>
            <p:nvPr/>
          </p:nvSpPr>
          <p:spPr>
            <a:xfrm flipH="1">
              <a:off x="7070115" y="1370262"/>
              <a:ext cx="391515" cy="758774"/>
            </a:xfrm>
            <a:custGeom>
              <a:avLst/>
              <a:gdLst/>
              <a:ahLst/>
              <a:cxnLst/>
              <a:rect l="l" t="t" r="r" b="b"/>
              <a:pathLst>
                <a:path w="10217" h="19801" extrusionOk="0">
                  <a:moveTo>
                    <a:pt x="1" y="0"/>
                  </a:moveTo>
                  <a:cubicBezTo>
                    <a:pt x="1" y="24"/>
                    <a:pt x="13" y="36"/>
                    <a:pt x="13" y="60"/>
                  </a:cubicBezTo>
                  <a:cubicBezTo>
                    <a:pt x="36" y="108"/>
                    <a:pt x="60" y="179"/>
                    <a:pt x="84" y="250"/>
                  </a:cubicBezTo>
                  <a:cubicBezTo>
                    <a:pt x="143" y="417"/>
                    <a:pt x="227" y="655"/>
                    <a:pt x="334" y="977"/>
                  </a:cubicBezTo>
                  <a:cubicBezTo>
                    <a:pt x="1060" y="3203"/>
                    <a:pt x="1394" y="5549"/>
                    <a:pt x="1322" y="7894"/>
                  </a:cubicBezTo>
                  <a:cubicBezTo>
                    <a:pt x="1298" y="8716"/>
                    <a:pt x="1215" y="9537"/>
                    <a:pt x="1096" y="10347"/>
                  </a:cubicBezTo>
                  <a:cubicBezTo>
                    <a:pt x="965" y="11192"/>
                    <a:pt x="751" y="12061"/>
                    <a:pt x="715" y="12990"/>
                  </a:cubicBezTo>
                  <a:cubicBezTo>
                    <a:pt x="691" y="13442"/>
                    <a:pt x="739" y="13907"/>
                    <a:pt x="846" y="14347"/>
                  </a:cubicBezTo>
                  <a:cubicBezTo>
                    <a:pt x="953" y="14776"/>
                    <a:pt x="1156" y="15181"/>
                    <a:pt x="1417" y="15538"/>
                  </a:cubicBezTo>
                  <a:cubicBezTo>
                    <a:pt x="1929" y="16217"/>
                    <a:pt x="2620" y="16729"/>
                    <a:pt x="3406" y="17026"/>
                  </a:cubicBezTo>
                  <a:cubicBezTo>
                    <a:pt x="4108" y="17300"/>
                    <a:pt x="4858" y="17455"/>
                    <a:pt x="5608" y="17491"/>
                  </a:cubicBezTo>
                  <a:cubicBezTo>
                    <a:pt x="6311" y="17538"/>
                    <a:pt x="6966" y="17514"/>
                    <a:pt x="7561" y="17562"/>
                  </a:cubicBezTo>
                  <a:cubicBezTo>
                    <a:pt x="8097" y="17586"/>
                    <a:pt x="8621" y="17729"/>
                    <a:pt x="9085" y="17979"/>
                  </a:cubicBezTo>
                  <a:cubicBezTo>
                    <a:pt x="9442" y="18181"/>
                    <a:pt x="9728" y="18467"/>
                    <a:pt x="9942" y="18812"/>
                  </a:cubicBezTo>
                  <a:cubicBezTo>
                    <a:pt x="10073" y="19027"/>
                    <a:pt x="10157" y="19277"/>
                    <a:pt x="10180" y="19527"/>
                  </a:cubicBezTo>
                  <a:lnTo>
                    <a:pt x="10180" y="19800"/>
                  </a:lnTo>
                  <a:cubicBezTo>
                    <a:pt x="10180" y="19800"/>
                    <a:pt x="10180" y="19777"/>
                    <a:pt x="10192" y="19741"/>
                  </a:cubicBezTo>
                  <a:cubicBezTo>
                    <a:pt x="10204" y="19669"/>
                    <a:pt x="10216" y="19598"/>
                    <a:pt x="10204" y="19538"/>
                  </a:cubicBezTo>
                  <a:cubicBezTo>
                    <a:pt x="10204" y="19277"/>
                    <a:pt x="10121" y="19015"/>
                    <a:pt x="9990" y="18788"/>
                  </a:cubicBezTo>
                  <a:cubicBezTo>
                    <a:pt x="9788" y="18443"/>
                    <a:pt x="9490" y="18145"/>
                    <a:pt x="9133" y="17931"/>
                  </a:cubicBezTo>
                  <a:cubicBezTo>
                    <a:pt x="8656" y="17669"/>
                    <a:pt x="8121" y="17514"/>
                    <a:pt x="7561" y="17479"/>
                  </a:cubicBezTo>
                  <a:cubicBezTo>
                    <a:pt x="6966" y="17419"/>
                    <a:pt x="6311" y="17443"/>
                    <a:pt x="5608" y="17395"/>
                  </a:cubicBezTo>
                  <a:cubicBezTo>
                    <a:pt x="4870" y="17348"/>
                    <a:pt x="4132" y="17193"/>
                    <a:pt x="3442" y="16931"/>
                  </a:cubicBezTo>
                  <a:cubicBezTo>
                    <a:pt x="2680" y="16633"/>
                    <a:pt x="2001" y="16133"/>
                    <a:pt x="1513" y="15478"/>
                  </a:cubicBezTo>
                  <a:cubicBezTo>
                    <a:pt x="1001" y="14752"/>
                    <a:pt x="763" y="13883"/>
                    <a:pt x="834" y="13002"/>
                  </a:cubicBezTo>
                  <a:cubicBezTo>
                    <a:pt x="870" y="12097"/>
                    <a:pt x="1072" y="11228"/>
                    <a:pt x="1203" y="10371"/>
                  </a:cubicBezTo>
                  <a:cubicBezTo>
                    <a:pt x="1334" y="9549"/>
                    <a:pt x="1406" y="8728"/>
                    <a:pt x="1441" y="7894"/>
                  </a:cubicBezTo>
                  <a:cubicBezTo>
                    <a:pt x="1465" y="6489"/>
                    <a:pt x="1358" y="5084"/>
                    <a:pt x="1108" y="3703"/>
                  </a:cubicBezTo>
                  <a:cubicBezTo>
                    <a:pt x="929" y="2775"/>
                    <a:pt x="679" y="1858"/>
                    <a:pt x="382" y="965"/>
                  </a:cubicBezTo>
                  <a:cubicBezTo>
                    <a:pt x="274" y="643"/>
                    <a:pt x="167" y="405"/>
                    <a:pt x="108" y="238"/>
                  </a:cubicBezTo>
                  <a:cubicBezTo>
                    <a:pt x="72" y="167"/>
                    <a:pt x="48" y="96"/>
                    <a:pt x="24" y="60"/>
                  </a:cubicBezTo>
                  <a:cubicBezTo>
                    <a:pt x="13" y="12"/>
                    <a:pt x="1" y="0"/>
                    <a:pt x="1"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0"/>
            <p:cNvSpPr/>
            <p:nvPr/>
          </p:nvSpPr>
          <p:spPr>
            <a:xfrm flipH="1">
              <a:off x="7205197" y="1966136"/>
              <a:ext cx="339477" cy="143202"/>
            </a:xfrm>
            <a:custGeom>
              <a:avLst/>
              <a:gdLst/>
              <a:ahLst/>
              <a:cxnLst/>
              <a:rect l="l" t="t" r="r" b="b"/>
              <a:pathLst>
                <a:path w="8859" h="3737" extrusionOk="0">
                  <a:moveTo>
                    <a:pt x="8859" y="1"/>
                  </a:moveTo>
                  <a:cubicBezTo>
                    <a:pt x="8752" y="84"/>
                    <a:pt x="8645" y="168"/>
                    <a:pt x="8549" y="251"/>
                  </a:cubicBezTo>
                  <a:cubicBezTo>
                    <a:pt x="8454" y="334"/>
                    <a:pt x="8335" y="430"/>
                    <a:pt x="8204" y="549"/>
                  </a:cubicBezTo>
                  <a:cubicBezTo>
                    <a:pt x="8073" y="656"/>
                    <a:pt x="7918" y="787"/>
                    <a:pt x="7740" y="918"/>
                  </a:cubicBezTo>
                  <a:cubicBezTo>
                    <a:pt x="7323" y="1227"/>
                    <a:pt x="6894" y="1513"/>
                    <a:pt x="6442" y="1775"/>
                  </a:cubicBezTo>
                  <a:cubicBezTo>
                    <a:pt x="5894" y="2096"/>
                    <a:pt x="5335" y="2382"/>
                    <a:pt x="4751" y="2632"/>
                  </a:cubicBezTo>
                  <a:cubicBezTo>
                    <a:pt x="4156" y="2870"/>
                    <a:pt x="3561" y="3073"/>
                    <a:pt x="2942" y="3239"/>
                  </a:cubicBezTo>
                  <a:cubicBezTo>
                    <a:pt x="2441" y="3370"/>
                    <a:pt x="1941" y="3478"/>
                    <a:pt x="1418" y="3561"/>
                  </a:cubicBezTo>
                  <a:cubicBezTo>
                    <a:pt x="1203" y="3597"/>
                    <a:pt x="1001" y="3608"/>
                    <a:pt x="834" y="3632"/>
                  </a:cubicBezTo>
                  <a:cubicBezTo>
                    <a:pt x="656" y="3656"/>
                    <a:pt x="501" y="3680"/>
                    <a:pt x="382" y="3680"/>
                  </a:cubicBezTo>
                  <a:cubicBezTo>
                    <a:pt x="251" y="3680"/>
                    <a:pt x="120" y="3704"/>
                    <a:pt x="1" y="3728"/>
                  </a:cubicBezTo>
                  <a:cubicBezTo>
                    <a:pt x="60" y="3733"/>
                    <a:pt x="123" y="3736"/>
                    <a:pt x="187" y="3736"/>
                  </a:cubicBezTo>
                  <a:cubicBezTo>
                    <a:pt x="251" y="3736"/>
                    <a:pt x="316" y="3733"/>
                    <a:pt x="382" y="3728"/>
                  </a:cubicBezTo>
                  <a:cubicBezTo>
                    <a:pt x="513" y="3716"/>
                    <a:pt x="656" y="3716"/>
                    <a:pt x="834" y="3692"/>
                  </a:cubicBezTo>
                  <a:cubicBezTo>
                    <a:pt x="1013" y="3680"/>
                    <a:pt x="1215" y="3668"/>
                    <a:pt x="1429" y="3632"/>
                  </a:cubicBezTo>
                  <a:cubicBezTo>
                    <a:pt x="1953" y="3573"/>
                    <a:pt x="2465" y="3478"/>
                    <a:pt x="2977" y="3347"/>
                  </a:cubicBezTo>
                  <a:cubicBezTo>
                    <a:pt x="4215" y="3025"/>
                    <a:pt x="5406" y="2525"/>
                    <a:pt x="6501" y="1870"/>
                  </a:cubicBezTo>
                  <a:cubicBezTo>
                    <a:pt x="6954" y="1596"/>
                    <a:pt x="7383" y="1299"/>
                    <a:pt x="7787" y="977"/>
                  </a:cubicBezTo>
                  <a:cubicBezTo>
                    <a:pt x="7978" y="846"/>
                    <a:pt x="8121" y="703"/>
                    <a:pt x="8252" y="596"/>
                  </a:cubicBezTo>
                  <a:cubicBezTo>
                    <a:pt x="8395" y="477"/>
                    <a:pt x="8502" y="370"/>
                    <a:pt x="8597" y="287"/>
                  </a:cubicBezTo>
                  <a:cubicBezTo>
                    <a:pt x="8692" y="203"/>
                    <a:pt x="8776" y="108"/>
                    <a:pt x="8859"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0"/>
            <p:cNvSpPr/>
            <p:nvPr/>
          </p:nvSpPr>
          <p:spPr>
            <a:xfrm flipH="1">
              <a:off x="7262678" y="1673660"/>
              <a:ext cx="302536" cy="360936"/>
            </a:xfrm>
            <a:custGeom>
              <a:avLst/>
              <a:gdLst/>
              <a:ahLst/>
              <a:cxnLst/>
              <a:rect l="l" t="t" r="r" b="b"/>
              <a:pathLst>
                <a:path w="7895" h="9419" extrusionOk="0">
                  <a:moveTo>
                    <a:pt x="7895" y="1"/>
                  </a:moveTo>
                  <a:lnTo>
                    <a:pt x="7895" y="1"/>
                  </a:lnTo>
                  <a:cubicBezTo>
                    <a:pt x="7871" y="49"/>
                    <a:pt x="7859" y="84"/>
                    <a:pt x="7847" y="132"/>
                  </a:cubicBezTo>
                  <a:lnTo>
                    <a:pt x="7752" y="489"/>
                  </a:lnTo>
                  <a:cubicBezTo>
                    <a:pt x="7704" y="644"/>
                    <a:pt x="7645" y="834"/>
                    <a:pt x="7573" y="1049"/>
                  </a:cubicBezTo>
                  <a:cubicBezTo>
                    <a:pt x="7502" y="1263"/>
                    <a:pt x="7430" y="1513"/>
                    <a:pt x="7311" y="1775"/>
                  </a:cubicBezTo>
                  <a:lnTo>
                    <a:pt x="7145" y="2192"/>
                  </a:lnTo>
                  <a:cubicBezTo>
                    <a:pt x="7085" y="2347"/>
                    <a:pt x="7014" y="2489"/>
                    <a:pt x="6942" y="2644"/>
                  </a:cubicBezTo>
                  <a:cubicBezTo>
                    <a:pt x="6799" y="2954"/>
                    <a:pt x="6621" y="3263"/>
                    <a:pt x="6442" y="3597"/>
                  </a:cubicBezTo>
                  <a:cubicBezTo>
                    <a:pt x="6025" y="4311"/>
                    <a:pt x="5549" y="4990"/>
                    <a:pt x="5025" y="5621"/>
                  </a:cubicBezTo>
                  <a:cubicBezTo>
                    <a:pt x="4501" y="6252"/>
                    <a:pt x="3906" y="6835"/>
                    <a:pt x="3287" y="7359"/>
                  </a:cubicBezTo>
                  <a:cubicBezTo>
                    <a:pt x="2989" y="7597"/>
                    <a:pt x="2704" y="7835"/>
                    <a:pt x="2430" y="8026"/>
                  </a:cubicBezTo>
                  <a:cubicBezTo>
                    <a:pt x="2287" y="8121"/>
                    <a:pt x="2156" y="8216"/>
                    <a:pt x="2025" y="8300"/>
                  </a:cubicBezTo>
                  <a:lnTo>
                    <a:pt x="1644" y="8538"/>
                  </a:lnTo>
                  <a:cubicBezTo>
                    <a:pt x="1406" y="8681"/>
                    <a:pt x="1168" y="8800"/>
                    <a:pt x="965" y="8919"/>
                  </a:cubicBezTo>
                  <a:cubicBezTo>
                    <a:pt x="775" y="9038"/>
                    <a:pt x="596" y="9121"/>
                    <a:pt x="453" y="9193"/>
                  </a:cubicBezTo>
                  <a:lnTo>
                    <a:pt x="120" y="9347"/>
                  </a:lnTo>
                  <a:cubicBezTo>
                    <a:pt x="72" y="9371"/>
                    <a:pt x="37" y="9383"/>
                    <a:pt x="1" y="9419"/>
                  </a:cubicBezTo>
                  <a:cubicBezTo>
                    <a:pt x="49" y="9407"/>
                    <a:pt x="84" y="9395"/>
                    <a:pt x="120" y="9371"/>
                  </a:cubicBezTo>
                  <a:lnTo>
                    <a:pt x="465" y="9228"/>
                  </a:lnTo>
                  <a:cubicBezTo>
                    <a:pt x="656" y="9157"/>
                    <a:pt x="822" y="9074"/>
                    <a:pt x="1001" y="8978"/>
                  </a:cubicBezTo>
                  <a:cubicBezTo>
                    <a:pt x="1203" y="8871"/>
                    <a:pt x="1453" y="8764"/>
                    <a:pt x="1692" y="8609"/>
                  </a:cubicBezTo>
                  <a:lnTo>
                    <a:pt x="2073" y="8371"/>
                  </a:lnTo>
                  <a:cubicBezTo>
                    <a:pt x="2215" y="8288"/>
                    <a:pt x="2346" y="8192"/>
                    <a:pt x="2477" y="8097"/>
                  </a:cubicBezTo>
                  <a:cubicBezTo>
                    <a:pt x="2775" y="7907"/>
                    <a:pt x="3049" y="7681"/>
                    <a:pt x="3358" y="7442"/>
                  </a:cubicBezTo>
                  <a:cubicBezTo>
                    <a:pt x="4644" y="6383"/>
                    <a:pt x="5728" y="5097"/>
                    <a:pt x="6537" y="3644"/>
                  </a:cubicBezTo>
                  <a:cubicBezTo>
                    <a:pt x="6716" y="3311"/>
                    <a:pt x="6895" y="2989"/>
                    <a:pt x="7026" y="2680"/>
                  </a:cubicBezTo>
                  <a:cubicBezTo>
                    <a:pt x="7097" y="2525"/>
                    <a:pt x="7180" y="2370"/>
                    <a:pt x="7228" y="2227"/>
                  </a:cubicBezTo>
                  <a:cubicBezTo>
                    <a:pt x="7288" y="2085"/>
                    <a:pt x="7335" y="1942"/>
                    <a:pt x="7395" y="1799"/>
                  </a:cubicBezTo>
                  <a:cubicBezTo>
                    <a:pt x="7502" y="1525"/>
                    <a:pt x="7573" y="1287"/>
                    <a:pt x="7645" y="1061"/>
                  </a:cubicBezTo>
                  <a:cubicBezTo>
                    <a:pt x="7704" y="882"/>
                    <a:pt x="7752" y="692"/>
                    <a:pt x="7799" y="489"/>
                  </a:cubicBezTo>
                  <a:lnTo>
                    <a:pt x="7871" y="132"/>
                  </a:lnTo>
                  <a:cubicBezTo>
                    <a:pt x="7895" y="84"/>
                    <a:pt x="7895" y="49"/>
                    <a:pt x="7895"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0"/>
            <p:cNvSpPr/>
            <p:nvPr/>
          </p:nvSpPr>
          <p:spPr>
            <a:xfrm flipH="1">
              <a:off x="7638183" y="2145484"/>
              <a:ext cx="54759" cy="120478"/>
            </a:xfrm>
            <a:custGeom>
              <a:avLst/>
              <a:gdLst/>
              <a:ahLst/>
              <a:cxnLst/>
              <a:rect l="l" t="t" r="r" b="b"/>
              <a:pathLst>
                <a:path w="1429" h="3144" extrusionOk="0">
                  <a:moveTo>
                    <a:pt x="83" y="0"/>
                  </a:moveTo>
                  <a:cubicBezTo>
                    <a:pt x="24" y="167"/>
                    <a:pt x="0" y="345"/>
                    <a:pt x="12" y="524"/>
                  </a:cubicBezTo>
                  <a:cubicBezTo>
                    <a:pt x="12" y="1393"/>
                    <a:pt x="357" y="2226"/>
                    <a:pt x="988" y="2834"/>
                  </a:cubicBezTo>
                  <a:cubicBezTo>
                    <a:pt x="1107" y="2965"/>
                    <a:pt x="1250" y="3072"/>
                    <a:pt x="1405" y="3143"/>
                  </a:cubicBezTo>
                  <a:cubicBezTo>
                    <a:pt x="1429" y="3131"/>
                    <a:pt x="1262" y="3012"/>
                    <a:pt x="1048" y="2774"/>
                  </a:cubicBezTo>
                  <a:cubicBezTo>
                    <a:pt x="476" y="2155"/>
                    <a:pt x="143" y="1357"/>
                    <a:pt x="95" y="512"/>
                  </a:cubicBezTo>
                  <a:cubicBezTo>
                    <a:pt x="83" y="202"/>
                    <a:pt x="107" y="0"/>
                    <a:pt x="83"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0"/>
            <p:cNvSpPr/>
            <p:nvPr/>
          </p:nvSpPr>
          <p:spPr>
            <a:xfrm flipH="1">
              <a:off x="7639982" y="2196568"/>
              <a:ext cx="12837" cy="51579"/>
            </a:xfrm>
            <a:custGeom>
              <a:avLst/>
              <a:gdLst/>
              <a:ahLst/>
              <a:cxnLst/>
              <a:rect l="l" t="t" r="r" b="b"/>
              <a:pathLst>
                <a:path w="335" h="1346" extrusionOk="0">
                  <a:moveTo>
                    <a:pt x="191" y="1"/>
                  </a:moveTo>
                  <a:cubicBezTo>
                    <a:pt x="1" y="441"/>
                    <a:pt x="37" y="941"/>
                    <a:pt x="310" y="1346"/>
                  </a:cubicBezTo>
                  <a:cubicBezTo>
                    <a:pt x="334" y="1322"/>
                    <a:pt x="227" y="1036"/>
                    <a:pt x="191" y="679"/>
                  </a:cubicBezTo>
                  <a:cubicBezTo>
                    <a:pt x="168" y="310"/>
                    <a:pt x="227" y="1"/>
                    <a:pt x="191"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0"/>
            <p:cNvSpPr/>
            <p:nvPr/>
          </p:nvSpPr>
          <p:spPr>
            <a:xfrm flipH="1">
              <a:off x="7733070" y="1461047"/>
              <a:ext cx="77598" cy="416155"/>
            </a:xfrm>
            <a:custGeom>
              <a:avLst/>
              <a:gdLst/>
              <a:ahLst/>
              <a:cxnLst/>
              <a:rect l="l" t="t" r="r" b="b"/>
              <a:pathLst>
                <a:path w="2025" h="10860" extrusionOk="0">
                  <a:moveTo>
                    <a:pt x="0" y="1"/>
                  </a:moveTo>
                  <a:cubicBezTo>
                    <a:pt x="0" y="36"/>
                    <a:pt x="12" y="72"/>
                    <a:pt x="24" y="120"/>
                  </a:cubicBezTo>
                  <a:cubicBezTo>
                    <a:pt x="36" y="191"/>
                    <a:pt x="60" y="298"/>
                    <a:pt x="84" y="429"/>
                  </a:cubicBezTo>
                  <a:cubicBezTo>
                    <a:pt x="131" y="727"/>
                    <a:pt x="215" y="1132"/>
                    <a:pt x="310" y="1596"/>
                  </a:cubicBezTo>
                  <a:cubicBezTo>
                    <a:pt x="500" y="2572"/>
                    <a:pt x="774" y="3930"/>
                    <a:pt x="1060" y="5430"/>
                  </a:cubicBezTo>
                  <a:cubicBezTo>
                    <a:pt x="1334" y="6918"/>
                    <a:pt x="1572" y="8287"/>
                    <a:pt x="1739" y="9264"/>
                  </a:cubicBezTo>
                  <a:cubicBezTo>
                    <a:pt x="1810" y="9728"/>
                    <a:pt x="1882" y="10133"/>
                    <a:pt x="1929" y="10431"/>
                  </a:cubicBezTo>
                  <a:cubicBezTo>
                    <a:pt x="1953" y="10562"/>
                    <a:pt x="1965" y="10657"/>
                    <a:pt x="1989" y="10752"/>
                  </a:cubicBezTo>
                  <a:cubicBezTo>
                    <a:pt x="1989" y="10788"/>
                    <a:pt x="2001" y="10823"/>
                    <a:pt x="2012" y="10859"/>
                  </a:cubicBezTo>
                  <a:cubicBezTo>
                    <a:pt x="2024" y="10812"/>
                    <a:pt x="2024" y="10776"/>
                    <a:pt x="2024" y="10728"/>
                  </a:cubicBezTo>
                  <a:cubicBezTo>
                    <a:pt x="2012" y="10645"/>
                    <a:pt x="2001" y="10538"/>
                    <a:pt x="1989" y="10407"/>
                  </a:cubicBezTo>
                  <a:cubicBezTo>
                    <a:pt x="1953" y="10145"/>
                    <a:pt x="1905" y="9740"/>
                    <a:pt x="1834" y="9240"/>
                  </a:cubicBezTo>
                  <a:cubicBezTo>
                    <a:pt x="1691" y="8252"/>
                    <a:pt x="1477" y="6882"/>
                    <a:pt x="1191" y="5394"/>
                  </a:cubicBezTo>
                  <a:cubicBezTo>
                    <a:pt x="905" y="3894"/>
                    <a:pt x="631" y="2549"/>
                    <a:pt x="405" y="1572"/>
                  </a:cubicBezTo>
                  <a:cubicBezTo>
                    <a:pt x="286" y="1084"/>
                    <a:pt x="191" y="691"/>
                    <a:pt x="119" y="417"/>
                  </a:cubicBezTo>
                  <a:cubicBezTo>
                    <a:pt x="96" y="298"/>
                    <a:pt x="60" y="191"/>
                    <a:pt x="48" y="108"/>
                  </a:cubicBezTo>
                  <a:cubicBezTo>
                    <a:pt x="36" y="72"/>
                    <a:pt x="24" y="36"/>
                    <a:pt x="0"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0"/>
            <p:cNvSpPr/>
            <p:nvPr/>
          </p:nvSpPr>
          <p:spPr>
            <a:xfrm flipH="1">
              <a:off x="7132177" y="1443725"/>
              <a:ext cx="30579" cy="433476"/>
            </a:xfrm>
            <a:custGeom>
              <a:avLst/>
              <a:gdLst/>
              <a:ahLst/>
              <a:cxnLst/>
              <a:rect l="l" t="t" r="r" b="b"/>
              <a:pathLst>
                <a:path w="798" h="11312" extrusionOk="0">
                  <a:moveTo>
                    <a:pt x="798" y="0"/>
                  </a:moveTo>
                  <a:cubicBezTo>
                    <a:pt x="786" y="36"/>
                    <a:pt x="774" y="72"/>
                    <a:pt x="774" y="107"/>
                  </a:cubicBezTo>
                  <a:cubicBezTo>
                    <a:pt x="762" y="203"/>
                    <a:pt x="738" y="310"/>
                    <a:pt x="726" y="441"/>
                  </a:cubicBezTo>
                  <a:cubicBezTo>
                    <a:pt x="679" y="738"/>
                    <a:pt x="631" y="1155"/>
                    <a:pt x="572" y="1643"/>
                  </a:cubicBezTo>
                  <a:cubicBezTo>
                    <a:pt x="453" y="2667"/>
                    <a:pt x="286" y="4072"/>
                    <a:pt x="179" y="5644"/>
                  </a:cubicBezTo>
                  <a:cubicBezTo>
                    <a:pt x="60" y="7204"/>
                    <a:pt x="0" y="8620"/>
                    <a:pt x="0" y="9644"/>
                  </a:cubicBezTo>
                  <a:lnTo>
                    <a:pt x="0" y="10871"/>
                  </a:lnTo>
                  <a:lnTo>
                    <a:pt x="0" y="11192"/>
                  </a:lnTo>
                  <a:cubicBezTo>
                    <a:pt x="0" y="11240"/>
                    <a:pt x="0" y="11275"/>
                    <a:pt x="12" y="11311"/>
                  </a:cubicBezTo>
                  <a:cubicBezTo>
                    <a:pt x="24" y="11275"/>
                    <a:pt x="36" y="11240"/>
                    <a:pt x="36" y="11192"/>
                  </a:cubicBezTo>
                  <a:lnTo>
                    <a:pt x="48" y="10871"/>
                  </a:lnTo>
                  <a:cubicBezTo>
                    <a:pt x="60" y="10561"/>
                    <a:pt x="72" y="10144"/>
                    <a:pt x="84" y="9644"/>
                  </a:cubicBezTo>
                  <a:cubicBezTo>
                    <a:pt x="119" y="8620"/>
                    <a:pt x="167" y="7215"/>
                    <a:pt x="298" y="5644"/>
                  </a:cubicBezTo>
                  <a:cubicBezTo>
                    <a:pt x="417" y="4084"/>
                    <a:pt x="560" y="2679"/>
                    <a:pt x="655" y="1655"/>
                  </a:cubicBezTo>
                  <a:cubicBezTo>
                    <a:pt x="703" y="1155"/>
                    <a:pt x="738" y="750"/>
                    <a:pt x="774" y="441"/>
                  </a:cubicBezTo>
                  <a:cubicBezTo>
                    <a:pt x="774" y="310"/>
                    <a:pt x="798" y="203"/>
                    <a:pt x="798" y="119"/>
                  </a:cubicBezTo>
                  <a:cubicBezTo>
                    <a:pt x="798" y="84"/>
                    <a:pt x="798" y="36"/>
                    <a:pt x="798"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0"/>
            <p:cNvSpPr/>
            <p:nvPr/>
          </p:nvSpPr>
          <p:spPr>
            <a:xfrm flipH="1">
              <a:off x="7875896" y="1774064"/>
              <a:ext cx="85339" cy="125958"/>
            </a:xfrm>
            <a:custGeom>
              <a:avLst/>
              <a:gdLst/>
              <a:ahLst/>
              <a:cxnLst/>
              <a:rect l="l" t="t" r="r" b="b"/>
              <a:pathLst>
                <a:path w="2227" h="3287" extrusionOk="0">
                  <a:moveTo>
                    <a:pt x="36" y="0"/>
                  </a:moveTo>
                  <a:cubicBezTo>
                    <a:pt x="0" y="36"/>
                    <a:pt x="715" y="619"/>
                    <a:pt x="1298" y="1536"/>
                  </a:cubicBezTo>
                  <a:cubicBezTo>
                    <a:pt x="1873" y="2452"/>
                    <a:pt x="2182" y="3287"/>
                    <a:pt x="2225" y="3287"/>
                  </a:cubicBezTo>
                  <a:cubicBezTo>
                    <a:pt x="2226" y="3287"/>
                    <a:pt x="2226" y="3287"/>
                    <a:pt x="2227" y="3286"/>
                  </a:cubicBezTo>
                  <a:cubicBezTo>
                    <a:pt x="2191" y="3096"/>
                    <a:pt x="2143" y="2905"/>
                    <a:pt x="2060" y="2727"/>
                  </a:cubicBezTo>
                  <a:cubicBezTo>
                    <a:pt x="1881" y="2286"/>
                    <a:pt x="1667" y="1870"/>
                    <a:pt x="1405" y="1465"/>
                  </a:cubicBezTo>
                  <a:cubicBezTo>
                    <a:pt x="1143" y="1072"/>
                    <a:pt x="846" y="703"/>
                    <a:pt x="500" y="381"/>
                  </a:cubicBezTo>
                  <a:cubicBezTo>
                    <a:pt x="357" y="227"/>
                    <a:pt x="203" y="108"/>
                    <a:pt x="36"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0"/>
            <p:cNvSpPr/>
            <p:nvPr/>
          </p:nvSpPr>
          <p:spPr>
            <a:xfrm flipH="1">
              <a:off x="7860377" y="1773604"/>
              <a:ext cx="99517" cy="87638"/>
            </a:xfrm>
            <a:custGeom>
              <a:avLst/>
              <a:gdLst/>
              <a:ahLst/>
              <a:cxnLst/>
              <a:rect l="l" t="t" r="r" b="b"/>
              <a:pathLst>
                <a:path w="2597" h="2287" extrusionOk="0">
                  <a:moveTo>
                    <a:pt x="1" y="0"/>
                  </a:moveTo>
                  <a:lnTo>
                    <a:pt x="1" y="0"/>
                  </a:lnTo>
                  <a:cubicBezTo>
                    <a:pt x="144" y="96"/>
                    <a:pt x="299" y="179"/>
                    <a:pt x="465" y="239"/>
                  </a:cubicBezTo>
                  <a:cubicBezTo>
                    <a:pt x="846" y="405"/>
                    <a:pt x="1204" y="631"/>
                    <a:pt x="1525" y="893"/>
                  </a:cubicBezTo>
                  <a:cubicBezTo>
                    <a:pt x="1846" y="1155"/>
                    <a:pt x="2120" y="1465"/>
                    <a:pt x="2335" y="1822"/>
                  </a:cubicBezTo>
                  <a:cubicBezTo>
                    <a:pt x="2406" y="1977"/>
                    <a:pt x="2501" y="2132"/>
                    <a:pt x="2597" y="2286"/>
                  </a:cubicBezTo>
                  <a:cubicBezTo>
                    <a:pt x="2561" y="2108"/>
                    <a:pt x="2501" y="1941"/>
                    <a:pt x="2418" y="1786"/>
                  </a:cubicBezTo>
                  <a:cubicBezTo>
                    <a:pt x="2216" y="1405"/>
                    <a:pt x="1942" y="1060"/>
                    <a:pt x="1608" y="786"/>
                  </a:cubicBezTo>
                  <a:cubicBezTo>
                    <a:pt x="1275" y="524"/>
                    <a:pt x="906" y="310"/>
                    <a:pt x="501" y="155"/>
                  </a:cubicBezTo>
                  <a:cubicBezTo>
                    <a:pt x="346" y="84"/>
                    <a:pt x="168" y="36"/>
                    <a:pt x="1"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0"/>
            <p:cNvSpPr/>
            <p:nvPr/>
          </p:nvSpPr>
          <p:spPr>
            <a:xfrm flipH="1">
              <a:off x="7768675" y="1530066"/>
              <a:ext cx="154698" cy="143049"/>
            </a:xfrm>
            <a:custGeom>
              <a:avLst/>
              <a:gdLst/>
              <a:ahLst/>
              <a:cxnLst/>
              <a:rect l="l" t="t" r="r" b="b"/>
              <a:pathLst>
                <a:path w="4037" h="3733" extrusionOk="0">
                  <a:moveTo>
                    <a:pt x="1155" y="119"/>
                  </a:moveTo>
                  <a:cubicBezTo>
                    <a:pt x="1204" y="119"/>
                    <a:pt x="1252" y="126"/>
                    <a:pt x="1298" y="140"/>
                  </a:cubicBezTo>
                  <a:cubicBezTo>
                    <a:pt x="1620" y="224"/>
                    <a:pt x="1882" y="474"/>
                    <a:pt x="2001" y="795"/>
                  </a:cubicBezTo>
                  <a:cubicBezTo>
                    <a:pt x="2108" y="1069"/>
                    <a:pt x="2072" y="1391"/>
                    <a:pt x="1917" y="1653"/>
                  </a:cubicBezTo>
                  <a:cubicBezTo>
                    <a:pt x="1786" y="1879"/>
                    <a:pt x="1572" y="2045"/>
                    <a:pt x="1322" y="2129"/>
                  </a:cubicBezTo>
                  <a:cubicBezTo>
                    <a:pt x="1225" y="2161"/>
                    <a:pt x="1126" y="2176"/>
                    <a:pt x="1027" y="2177"/>
                  </a:cubicBezTo>
                  <a:lnTo>
                    <a:pt x="1027" y="2177"/>
                  </a:lnTo>
                  <a:cubicBezTo>
                    <a:pt x="955" y="2028"/>
                    <a:pt x="890" y="1876"/>
                    <a:pt x="834" y="1724"/>
                  </a:cubicBezTo>
                  <a:cubicBezTo>
                    <a:pt x="715" y="1391"/>
                    <a:pt x="560" y="1033"/>
                    <a:pt x="596" y="676"/>
                  </a:cubicBezTo>
                  <a:cubicBezTo>
                    <a:pt x="620" y="498"/>
                    <a:pt x="703" y="343"/>
                    <a:pt x="834" y="224"/>
                  </a:cubicBezTo>
                  <a:cubicBezTo>
                    <a:pt x="926" y="157"/>
                    <a:pt x="1041" y="119"/>
                    <a:pt x="1155" y="119"/>
                  </a:cubicBezTo>
                  <a:close/>
                  <a:moveTo>
                    <a:pt x="1171" y="1"/>
                  </a:moveTo>
                  <a:cubicBezTo>
                    <a:pt x="1026" y="1"/>
                    <a:pt x="885" y="43"/>
                    <a:pt x="774" y="129"/>
                  </a:cubicBezTo>
                  <a:cubicBezTo>
                    <a:pt x="608" y="259"/>
                    <a:pt x="512" y="450"/>
                    <a:pt x="489" y="652"/>
                  </a:cubicBezTo>
                  <a:cubicBezTo>
                    <a:pt x="465" y="855"/>
                    <a:pt x="489" y="1057"/>
                    <a:pt x="548" y="1248"/>
                  </a:cubicBezTo>
                  <a:cubicBezTo>
                    <a:pt x="608" y="1426"/>
                    <a:pt x="667" y="1593"/>
                    <a:pt x="739" y="1772"/>
                  </a:cubicBezTo>
                  <a:cubicBezTo>
                    <a:pt x="789" y="1906"/>
                    <a:pt x="845" y="2039"/>
                    <a:pt x="907" y="2170"/>
                  </a:cubicBezTo>
                  <a:lnTo>
                    <a:pt x="907" y="2170"/>
                  </a:lnTo>
                  <a:cubicBezTo>
                    <a:pt x="829" y="2161"/>
                    <a:pt x="753" y="2143"/>
                    <a:pt x="679" y="2117"/>
                  </a:cubicBezTo>
                  <a:cubicBezTo>
                    <a:pt x="512" y="2057"/>
                    <a:pt x="370" y="1974"/>
                    <a:pt x="251" y="1855"/>
                  </a:cubicBezTo>
                  <a:cubicBezTo>
                    <a:pt x="155" y="1748"/>
                    <a:pt x="72" y="1629"/>
                    <a:pt x="0" y="1510"/>
                  </a:cubicBezTo>
                  <a:lnTo>
                    <a:pt x="0" y="1510"/>
                  </a:lnTo>
                  <a:cubicBezTo>
                    <a:pt x="0" y="1510"/>
                    <a:pt x="12" y="1545"/>
                    <a:pt x="36" y="1617"/>
                  </a:cubicBezTo>
                  <a:cubicBezTo>
                    <a:pt x="84" y="1712"/>
                    <a:pt x="143" y="1807"/>
                    <a:pt x="227" y="1891"/>
                  </a:cubicBezTo>
                  <a:cubicBezTo>
                    <a:pt x="346" y="2022"/>
                    <a:pt x="489" y="2117"/>
                    <a:pt x="655" y="2176"/>
                  </a:cubicBezTo>
                  <a:cubicBezTo>
                    <a:pt x="748" y="2218"/>
                    <a:pt x="847" y="2243"/>
                    <a:pt x="948" y="2253"/>
                  </a:cubicBezTo>
                  <a:lnTo>
                    <a:pt x="948" y="2253"/>
                  </a:lnTo>
                  <a:cubicBezTo>
                    <a:pt x="1025" y="2405"/>
                    <a:pt x="1109" y="2554"/>
                    <a:pt x="1203" y="2700"/>
                  </a:cubicBezTo>
                  <a:cubicBezTo>
                    <a:pt x="1524" y="3224"/>
                    <a:pt x="2036" y="3581"/>
                    <a:pt x="2632" y="3712"/>
                  </a:cubicBezTo>
                  <a:cubicBezTo>
                    <a:pt x="2712" y="3726"/>
                    <a:pt x="2792" y="3733"/>
                    <a:pt x="2871" y="3733"/>
                  </a:cubicBezTo>
                  <a:cubicBezTo>
                    <a:pt x="3205" y="3733"/>
                    <a:pt x="3525" y="3614"/>
                    <a:pt x="3775" y="3403"/>
                  </a:cubicBezTo>
                  <a:cubicBezTo>
                    <a:pt x="3858" y="3331"/>
                    <a:pt x="3930" y="3248"/>
                    <a:pt x="3989" y="3153"/>
                  </a:cubicBezTo>
                  <a:cubicBezTo>
                    <a:pt x="4025" y="3093"/>
                    <a:pt x="4037" y="3057"/>
                    <a:pt x="4037" y="3057"/>
                  </a:cubicBezTo>
                  <a:lnTo>
                    <a:pt x="4037" y="3057"/>
                  </a:lnTo>
                  <a:cubicBezTo>
                    <a:pt x="3953" y="3176"/>
                    <a:pt x="3858" y="3284"/>
                    <a:pt x="3751" y="3391"/>
                  </a:cubicBezTo>
                  <a:cubicBezTo>
                    <a:pt x="3509" y="3567"/>
                    <a:pt x="3210" y="3664"/>
                    <a:pt x="2909" y="3664"/>
                  </a:cubicBezTo>
                  <a:cubicBezTo>
                    <a:pt x="2824" y="3664"/>
                    <a:pt x="2739" y="3657"/>
                    <a:pt x="2656" y="3641"/>
                  </a:cubicBezTo>
                  <a:cubicBezTo>
                    <a:pt x="2084" y="3510"/>
                    <a:pt x="1596" y="3153"/>
                    <a:pt x="1298" y="2653"/>
                  </a:cubicBezTo>
                  <a:cubicBezTo>
                    <a:pt x="1214" y="2527"/>
                    <a:pt x="1138" y="2394"/>
                    <a:pt x="1068" y="2258"/>
                  </a:cubicBezTo>
                  <a:lnTo>
                    <a:pt x="1068" y="2258"/>
                  </a:lnTo>
                  <a:cubicBezTo>
                    <a:pt x="1162" y="2256"/>
                    <a:pt x="1256" y="2241"/>
                    <a:pt x="1346" y="2212"/>
                  </a:cubicBezTo>
                  <a:cubicBezTo>
                    <a:pt x="1632" y="2129"/>
                    <a:pt x="1858" y="1950"/>
                    <a:pt x="2013" y="1700"/>
                  </a:cubicBezTo>
                  <a:cubicBezTo>
                    <a:pt x="2191" y="1414"/>
                    <a:pt x="2227" y="1069"/>
                    <a:pt x="2108" y="748"/>
                  </a:cubicBezTo>
                  <a:cubicBezTo>
                    <a:pt x="1989" y="402"/>
                    <a:pt x="1703" y="129"/>
                    <a:pt x="1346" y="21"/>
                  </a:cubicBezTo>
                  <a:cubicBezTo>
                    <a:pt x="1288" y="8"/>
                    <a:pt x="1229" y="1"/>
                    <a:pt x="1171"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0"/>
            <p:cNvSpPr/>
            <p:nvPr/>
          </p:nvSpPr>
          <p:spPr>
            <a:xfrm flipH="1">
              <a:off x="7417809" y="1445603"/>
              <a:ext cx="366416" cy="374693"/>
            </a:xfrm>
            <a:custGeom>
              <a:avLst/>
              <a:gdLst/>
              <a:ahLst/>
              <a:cxnLst/>
              <a:rect l="l" t="t" r="r" b="b"/>
              <a:pathLst>
                <a:path w="9562" h="9778" extrusionOk="0">
                  <a:moveTo>
                    <a:pt x="2788" y="99"/>
                  </a:moveTo>
                  <a:cubicBezTo>
                    <a:pt x="3118" y="99"/>
                    <a:pt x="3431" y="233"/>
                    <a:pt x="3656" y="487"/>
                  </a:cubicBezTo>
                  <a:cubicBezTo>
                    <a:pt x="3894" y="773"/>
                    <a:pt x="3989" y="1154"/>
                    <a:pt x="3918" y="1523"/>
                  </a:cubicBezTo>
                  <a:cubicBezTo>
                    <a:pt x="3870" y="1868"/>
                    <a:pt x="3704" y="2178"/>
                    <a:pt x="3466" y="2428"/>
                  </a:cubicBezTo>
                  <a:cubicBezTo>
                    <a:pt x="3251" y="2642"/>
                    <a:pt x="3001" y="2821"/>
                    <a:pt x="2716" y="2928"/>
                  </a:cubicBezTo>
                  <a:cubicBezTo>
                    <a:pt x="2579" y="2980"/>
                    <a:pt x="2439" y="3025"/>
                    <a:pt x="2297" y="3060"/>
                  </a:cubicBezTo>
                  <a:lnTo>
                    <a:pt x="2297" y="3060"/>
                  </a:lnTo>
                  <a:cubicBezTo>
                    <a:pt x="2192" y="2850"/>
                    <a:pt x="2100" y="2630"/>
                    <a:pt x="2025" y="2404"/>
                  </a:cubicBezTo>
                  <a:cubicBezTo>
                    <a:pt x="1846" y="1975"/>
                    <a:pt x="1775" y="1511"/>
                    <a:pt x="1811" y="1047"/>
                  </a:cubicBezTo>
                  <a:cubicBezTo>
                    <a:pt x="1858" y="618"/>
                    <a:pt x="2156" y="249"/>
                    <a:pt x="2573" y="118"/>
                  </a:cubicBezTo>
                  <a:cubicBezTo>
                    <a:pt x="2645" y="105"/>
                    <a:pt x="2717" y="99"/>
                    <a:pt x="2788" y="99"/>
                  </a:cubicBezTo>
                  <a:close/>
                  <a:moveTo>
                    <a:pt x="7258" y="2426"/>
                  </a:moveTo>
                  <a:cubicBezTo>
                    <a:pt x="7320" y="2426"/>
                    <a:pt x="7381" y="2431"/>
                    <a:pt x="7442" y="2440"/>
                  </a:cubicBezTo>
                  <a:cubicBezTo>
                    <a:pt x="7692" y="2475"/>
                    <a:pt x="7919" y="2606"/>
                    <a:pt x="8073" y="2797"/>
                  </a:cubicBezTo>
                  <a:cubicBezTo>
                    <a:pt x="8228" y="3011"/>
                    <a:pt x="8300" y="3261"/>
                    <a:pt x="8264" y="3511"/>
                  </a:cubicBezTo>
                  <a:cubicBezTo>
                    <a:pt x="8252" y="3773"/>
                    <a:pt x="8169" y="4023"/>
                    <a:pt x="8038" y="4249"/>
                  </a:cubicBezTo>
                  <a:cubicBezTo>
                    <a:pt x="7740" y="4714"/>
                    <a:pt x="7311" y="5059"/>
                    <a:pt x="6799" y="5250"/>
                  </a:cubicBezTo>
                  <a:cubicBezTo>
                    <a:pt x="6439" y="5384"/>
                    <a:pt x="6060" y="5453"/>
                    <a:pt x="5680" y="5453"/>
                  </a:cubicBezTo>
                  <a:cubicBezTo>
                    <a:pt x="5521" y="5453"/>
                    <a:pt x="5362" y="5441"/>
                    <a:pt x="5204" y="5416"/>
                  </a:cubicBezTo>
                  <a:cubicBezTo>
                    <a:pt x="5137" y="5406"/>
                    <a:pt x="5070" y="5393"/>
                    <a:pt x="5004" y="5378"/>
                  </a:cubicBezTo>
                  <a:lnTo>
                    <a:pt x="5004" y="5378"/>
                  </a:lnTo>
                  <a:cubicBezTo>
                    <a:pt x="5091" y="4720"/>
                    <a:pt x="5321" y="4080"/>
                    <a:pt x="5680" y="3511"/>
                  </a:cubicBezTo>
                  <a:cubicBezTo>
                    <a:pt x="5918" y="3095"/>
                    <a:pt x="6287" y="2749"/>
                    <a:pt x="6728" y="2535"/>
                  </a:cubicBezTo>
                  <a:cubicBezTo>
                    <a:pt x="6896" y="2464"/>
                    <a:pt x="7078" y="2426"/>
                    <a:pt x="7258" y="2426"/>
                  </a:cubicBezTo>
                  <a:close/>
                  <a:moveTo>
                    <a:pt x="2791" y="0"/>
                  </a:moveTo>
                  <a:cubicBezTo>
                    <a:pt x="2715" y="0"/>
                    <a:pt x="2637" y="8"/>
                    <a:pt x="2561" y="23"/>
                  </a:cubicBezTo>
                  <a:cubicBezTo>
                    <a:pt x="2335" y="70"/>
                    <a:pt x="2132" y="201"/>
                    <a:pt x="1989" y="392"/>
                  </a:cubicBezTo>
                  <a:cubicBezTo>
                    <a:pt x="1846" y="570"/>
                    <a:pt x="1751" y="797"/>
                    <a:pt x="1715" y="1035"/>
                  </a:cubicBezTo>
                  <a:cubicBezTo>
                    <a:pt x="1668" y="1511"/>
                    <a:pt x="1751" y="1999"/>
                    <a:pt x="1930" y="2440"/>
                  </a:cubicBezTo>
                  <a:cubicBezTo>
                    <a:pt x="2002" y="2662"/>
                    <a:pt x="2089" y="2878"/>
                    <a:pt x="2191" y="3086"/>
                  </a:cubicBezTo>
                  <a:lnTo>
                    <a:pt x="2191" y="3086"/>
                  </a:lnTo>
                  <a:cubicBezTo>
                    <a:pt x="1939" y="3141"/>
                    <a:pt x="1682" y="3170"/>
                    <a:pt x="1427" y="3170"/>
                  </a:cubicBezTo>
                  <a:cubicBezTo>
                    <a:pt x="1372" y="3170"/>
                    <a:pt x="1318" y="3169"/>
                    <a:pt x="1263" y="3166"/>
                  </a:cubicBezTo>
                  <a:cubicBezTo>
                    <a:pt x="858" y="3154"/>
                    <a:pt x="549" y="3118"/>
                    <a:pt x="334" y="3095"/>
                  </a:cubicBezTo>
                  <a:lnTo>
                    <a:pt x="84" y="3071"/>
                  </a:lnTo>
                  <a:lnTo>
                    <a:pt x="1" y="3071"/>
                  </a:lnTo>
                  <a:lnTo>
                    <a:pt x="84" y="3083"/>
                  </a:lnTo>
                  <a:lnTo>
                    <a:pt x="322" y="3118"/>
                  </a:lnTo>
                  <a:cubicBezTo>
                    <a:pt x="632" y="3166"/>
                    <a:pt x="941" y="3202"/>
                    <a:pt x="1263" y="3214"/>
                  </a:cubicBezTo>
                  <a:cubicBezTo>
                    <a:pt x="1339" y="3219"/>
                    <a:pt x="1415" y="3222"/>
                    <a:pt x="1491" y="3222"/>
                  </a:cubicBezTo>
                  <a:cubicBezTo>
                    <a:pt x="1736" y="3222"/>
                    <a:pt x="1979" y="3194"/>
                    <a:pt x="2219" y="3142"/>
                  </a:cubicBezTo>
                  <a:lnTo>
                    <a:pt x="2219" y="3142"/>
                  </a:lnTo>
                  <a:cubicBezTo>
                    <a:pt x="2567" y="3835"/>
                    <a:pt x="3072" y="4440"/>
                    <a:pt x="3692" y="4916"/>
                  </a:cubicBezTo>
                  <a:cubicBezTo>
                    <a:pt x="4055" y="5181"/>
                    <a:pt x="4466" y="5373"/>
                    <a:pt x="4906" y="5479"/>
                  </a:cubicBezTo>
                  <a:lnTo>
                    <a:pt x="4906" y="5479"/>
                  </a:lnTo>
                  <a:cubicBezTo>
                    <a:pt x="4806" y="6479"/>
                    <a:pt x="5024" y="7505"/>
                    <a:pt x="5561" y="8405"/>
                  </a:cubicBezTo>
                  <a:cubicBezTo>
                    <a:pt x="5883" y="8988"/>
                    <a:pt x="6406" y="9452"/>
                    <a:pt x="7037" y="9702"/>
                  </a:cubicBezTo>
                  <a:cubicBezTo>
                    <a:pt x="7199" y="9754"/>
                    <a:pt x="7364" y="9778"/>
                    <a:pt x="7531" y="9778"/>
                  </a:cubicBezTo>
                  <a:cubicBezTo>
                    <a:pt x="7636" y="9778"/>
                    <a:pt x="7742" y="9768"/>
                    <a:pt x="7847" y="9750"/>
                  </a:cubicBezTo>
                  <a:cubicBezTo>
                    <a:pt x="8073" y="9714"/>
                    <a:pt x="8300" y="9631"/>
                    <a:pt x="8502" y="9536"/>
                  </a:cubicBezTo>
                  <a:cubicBezTo>
                    <a:pt x="8788" y="9393"/>
                    <a:pt x="9050" y="9226"/>
                    <a:pt x="9300" y="9036"/>
                  </a:cubicBezTo>
                  <a:cubicBezTo>
                    <a:pt x="9383" y="8964"/>
                    <a:pt x="9454" y="8917"/>
                    <a:pt x="9502" y="8881"/>
                  </a:cubicBezTo>
                  <a:lnTo>
                    <a:pt x="9562" y="8821"/>
                  </a:lnTo>
                  <a:lnTo>
                    <a:pt x="9562" y="8821"/>
                  </a:lnTo>
                  <a:cubicBezTo>
                    <a:pt x="9526" y="8833"/>
                    <a:pt x="9502" y="8857"/>
                    <a:pt x="9478" y="8869"/>
                  </a:cubicBezTo>
                  <a:lnTo>
                    <a:pt x="9276" y="9012"/>
                  </a:lnTo>
                  <a:cubicBezTo>
                    <a:pt x="9014" y="9190"/>
                    <a:pt x="8752" y="9357"/>
                    <a:pt x="8466" y="9488"/>
                  </a:cubicBezTo>
                  <a:cubicBezTo>
                    <a:pt x="8191" y="9637"/>
                    <a:pt x="7888" y="9711"/>
                    <a:pt x="7583" y="9711"/>
                  </a:cubicBezTo>
                  <a:cubicBezTo>
                    <a:pt x="7400" y="9711"/>
                    <a:pt x="7216" y="9685"/>
                    <a:pt x="7037" y="9631"/>
                  </a:cubicBezTo>
                  <a:cubicBezTo>
                    <a:pt x="6430" y="9393"/>
                    <a:pt x="5918" y="8940"/>
                    <a:pt x="5609" y="8357"/>
                  </a:cubicBezTo>
                  <a:cubicBezTo>
                    <a:pt x="5204" y="7678"/>
                    <a:pt x="4990" y="6893"/>
                    <a:pt x="4966" y="6095"/>
                  </a:cubicBezTo>
                  <a:cubicBezTo>
                    <a:pt x="4961" y="5896"/>
                    <a:pt x="4969" y="5696"/>
                    <a:pt x="4990" y="5498"/>
                  </a:cubicBezTo>
                  <a:lnTo>
                    <a:pt x="4990" y="5498"/>
                  </a:lnTo>
                  <a:cubicBezTo>
                    <a:pt x="5056" y="5513"/>
                    <a:pt x="5124" y="5525"/>
                    <a:pt x="5192" y="5535"/>
                  </a:cubicBezTo>
                  <a:cubicBezTo>
                    <a:pt x="5355" y="5560"/>
                    <a:pt x="5519" y="5572"/>
                    <a:pt x="5683" y="5572"/>
                  </a:cubicBezTo>
                  <a:cubicBezTo>
                    <a:pt x="6081" y="5572"/>
                    <a:pt x="6476" y="5500"/>
                    <a:pt x="6847" y="5357"/>
                  </a:cubicBezTo>
                  <a:cubicBezTo>
                    <a:pt x="7383" y="5166"/>
                    <a:pt x="7847" y="4797"/>
                    <a:pt x="8145" y="4309"/>
                  </a:cubicBezTo>
                  <a:cubicBezTo>
                    <a:pt x="8288" y="4071"/>
                    <a:pt x="8383" y="3797"/>
                    <a:pt x="8395" y="3523"/>
                  </a:cubicBezTo>
                  <a:cubicBezTo>
                    <a:pt x="8431" y="3237"/>
                    <a:pt x="8347" y="2952"/>
                    <a:pt x="8180" y="2725"/>
                  </a:cubicBezTo>
                  <a:cubicBezTo>
                    <a:pt x="8002" y="2511"/>
                    <a:pt x="7752" y="2368"/>
                    <a:pt x="7478" y="2333"/>
                  </a:cubicBezTo>
                  <a:cubicBezTo>
                    <a:pt x="7402" y="2319"/>
                    <a:pt x="7324" y="2312"/>
                    <a:pt x="7247" y="2312"/>
                  </a:cubicBezTo>
                  <a:cubicBezTo>
                    <a:pt x="7058" y="2312"/>
                    <a:pt x="6869" y="2352"/>
                    <a:pt x="6692" y="2428"/>
                  </a:cubicBezTo>
                  <a:cubicBezTo>
                    <a:pt x="6240" y="2654"/>
                    <a:pt x="5859" y="3011"/>
                    <a:pt x="5597" y="3452"/>
                  </a:cubicBezTo>
                  <a:cubicBezTo>
                    <a:pt x="5229" y="4043"/>
                    <a:pt x="5004" y="4693"/>
                    <a:pt x="4920" y="5359"/>
                  </a:cubicBezTo>
                  <a:lnTo>
                    <a:pt x="4920" y="5359"/>
                  </a:lnTo>
                  <a:cubicBezTo>
                    <a:pt x="4500" y="5255"/>
                    <a:pt x="4102" y="5074"/>
                    <a:pt x="3751" y="4821"/>
                  </a:cubicBezTo>
                  <a:cubicBezTo>
                    <a:pt x="3158" y="4360"/>
                    <a:pt x="2669" y="3780"/>
                    <a:pt x="2326" y="3117"/>
                  </a:cubicBezTo>
                  <a:lnTo>
                    <a:pt x="2326" y="3117"/>
                  </a:lnTo>
                  <a:cubicBezTo>
                    <a:pt x="2465" y="3082"/>
                    <a:pt x="2603" y="3038"/>
                    <a:pt x="2739" y="2987"/>
                  </a:cubicBezTo>
                  <a:cubicBezTo>
                    <a:pt x="3037" y="2868"/>
                    <a:pt x="3299" y="2690"/>
                    <a:pt x="3525" y="2463"/>
                  </a:cubicBezTo>
                  <a:cubicBezTo>
                    <a:pt x="3775" y="2213"/>
                    <a:pt x="3942" y="1892"/>
                    <a:pt x="4001" y="1535"/>
                  </a:cubicBezTo>
                  <a:cubicBezTo>
                    <a:pt x="4085" y="1142"/>
                    <a:pt x="3978" y="737"/>
                    <a:pt x="3716" y="428"/>
                  </a:cubicBezTo>
                  <a:cubicBezTo>
                    <a:pt x="3481" y="154"/>
                    <a:pt x="3142" y="0"/>
                    <a:pt x="2791"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0"/>
            <p:cNvSpPr/>
            <p:nvPr/>
          </p:nvSpPr>
          <p:spPr>
            <a:xfrm flipH="1">
              <a:off x="7663712" y="1283078"/>
              <a:ext cx="177537" cy="91776"/>
            </a:xfrm>
            <a:custGeom>
              <a:avLst/>
              <a:gdLst/>
              <a:ahLst/>
              <a:cxnLst/>
              <a:rect l="l" t="t" r="r" b="b"/>
              <a:pathLst>
                <a:path w="4633" h="2395" extrusionOk="0">
                  <a:moveTo>
                    <a:pt x="4631" y="1"/>
                  </a:moveTo>
                  <a:cubicBezTo>
                    <a:pt x="4604" y="1"/>
                    <a:pt x="4483" y="295"/>
                    <a:pt x="4180" y="680"/>
                  </a:cubicBezTo>
                  <a:cubicBezTo>
                    <a:pt x="3423" y="1712"/>
                    <a:pt x="2225" y="2302"/>
                    <a:pt x="958" y="2302"/>
                  </a:cubicBezTo>
                  <a:cubicBezTo>
                    <a:pt x="909" y="2302"/>
                    <a:pt x="859" y="2301"/>
                    <a:pt x="810" y="2299"/>
                  </a:cubicBezTo>
                  <a:cubicBezTo>
                    <a:pt x="343" y="2277"/>
                    <a:pt x="42" y="2203"/>
                    <a:pt x="5" y="2203"/>
                  </a:cubicBezTo>
                  <a:cubicBezTo>
                    <a:pt x="2" y="2203"/>
                    <a:pt x="1" y="2203"/>
                    <a:pt x="1" y="2204"/>
                  </a:cubicBezTo>
                  <a:cubicBezTo>
                    <a:pt x="60" y="2240"/>
                    <a:pt x="132" y="2275"/>
                    <a:pt x="203" y="2287"/>
                  </a:cubicBezTo>
                  <a:cubicBezTo>
                    <a:pt x="405" y="2335"/>
                    <a:pt x="596" y="2371"/>
                    <a:pt x="798" y="2383"/>
                  </a:cubicBezTo>
                  <a:cubicBezTo>
                    <a:pt x="899" y="2390"/>
                    <a:pt x="999" y="2394"/>
                    <a:pt x="1099" y="2394"/>
                  </a:cubicBezTo>
                  <a:cubicBezTo>
                    <a:pt x="2357" y="2394"/>
                    <a:pt x="3534" y="1776"/>
                    <a:pt x="4251" y="728"/>
                  </a:cubicBezTo>
                  <a:cubicBezTo>
                    <a:pt x="4370" y="573"/>
                    <a:pt x="4465" y="394"/>
                    <a:pt x="4549" y="204"/>
                  </a:cubicBezTo>
                  <a:cubicBezTo>
                    <a:pt x="4585" y="144"/>
                    <a:pt x="4608" y="73"/>
                    <a:pt x="4632" y="1"/>
                  </a:cubicBezTo>
                  <a:cubicBezTo>
                    <a:pt x="4632" y="1"/>
                    <a:pt x="4631" y="1"/>
                    <a:pt x="4631"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0"/>
            <p:cNvSpPr/>
            <p:nvPr/>
          </p:nvSpPr>
          <p:spPr>
            <a:xfrm flipH="1">
              <a:off x="7532298" y="1320136"/>
              <a:ext cx="42037" cy="36021"/>
            </a:xfrm>
            <a:custGeom>
              <a:avLst/>
              <a:gdLst/>
              <a:ahLst/>
              <a:cxnLst/>
              <a:rect l="l" t="t" r="r" b="b"/>
              <a:pathLst>
                <a:path w="1097" h="940" extrusionOk="0">
                  <a:moveTo>
                    <a:pt x="985" y="0"/>
                  </a:moveTo>
                  <a:cubicBezTo>
                    <a:pt x="953" y="0"/>
                    <a:pt x="914" y="3"/>
                    <a:pt x="870" y="11"/>
                  </a:cubicBezTo>
                  <a:cubicBezTo>
                    <a:pt x="489" y="82"/>
                    <a:pt x="179" y="344"/>
                    <a:pt x="48" y="713"/>
                  </a:cubicBezTo>
                  <a:cubicBezTo>
                    <a:pt x="1" y="856"/>
                    <a:pt x="1" y="939"/>
                    <a:pt x="13" y="939"/>
                  </a:cubicBezTo>
                  <a:cubicBezTo>
                    <a:pt x="120" y="725"/>
                    <a:pt x="263" y="523"/>
                    <a:pt x="441" y="344"/>
                  </a:cubicBezTo>
                  <a:cubicBezTo>
                    <a:pt x="644" y="201"/>
                    <a:pt x="870" y="94"/>
                    <a:pt x="1096" y="22"/>
                  </a:cubicBezTo>
                  <a:cubicBezTo>
                    <a:pt x="1096" y="14"/>
                    <a:pt x="1056" y="0"/>
                    <a:pt x="985"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0"/>
            <p:cNvSpPr/>
            <p:nvPr/>
          </p:nvSpPr>
          <p:spPr>
            <a:xfrm flipH="1">
              <a:off x="7335669" y="1293770"/>
              <a:ext cx="59779" cy="79706"/>
            </a:xfrm>
            <a:custGeom>
              <a:avLst/>
              <a:gdLst/>
              <a:ahLst/>
              <a:cxnLst/>
              <a:rect l="l" t="t" r="r" b="b"/>
              <a:pathLst>
                <a:path w="1560" h="2080" extrusionOk="0">
                  <a:moveTo>
                    <a:pt x="962" y="130"/>
                  </a:moveTo>
                  <a:cubicBezTo>
                    <a:pt x="991" y="130"/>
                    <a:pt x="1019" y="133"/>
                    <a:pt x="1048" y="139"/>
                  </a:cubicBezTo>
                  <a:cubicBezTo>
                    <a:pt x="1203" y="175"/>
                    <a:pt x="1334" y="306"/>
                    <a:pt x="1381" y="460"/>
                  </a:cubicBezTo>
                  <a:cubicBezTo>
                    <a:pt x="1429" y="603"/>
                    <a:pt x="1405" y="770"/>
                    <a:pt x="1298" y="889"/>
                  </a:cubicBezTo>
                  <a:cubicBezTo>
                    <a:pt x="1174" y="1048"/>
                    <a:pt x="978" y="1135"/>
                    <a:pt x="778" y="1135"/>
                  </a:cubicBezTo>
                  <a:cubicBezTo>
                    <a:pt x="709" y="1135"/>
                    <a:pt x="639" y="1125"/>
                    <a:pt x="572" y="1103"/>
                  </a:cubicBezTo>
                  <a:cubicBezTo>
                    <a:pt x="569" y="1103"/>
                    <a:pt x="567" y="1102"/>
                    <a:pt x="565" y="1101"/>
                  </a:cubicBezTo>
                  <a:lnTo>
                    <a:pt x="565" y="1101"/>
                  </a:lnTo>
                  <a:cubicBezTo>
                    <a:pt x="532" y="990"/>
                    <a:pt x="510" y="875"/>
                    <a:pt x="500" y="758"/>
                  </a:cubicBezTo>
                  <a:cubicBezTo>
                    <a:pt x="488" y="603"/>
                    <a:pt x="536" y="449"/>
                    <a:pt x="631" y="318"/>
                  </a:cubicBezTo>
                  <a:cubicBezTo>
                    <a:pt x="700" y="199"/>
                    <a:pt x="826" y="130"/>
                    <a:pt x="962" y="130"/>
                  </a:cubicBezTo>
                  <a:close/>
                  <a:moveTo>
                    <a:pt x="986" y="1"/>
                  </a:moveTo>
                  <a:cubicBezTo>
                    <a:pt x="811" y="1"/>
                    <a:pt x="638" y="91"/>
                    <a:pt x="536" y="234"/>
                  </a:cubicBezTo>
                  <a:cubicBezTo>
                    <a:pt x="429" y="389"/>
                    <a:pt x="381" y="580"/>
                    <a:pt x="393" y="758"/>
                  </a:cubicBezTo>
                  <a:cubicBezTo>
                    <a:pt x="400" y="856"/>
                    <a:pt x="417" y="951"/>
                    <a:pt x="443" y="1043"/>
                  </a:cubicBezTo>
                  <a:lnTo>
                    <a:pt x="443" y="1043"/>
                  </a:lnTo>
                  <a:cubicBezTo>
                    <a:pt x="318" y="976"/>
                    <a:pt x="208" y="886"/>
                    <a:pt x="119" y="770"/>
                  </a:cubicBezTo>
                  <a:cubicBezTo>
                    <a:pt x="36" y="663"/>
                    <a:pt x="0" y="603"/>
                    <a:pt x="0" y="603"/>
                  </a:cubicBezTo>
                  <a:lnTo>
                    <a:pt x="0" y="603"/>
                  </a:lnTo>
                  <a:cubicBezTo>
                    <a:pt x="12" y="675"/>
                    <a:pt x="36" y="746"/>
                    <a:pt x="83" y="806"/>
                  </a:cubicBezTo>
                  <a:cubicBezTo>
                    <a:pt x="177" y="952"/>
                    <a:pt x="316" y="1070"/>
                    <a:pt x="477" y="1153"/>
                  </a:cubicBezTo>
                  <a:lnTo>
                    <a:pt x="477" y="1153"/>
                  </a:lnTo>
                  <a:cubicBezTo>
                    <a:pt x="534" y="1311"/>
                    <a:pt x="615" y="1459"/>
                    <a:pt x="714" y="1592"/>
                  </a:cubicBezTo>
                  <a:cubicBezTo>
                    <a:pt x="833" y="1746"/>
                    <a:pt x="988" y="1889"/>
                    <a:pt x="1155" y="1996"/>
                  </a:cubicBezTo>
                  <a:cubicBezTo>
                    <a:pt x="1214" y="2032"/>
                    <a:pt x="1286" y="2068"/>
                    <a:pt x="1357" y="2080"/>
                  </a:cubicBezTo>
                  <a:cubicBezTo>
                    <a:pt x="1131" y="1937"/>
                    <a:pt x="941" y="1758"/>
                    <a:pt x="786" y="1544"/>
                  </a:cubicBezTo>
                  <a:cubicBezTo>
                    <a:pt x="709" y="1439"/>
                    <a:pt x="647" y="1325"/>
                    <a:pt x="601" y="1204"/>
                  </a:cubicBezTo>
                  <a:lnTo>
                    <a:pt x="601" y="1204"/>
                  </a:lnTo>
                  <a:cubicBezTo>
                    <a:pt x="666" y="1221"/>
                    <a:pt x="732" y="1230"/>
                    <a:pt x="799" y="1230"/>
                  </a:cubicBezTo>
                  <a:cubicBezTo>
                    <a:pt x="1024" y="1230"/>
                    <a:pt x="1246" y="1130"/>
                    <a:pt x="1393" y="949"/>
                  </a:cubicBezTo>
                  <a:cubicBezTo>
                    <a:pt x="1524" y="806"/>
                    <a:pt x="1560" y="603"/>
                    <a:pt x="1500" y="413"/>
                  </a:cubicBezTo>
                  <a:cubicBezTo>
                    <a:pt x="1441" y="210"/>
                    <a:pt x="1274" y="56"/>
                    <a:pt x="1072" y="8"/>
                  </a:cubicBezTo>
                  <a:cubicBezTo>
                    <a:pt x="1043" y="3"/>
                    <a:pt x="1014" y="1"/>
                    <a:pt x="986"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0"/>
            <p:cNvSpPr/>
            <p:nvPr/>
          </p:nvSpPr>
          <p:spPr>
            <a:xfrm flipH="1">
              <a:off x="7307388" y="1239966"/>
              <a:ext cx="65719" cy="29506"/>
            </a:xfrm>
            <a:custGeom>
              <a:avLst/>
              <a:gdLst/>
              <a:ahLst/>
              <a:cxnLst/>
              <a:rect l="l" t="t" r="r" b="b"/>
              <a:pathLst>
                <a:path w="1715" h="770" extrusionOk="0">
                  <a:moveTo>
                    <a:pt x="399" y="1"/>
                  </a:moveTo>
                  <a:cubicBezTo>
                    <a:pt x="357" y="1"/>
                    <a:pt x="316" y="3"/>
                    <a:pt x="274" y="7"/>
                  </a:cubicBezTo>
                  <a:cubicBezTo>
                    <a:pt x="96" y="19"/>
                    <a:pt x="0" y="55"/>
                    <a:pt x="0" y="67"/>
                  </a:cubicBezTo>
                  <a:cubicBezTo>
                    <a:pt x="310" y="79"/>
                    <a:pt x="631" y="126"/>
                    <a:pt x="929" y="233"/>
                  </a:cubicBezTo>
                  <a:cubicBezTo>
                    <a:pt x="1215" y="364"/>
                    <a:pt x="1477" y="543"/>
                    <a:pt x="1703" y="769"/>
                  </a:cubicBezTo>
                  <a:cubicBezTo>
                    <a:pt x="1715" y="757"/>
                    <a:pt x="1667" y="662"/>
                    <a:pt x="1548" y="519"/>
                  </a:cubicBezTo>
                  <a:cubicBezTo>
                    <a:pt x="1393" y="340"/>
                    <a:pt x="1191" y="209"/>
                    <a:pt x="977" y="114"/>
                  </a:cubicBezTo>
                  <a:cubicBezTo>
                    <a:pt x="790" y="45"/>
                    <a:pt x="595" y="1"/>
                    <a:pt x="399"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0"/>
            <p:cNvSpPr/>
            <p:nvPr/>
          </p:nvSpPr>
          <p:spPr>
            <a:xfrm flipH="1">
              <a:off x="7062371" y="1300017"/>
              <a:ext cx="338097" cy="252759"/>
            </a:xfrm>
            <a:custGeom>
              <a:avLst/>
              <a:gdLst/>
              <a:ahLst/>
              <a:cxnLst/>
              <a:rect l="l" t="t" r="r" b="b"/>
              <a:pathLst>
                <a:path w="8823" h="6596" extrusionOk="0">
                  <a:moveTo>
                    <a:pt x="5650" y="129"/>
                  </a:moveTo>
                  <a:cubicBezTo>
                    <a:pt x="5827" y="129"/>
                    <a:pt x="6005" y="157"/>
                    <a:pt x="6179" y="214"/>
                  </a:cubicBezTo>
                  <a:cubicBezTo>
                    <a:pt x="6846" y="393"/>
                    <a:pt x="7370" y="905"/>
                    <a:pt x="7572" y="1571"/>
                  </a:cubicBezTo>
                  <a:cubicBezTo>
                    <a:pt x="7650" y="1826"/>
                    <a:pt x="7675" y="2088"/>
                    <a:pt x="7651" y="2343"/>
                  </a:cubicBezTo>
                  <a:lnTo>
                    <a:pt x="7651" y="2343"/>
                  </a:lnTo>
                  <a:cubicBezTo>
                    <a:pt x="7077" y="2499"/>
                    <a:pt x="6485" y="2583"/>
                    <a:pt x="5894" y="2583"/>
                  </a:cubicBezTo>
                  <a:cubicBezTo>
                    <a:pt x="5862" y="2585"/>
                    <a:pt x="5831" y="2586"/>
                    <a:pt x="5799" y="2586"/>
                  </a:cubicBezTo>
                  <a:cubicBezTo>
                    <a:pt x="5590" y="2586"/>
                    <a:pt x="5374" y="2553"/>
                    <a:pt x="5167" y="2512"/>
                  </a:cubicBezTo>
                  <a:cubicBezTo>
                    <a:pt x="4917" y="2464"/>
                    <a:pt x="4679" y="2345"/>
                    <a:pt x="4477" y="2167"/>
                  </a:cubicBezTo>
                  <a:cubicBezTo>
                    <a:pt x="4274" y="1988"/>
                    <a:pt x="4155" y="1726"/>
                    <a:pt x="4155" y="1440"/>
                  </a:cubicBezTo>
                  <a:cubicBezTo>
                    <a:pt x="4155" y="1155"/>
                    <a:pt x="4251" y="869"/>
                    <a:pt x="4441" y="643"/>
                  </a:cubicBezTo>
                  <a:cubicBezTo>
                    <a:pt x="4766" y="309"/>
                    <a:pt x="5201" y="129"/>
                    <a:pt x="5650" y="129"/>
                  </a:cubicBezTo>
                  <a:close/>
                  <a:moveTo>
                    <a:pt x="5647" y="1"/>
                  </a:moveTo>
                  <a:cubicBezTo>
                    <a:pt x="5164" y="1"/>
                    <a:pt x="4696" y="200"/>
                    <a:pt x="4346" y="559"/>
                  </a:cubicBezTo>
                  <a:cubicBezTo>
                    <a:pt x="4143" y="798"/>
                    <a:pt x="4036" y="1107"/>
                    <a:pt x="4036" y="1429"/>
                  </a:cubicBezTo>
                  <a:cubicBezTo>
                    <a:pt x="4048" y="1738"/>
                    <a:pt x="4179" y="2024"/>
                    <a:pt x="4405" y="2226"/>
                  </a:cubicBezTo>
                  <a:cubicBezTo>
                    <a:pt x="4608" y="2405"/>
                    <a:pt x="4870" y="2536"/>
                    <a:pt x="5132" y="2583"/>
                  </a:cubicBezTo>
                  <a:cubicBezTo>
                    <a:pt x="5340" y="2633"/>
                    <a:pt x="5548" y="2658"/>
                    <a:pt x="5757" y="2658"/>
                  </a:cubicBezTo>
                  <a:cubicBezTo>
                    <a:pt x="5798" y="2658"/>
                    <a:pt x="5840" y="2657"/>
                    <a:pt x="5882" y="2655"/>
                  </a:cubicBezTo>
                  <a:cubicBezTo>
                    <a:pt x="6481" y="2645"/>
                    <a:pt x="7074" y="2552"/>
                    <a:pt x="7646" y="2387"/>
                  </a:cubicBezTo>
                  <a:lnTo>
                    <a:pt x="7646" y="2387"/>
                  </a:lnTo>
                  <a:cubicBezTo>
                    <a:pt x="7599" y="2784"/>
                    <a:pt x="7432" y="3164"/>
                    <a:pt x="7156" y="3476"/>
                  </a:cubicBezTo>
                  <a:cubicBezTo>
                    <a:pt x="6703" y="3941"/>
                    <a:pt x="6132" y="4250"/>
                    <a:pt x="5501" y="4369"/>
                  </a:cubicBezTo>
                  <a:cubicBezTo>
                    <a:pt x="4917" y="4488"/>
                    <a:pt x="4334" y="4548"/>
                    <a:pt x="3751" y="4560"/>
                  </a:cubicBezTo>
                  <a:cubicBezTo>
                    <a:pt x="3239" y="4572"/>
                    <a:pt x="2727" y="4631"/>
                    <a:pt x="2215" y="4727"/>
                  </a:cubicBezTo>
                  <a:cubicBezTo>
                    <a:pt x="1465" y="4858"/>
                    <a:pt x="786" y="5250"/>
                    <a:pt x="322" y="5846"/>
                  </a:cubicBezTo>
                  <a:cubicBezTo>
                    <a:pt x="202" y="6012"/>
                    <a:pt x="107" y="6203"/>
                    <a:pt x="48" y="6393"/>
                  </a:cubicBezTo>
                  <a:cubicBezTo>
                    <a:pt x="24" y="6453"/>
                    <a:pt x="0" y="6513"/>
                    <a:pt x="0" y="6548"/>
                  </a:cubicBezTo>
                  <a:cubicBezTo>
                    <a:pt x="0" y="6560"/>
                    <a:pt x="0" y="6584"/>
                    <a:pt x="0" y="6596"/>
                  </a:cubicBezTo>
                  <a:cubicBezTo>
                    <a:pt x="83" y="6334"/>
                    <a:pt x="202" y="6096"/>
                    <a:pt x="369" y="5881"/>
                  </a:cubicBezTo>
                  <a:cubicBezTo>
                    <a:pt x="845" y="5310"/>
                    <a:pt x="1500" y="4929"/>
                    <a:pt x="2238" y="4810"/>
                  </a:cubicBezTo>
                  <a:cubicBezTo>
                    <a:pt x="2738" y="4715"/>
                    <a:pt x="3250" y="4667"/>
                    <a:pt x="3762" y="4655"/>
                  </a:cubicBezTo>
                  <a:cubicBezTo>
                    <a:pt x="4358" y="4655"/>
                    <a:pt x="4953" y="4596"/>
                    <a:pt x="5536" y="4477"/>
                  </a:cubicBezTo>
                  <a:cubicBezTo>
                    <a:pt x="6191" y="4357"/>
                    <a:pt x="6787" y="4024"/>
                    <a:pt x="7251" y="3548"/>
                  </a:cubicBezTo>
                  <a:cubicBezTo>
                    <a:pt x="7553" y="3209"/>
                    <a:pt x="7732" y="2789"/>
                    <a:pt x="7776" y="2348"/>
                  </a:cubicBezTo>
                  <a:lnTo>
                    <a:pt x="7776" y="2348"/>
                  </a:lnTo>
                  <a:cubicBezTo>
                    <a:pt x="7876" y="2318"/>
                    <a:pt x="7974" y="2285"/>
                    <a:pt x="8072" y="2250"/>
                  </a:cubicBezTo>
                  <a:cubicBezTo>
                    <a:pt x="8323" y="2155"/>
                    <a:pt x="8513" y="2071"/>
                    <a:pt x="8632" y="2012"/>
                  </a:cubicBezTo>
                  <a:lnTo>
                    <a:pt x="8775" y="1941"/>
                  </a:lnTo>
                  <a:cubicBezTo>
                    <a:pt x="8799" y="1929"/>
                    <a:pt x="8823" y="1917"/>
                    <a:pt x="8823" y="1917"/>
                  </a:cubicBezTo>
                  <a:lnTo>
                    <a:pt x="8823" y="1917"/>
                  </a:lnTo>
                  <a:cubicBezTo>
                    <a:pt x="8751" y="1941"/>
                    <a:pt x="8692" y="1964"/>
                    <a:pt x="8632" y="2000"/>
                  </a:cubicBezTo>
                  <a:cubicBezTo>
                    <a:pt x="8513" y="2060"/>
                    <a:pt x="8323" y="2131"/>
                    <a:pt x="8072" y="2214"/>
                  </a:cubicBezTo>
                  <a:cubicBezTo>
                    <a:pt x="7976" y="2247"/>
                    <a:pt x="7878" y="2278"/>
                    <a:pt x="7780" y="2307"/>
                  </a:cubicBezTo>
                  <a:lnTo>
                    <a:pt x="7780" y="2307"/>
                  </a:lnTo>
                  <a:cubicBezTo>
                    <a:pt x="7802" y="2048"/>
                    <a:pt x="7777" y="1783"/>
                    <a:pt x="7703" y="1524"/>
                  </a:cubicBezTo>
                  <a:cubicBezTo>
                    <a:pt x="7477" y="833"/>
                    <a:pt x="6918" y="286"/>
                    <a:pt x="6215" y="95"/>
                  </a:cubicBezTo>
                  <a:cubicBezTo>
                    <a:pt x="6027" y="31"/>
                    <a:pt x="5836" y="1"/>
                    <a:pt x="5647"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0"/>
            <p:cNvSpPr/>
            <p:nvPr/>
          </p:nvSpPr>
          <p:spPr>
            <a:xfrm flipH="1">
              <a:off x="7285011" y="1665459"/>
              <a:ext cx="124157" cy="58438"/>
            </a:xfrm>
            <a:custGeom>
              <a:avLst/>
              <a:gdLst/>
              <a:ahLst/>
              <a:cxnLst/>
              <a:rect l="l" t="t" r="r" b="b"/>
              <a:pathLst>
                <a:path w="3240" h="1525" extrusionOk="0">
                  <a:moveTo>
                    <a:pt x="1097" y="1"/>
                  </a:moveTo>
                  <a:cubicBezTo>
                    <a:pt x="907" y="1"/>
                    <a:pt x="715" y="24"/>
                    <a:pt x="525" y="72"/>
                  </a:cubicBezTo>
                  <a:cubicBezTo>
                    <a:pt x="334" y="108"/>
                    <a:pt x="156" y="179"/>
                    <a:pt x="1" y="298"/>
                  </a:cubicBezTo>
                  <a:cubicBezTo>
                    <a:pt x="2" y="301"/>
                    <a:pt x="5" y="302"/>
                    <a:pt x="11" y="302"/>
                  </a:cubicBezTo>
                  <a:cubicBezTo>
                    <a:pt x="55" y="302"/>
                    <a:pt x="240" y="219"/>
                    <a:pt x="549" y="155"/>
                  </a:cubicBezTo>
                  <a:cubicBezTo>
                    <a:pt x="704" y="124"/>
                    <a:pt x="861" y="109"/>
                    <a:pt x="1017" y="109"/>
                  </a:cubicBezTo>
                  <a:cubicBezTo>
                    <a:pt x="1755" y="109"/>
                    <a:pt x="2468" y="449"/>
                    <a:pt x="2930" y="1048"/>
                  </a:cubicBezTo>
                  <a:cubicBezTo>
                    <a:pt x="3132" y="1322"/>
                    <a:pt x="3216" y="1525"/>
                    <a:pt x="3239" y="1525"/>
                  </a:cubicBezTo>
                  <a:cubicBezTo>
                    <a:pt x="3204" y="1334"/>
                    <a:pt x="3120" y="1156"/>
                    <a:pt x="3001" y="1001"/>
                  </a:cubicBezTo>
                  <a:cubicBezTo>
                    <a:pt x="2564" y="364"/>
                    <a:pt x="1847" y="1"/>
                    <a:pt x="1097"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0"/>
            <p:cNvSpPr/>
            <p:nvPr/>
          </p:nvSpPr>
          <p:spPr>
            <a:xfrm flipH="1">
              <a:off x="7181005" y="1790926"/>
              <a:ext cx="125038" cy="40428"/>
            </a:xfrm>
            <a:custGeom>
              <a:avLst/>
              <a:gdLst/>
              <a:ahLst/>
              <a:cxnLst/>
              <a:rect l="l" t="t" r="r" b="b"/>
              <a:pathLst>
                <a:path w="3263" h="1055" extrusionOk="0">
                  <a:moveTo>
                    <a:pt x="3262" y="0"/>
                  </a:moveTo>
                  <a:cubicBezTo>
                    <a:pt x="3245" y="0"/>
                    <a:pt x="3136" y="186"/>
                    <a:pt x="2882" y="406"/>
                  </a:cubicBezTo>
                  <a:cubicBezTo>
                    <a:pt x="2549" y="703"/>
                    <a:pt x="2132" y="882"/>
                    <a:pt x="1691" y="930"/>
                  </a:cubicBezTo>
                  <a:cubicBezTo>
                    <a:pt x="1651" y="932"/>
                    <a:pt x="1612" y="933"/>
                    <a:pt x="1572" y="933"/>
                  </a:cubicBezTo>
                  <a:cubicBezTo>
                    <a:pt x="1172" y="933"/>
                    <a:pt x="777" y="824"/>
                    <a:pt x="441" y="596"/>
                  </a:cubicBezTo>
                  <a:cubicBezTo>
                    <a:pt x="162" y="428"/>
                    <a:pt x="29" y="261"/>
                    <a:pt x="4" y="261"/>
                  </a:cubicBezTo>
                  <a:cubicBezTo>
                    <a:pt x="3" y="261"/>
                    <a:pt x="1" y="261"/>
                    <a:pt x="1" y="263"/>
                  </a:cubicBezTo>
                  <a:cubicBezTo>
                    <a:pt x="96" y="430"/>
                    <a:pt x="227" y="572"/>
                    <a:pt x="382" y="668"/>
                  </a:cubicBezTo>
                  <a:cubicBezTo>
                    <a:pt x="731" y="927"/>
                    <a:pt x="1141" y="1055"/>
                    <a:pt x="1550" y="1055"/>
                  </a:cubicBezTo>
                  <a:cubicBezTo>
                    <a:pt x="2061" y="1055"/>
                    <a:pt x="2570" y="855"/>
                    <a:pt x="2953" y="465"/>
                  </a:cubicBezTo>
                  <a:cubicBezTo>
                    <a:pt x="3096" y="346"/>
                    <a:pt x="3203" y="179"/>
                    <a:pt x="3263" y="1"/>
                  </a:cubicBezTo>
                  <a:cubicBezTo>
                    <a:pt x="3263" y="1"/>
                    <a:pt x="3262" y="0"/>
                    <a:pt x="3262"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0"/>
            <p:cNvSpPr/>
            <p:nvPr/>
          </p:nvSpPr>
          <p:spPr>
            <a:xfrm flipH="1">
              <a:off x="7153603" y="1601767"/>
              <a:ext cx="93118" cy="41845"/>
            </a:xfrm>
            <a:custGeom>
              <a:avLst/>
              <a:gdLst/>
              <a:ahLst/>
              <a:cxnLst/>
              <a:rect l="l" t="t" r="r" b="b"/>
              <a:pathLst>
                <a:path w="2430" h="1092" extrusionOk="0">
                  <a:moveTo>
                    <a:pt x="1513" y="0"/>
                  </a:moveTo>
                  <a:cubicBezTo>
                    <a:pt x="995" y="0"/>
                    <a:pt x="488" y="247"/>
                    <a:pt x="179" y="698"/>
                  </a:cubicBezTo>
                  <a:cubicBezTo>
                    <a:pt x="84" y="805"/>
                    <a:pt x="24" y="936"/>
                    <a:pt x="0" y="1091"/>
                  </a:cubicBezTo>
                  <a:cubicBezTo>
                    <a:pt x="12" y="1091"/>
                    <a:pt x="84" y="948"/>
                    <a:pt x="250" y="746"/>
                  </a:cubicBezTo>
                  <a:cubicBezTo>
                    <a:pt x="572" y="341"/>
                    <a:pt x="1065" y="114"/>
                    <a:pt x="1574" y="114"/>
                  </a:cubicBezTo>
                  <a:cubicBezTo>
                    <a:pt x="1724" y="114"/>
                    <a:pt x="1876" y="134"/>
                    <a:pt x="2025" y="174"/>
                  </a:cubicBezTo>
                  <a:cubicBezTo>
                    <a:pt x="2245" y="237"/>
                    <a:pt x="2391" y="310"/>
                    <a:pt x="2423" y="310"/>
                  </a:cubicBezTo>
                  <a:cubicBezTo>
                    <a:pt x="2427" y="310"/>
                    <a:pt x="2429" y="308"/>
                    <a:pt x="2429" y="305"/>
                  </a:cubicBezTo>
                  <a:cubicBezTo>
                    <a:pt x="2322" y="210"/>
                    <a:pt x="2191" y="127"/>
                    <a:pt x="2048" y="91"/>
                  </a:cubicBezTo>
                  <a:cubicBezTo>
                    <a:pt x="1874" y="30"/>
                    <a:pt x="1693" y="0"/>
                    <a:pt x="1513"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0"/>
            <p:cNvSpPr/>
            <p:nvPr/>
          </p:nvSpPr>
          <p:spPr>
            <a:xfrm flipH="1">
              <a:off x="6818255" y="1516691"/>
              <a:ext cx="253717" cy="152437"/>
            </a:xfrm>
            <a:custGeom>
              <a:avLst/>
              <a:gdLst/>
              <a:ahLst/>
              <a:cxnLst/>
              <a:rect l="l" t="t" r="r" b="b"/>
              <a:pathLst>
                <a:path w="6621" h="3978" extrusionOk="0">
                  <a:moveTo>
                    <a:pt x="1210" y="127"/>
                  </a:moveTo>
                  <a:cubicBezTo>
                    <a:pt x="1294" y="127"/>
                    <a:pt x="1380" y="137"/>
                    <a:pt x="1465" y="156"/>
                  </a:cubicBezTo>
                  <a:cubicBezTo>
                    <a:pt x="1703" y="204"/>
                    <a:pt x="1917" y="323"/>
                    <a:pt x="2096" y="489"/>
                  </a:cubicBezTo>
                  <a:cubicBezTo>
                    <a:pt x="2263" y="656"/>
                    <a:pt x="2382" y="859"/>
                    <a:pt x="2453" y="1073"/>
                  </a:cubicBezTo>
                  <a:cubicBezTo>
                    <a:pt x="2584" y="1478"/>
                    <a:pt x="2584" y="1906"/>
                    <a:pt x="2453" y="2311"/>
                  </a:cubicBezTo>
                  <a:cubicBezTo>
                    <a:pt x="2319" y="2730"/>
                    <a:pt x="2079" y="3101"/>
                    <a:pt x="1762" y="3393"/>
                  </a:cubicBezTo>
                  <a:lnTo>
                    <a:pt x="1762" y="3393"/>
                  </a:lnTo>
                  <a:cubicBezTo>
                    <a:pt x="1326" y="3152"/>
                    <a:pt x="937" y="2828"/>
                    <a:pt x="620" y="2430"/>
                  </a:cubicBezTo>
                  <a:cubicBezTo>
                    <a:pt x="441" y="2204"/>
                    <a:pt x="298" y="1942"/>
                    <a:pt x="215" y="1656"/>
                  </a:cubicBezTo>
                  <a:cubicBezTo>
                    <a:pt x="143" y="1394"/>
                    <a:pt x="143" y="1109"/>
                    <a:pt x="227" y="847"/>
                  </a:cubicBezTo>
                  <a:cubicBezTo>
                    <a:pt x="310" y="585"/>
                    <a:pt x="477" y="370"/>
                    <a:pt x="715" y="239"/>
                  </a:cubicBezTo>
                  <a:cubicBezTo>
                    <a:pt x="867" y="167"/>
                    <a:pt x="1036" y="127"/>
                    <a:pt x="1210" y="127"/>
                  </a:cubicBezTo>
                  <a:close/>
                  <a:moveTo>
                    <a:pt x="1180" y="1"/>
                  </a:moveTo>
                  <a:cubicBezTo>
                    <a:pt x="994" y="1"/>
                    <a:pt x="809" y="46"/>
                    <a:pt x="643" y="132"/>
                  </a:cubicBezTo>
                  <a:cubicBezTo>
                    <a:pt x="382" y="275"/>
                    <a:pt x="191" y="513"/>
                    <a:pt x="96" y="787"/>
                  </a:cubicBezTo>
                  <a:cubicBezTo>
                    <a:pt x="1" y="1085"/>
                    <a:pt x="1" y="1394"/>
                    <a:pt x="84" y="1680"/>
                  </a:cubicBezTo>
                  <a:cubicBezTo>
                    <a:pt x="167" y="1978"/>
                    <a:pt x="310" y="2252"/>
                    <a:pt x="501" y="2490"/>
                  </a:cubicBezTo>
                  <a:cubicBezTo>
                    <a:pt x="824" y="2897"/>
                    <a:pt x="1222" y="3230"/>
                    <a:pt x="1668" y="3475"/>
                  </a:cubicBezTo>
                  <a:lnTo>
                    <a:pt x="1668" y="3475"/>
                  </a:lnTo>
                  <a:cubicBezTo>
                    <a:pt x="1560" y="3565"/>
                    <a:pt x="1444" y="3645"/>
                    <a:pt x="1322" y="3716"/>
                  </a:cubicBezTo>
                  <a:cubicBezTo>
                    <a:pt x="1132" y="3823"/>
                    <a:pt x="917" y="3906"/>
                    <a:pt x="703" y="3978"/>
                  </a:cubicBezTo>
                  <a:cubicBezTo>
                    <a:pt x="763" y="3966"/>
                    <a:pt x="822" y="3954"/>
                    <a:pt x="870" y="3942"/>
                  </a:cubicBezTo>
                  <a:cubicBezTo>
                    <a:pt x="1036" y="3895"/>
                    <a:pt x="1191" y="3835"/>
                    <a:pt x="1346" y="3752"/>
                  </a:cubicBezTo>
                  <a:cubicBezTo>
                    <a:pt x="1478" y="3679"/>
                    <a:pt x="1603" y="3595"/>
                    <a:pt x="1718" y="3503"/>
                  </a:cubicBezTo>
                  <a:lnTo>
                    <a:pt x="1718" y="3503"/>
                  </a:lnTo>
                  <a:cubicBezTo>
                    <a:pt x="2262" y="3792"/>
                    <a:pt x="2873" y="3953"/>
                    <a:pt x="3501" y="3966"/>
                  </a:cubicBezTo>
                  <a:cubicBezTo>
                    <a:pt x="3524" y="3967"/>
                    <a:pt x="3547" y="3967"/>
                    <a:pt x="3569" y="3967"/>
                  </a:cubicBezTo>
                  <a:cubicBezTo>
                    <a:pt x="4047" y="3967"/>
                    <a:pt x="4522" y="3849"/>
                    <a:pt x="4954" y="3633"/>
                  </a:cubicBezTo>
                  <a:cubicBezTo>
                    <a:pt x="5335" y="3430"/>
                    <a:pt x="5680" y="3144"/>
                    <a:pt x="5942" y="2799"/>
                  </a:cubicBezTo>
                  <a:cubicBezTo>
                    <a:pt x="6347" y="2311"/>
                    <a:pt x="6585" y="1704"/>
                    <a:pt x="6609" y="1073"/>
                  </a:cubicBezTo>
                  <a:cubicBezTo>
                    <a:pt x="6620" y="966"/>
                    <a:pt x="6620" y="870"/>
                    <a:pt x="6609" y="775"/>
                  </a:cubicBezTo>
                  <a:cubicBezTo>
                    <a:pt x="6609" y="704"/>
                    <a:pt x="6597" y="632"/>
                    <a:pt x="6585" y="561"/>
                  </a:cubicBezTo>
                  <a:cubicBezTo>
                    <a:pt x="6573" y="501"/>
                    <a:pt x="6561" y="442"/>
                    <a:pt x="6537" y="382"/>
                  </a:cubicBezTo>
                  <a:lnTo>
                    <a:pt x="6537" y="382"/>
                  </a:lnTo>
                  <a:cubicBezTo>
                    <a:pt x="6573" y="620"/>
                    <a:pt x="6597" y="847"/>
                    <a:pt x="6597" y="1085"/>
                  </a:cubicBezTo>
                  <a:cubicBezTo>
                    <a:pt x="6549" y="1704"/>
                    <a:pt x="6311" y="2287"/>
                    <a:pt x="5906" y="2763"/>
                  </a:cubicBezTo>
                  <a:cubicBezTo>
                    <a:pt x="5339" y="3470"/>
                    <a:pt x="4490" y="3872"/>
                    <a:pt x="3590" y="3872"/>
                  </a:cubicBezTo>
                  <a:cubicBezTo>
                    <a:pt x="3565" y="3872"/>
                    <a:pt x="3539" y="3871"/>
                    <a:pt x="3513" y="3871"/>
                  </a:cubicBezTo>
                  <a:cubicBezTo>
                    <a:pt x="2913" y="3852"/>
                    <a:pt x="2332" y="3695"/>
                    <a:pt x="1815" y="3421"/>
                  </a:cubicBezTo>
                  <a:lnTo>
                    <a:pt x="1815" y="3421"/>
                  </a:lnTo>
                  <a:cubicBezTo>
                    <a:pt x="1872" y="3371"/>
                    <a:pt x="1926" y="3318"/>
                    <a:pt x="1977" y="3264"/>
                  </a:cubicBezTo>
                  <a:cubicBezTo>
                    <a:pt x="2227" y="2990"/>
                    <a:pt x="2418" y="2680"/>
                    <a:pt x="2525" y="2323"/>
                  </a:cubicBezTo>
                  <a:cubicBezTo>
                    <a:pt x="2668" y="1906"/>
                    <a:pt x="2679" y="1454"/>
                    <a:pt x="2537" y="1025"/>
                  </a:cubicBezTo>
                  <a:cubicBezTo>
                    <a:pt x="2465" y="787"/>
                    <a:pt x="2334" y="573"/>
                    <a:pt x="2156" y="394"/>
                  </a:cubicBezTo>
                  <a:cubicBezTo>
                    <a:pt x="1965" y="204"/>
                    <a:pt x="1727" y="85"/>
                    <a:pt x="1465" y="37"/>
                  </a:cubicBezTo>
                  <a:cubicBezTo>
                    <a:pt x="1372" y="13"/>
                    <a:pt x="1276" y="1"/>
                    <a:pt x="1180"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0"/>
            <p:cNvSpPr/>
            <p:nvPr/>
          </p:nvSpPr>
          <p:spPr>
            <a:xfrm flipH="1">
              <a:off x="6710560" y="1526770"/>
              <a:ext cx="60277" cy="189377"/>
            </a:xfrm>
            <a:custGeom>
              <a:avLst/>
              <a:gdLst/>
              <a:ahLst/>
              <a:cxnLst/>
              <a:rect l="l" t="t" r="r" b="b"/>
              <a:pathLst>
                <a:path w="1573" h="4942" extrusionOk="0">
                  <a:moveTo>
                    <a:pt x="1572" y="0"/>
                  </a:moveTo>
                  <a:lnTo>
                    <a:pt x="1572" y="0"/>
                  </a:lnTo>
                  <a:cubicBezTo>
                    <a:pt x="1513" y="48"/>
                    <a:pt x="1477" y="107"/>
                    <a:pt x="1441" y="167"/>
                  </a:cubicBezTo>
                  <a:cubicBezTo>
                    <a:pt x="1346" y="274"/>
                    <a:pt x="1251" y="441"/>
                    <a:pt x="1120" y="643"/>
                  </a:cubicBezTo>
                  <a:cubicBezTo>
                    <a:pt x="763" y="1179"/>
                    <a:pt x="489" y="1750"/>
                    <a:pt x="286" y="2358"/>
                  </a:cubicBezTo>
                  <a:cubicBezTo>
                    <a:pt x="179" y="2703"/>
                    <a:pt x="108" y="3048"/>
                    <a:pt x="48" y="3393"/>
                  </a:cubicBezTo>
                  <a:cubicBezTo>
                    <a:pt x="1" y="3679"/>
                    <a:pt x="13" y="3977"/>
                    <a:pt x="84" y="4263"/>
                  </a:cubicBezTo>
                  <a:cubicBezTo>
                    <a:pt x="132" y="4441"/>
                    <a:pt x="227" y="4620"/>
                    <a:pt x="334" y="4786"/>
                  </a:cubicBezTo>
                  <a:cubicBezTo>
                    <a:pt x="382" y="4846"/>
                    <a:pt x="429" y="4894"/>
                    <a:pt x="477" y="4941"/>
                  </a:cubicBezTo>
                  <a:cubicBezTo>
                    <a:pt x="346" y="4727"/>
                    <a:pt x="239" y="4489"/>
                    <a:pt x="167" y="4239"/>
                  </a:cubicBezTo>
                  <a:cubicBezTo>
                    <a:pt x="108" y="3965"/>
                    <a:pt x="108" y="3691"/>
                    <a:pt x="167" y="3417"/>
                  </a:cubicBezTo>
                  <a:cubicBezTo>
                    <a:pt x="227" y="3072"/>
                    <a:pt x="298" y="2739"/>
                    <a:pt x="394" y="2405"/>
                  </a:cubicBezTo>
                  <a:cubicBezTo>
                    <a:pt x="596" y="1810"/>
                    <a:pt x="870" y="1238"/>
                    <a:pt x="1191" y="691"/>
                  </a:cubicBezTo>
                  <a:cubicBezTo>
                    <a:pt x="1334" y="476"/>
                    <a:pt x="1465" y="238"/>
                    <a:pt x="1572"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0"/>
            <p:cNvSpPr/>
            <p:nvPr/>
          </p:nvSpPr>
          <p:spPr>
            <a:xfrm flipH="1">
              <a:off x="6569572" y="1510790"/>
              <a:ext cx="50697" cy="163818"/>
            </a:xfrm>
            <a:custGeom>
              <a:avLst/>
              <a:gdLst/>
              <a:ahLst/>
              <a:cxnLst/>
              <a:rect l="l" t="t" r="r" b="b"/>
              <a:pathLst>
                <a:path w="1323" h="4275" extrusionOk="0">
                  <a:moveTo>
                    <a:pt x="965" y="0"/>
                  </a:moveTo>
                  <a:cubicBezTo>
                    <a:pt x="941" y="12"/>
                    <a:pt x="1013" y="251"/>
                    <a:pt x="1048" y="667"/>
                  </a:cubicBezTo>
                  <a:cubicBezTo>
                    <a:pt x="1120" y="1191"/>
                    <a:pt x="1096" y="1727"/>
                    <a:pt x="977" y="2251"/>
                  </a:cubicBezTo>
                  <a:cubicBezTo>
                    <a:pt x="858" y="2763"/>
                    <a:pt x="656" y="3263"/>
                    <a:pt x="382" y="3715"/>
                  </a:cubicBezTo>
                  <a:cubicBezTo>
                    <a:pt x="167" y="4060"/>
                    <a:pt x="1" y="4263"/>
                    <a:pt x="13" y="4275"/>
                  </a:cubicBezTo>
                  <a:cubicBezTo>
                    <a:pt x="13" y="4275"/>
                    <a:pt x="60" y="4227"/>
                    <a:pt x="144" y="4144"/>
                  </a:cubicBezTo>
                  <a:cubicBezTo>
                    <a:pt x="251" y="4025"/>
                    <a:pt x="358" y="3894"/>
                    <a:pt x="453" y="3763"/>
                  </a:cubicBezTo>
                  <a:cubicBezTo>
                    <a:pt x="1072" y="2858"/>
                    <a:pt x="1322" y="1739"/>
                    <a:pt x="1144" y="643"/>
                  </a:cubicBezTo>
                  <a:cubicBezTo>
                    <a:pt x="1120" y="489"/>
                    <a:pt x="1084" y="322"/>
                    <a:pt x="1025" y="167"/>
                  </a:cubicBezTo>
                  <a:cubicBezTo>
                    <a:pt x="1013" y="108"/>
                    <a:pt x="989" y="60"/>
                    <a:pt x="965"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0"/>
            <p:cNvSpPr/>
            <p:nvPr/>
          </p:nvSpPr>
          <p:spPr>
            <a:xfrm flipH="1">
              <a:off x="7167291" y="1898727"/>
              <a:ext cx="222716" cy="101395"/>
            </a:xfrm>
            <a:custGeom>
              <a:avLst/>
              <a:gdLst/>
              <a:ahLst/>
              <a:cxnLst/>
              <a:rect l="l" t="t" r="r" b="b"/>
              <a:pathLst>
                <a:path w="5812" h="2646" extrusionOk="0">
                  <a:moveTo>
                    <a:pt x="2123" y="765"/>
                  </a:moveTo>
                  <a:cubicBezTo>
                    <a:pt x="2301" y="1022"/>
                    <a:pt x="2405" y="1330"/>
                    <a:pt x="2418" y="1653"/>
                  </a:cubicBezTo>
                  <a:cubicBezTo>
                    <a:pt x="2454" y="1986"/>
                    <a:pt x="2287" y="2308"/>
                    <a:pt x="1989" y="2474"/>
                  </a:cubicBezTo>
                  <a:cubicBezTo>
                    <a:pt x="1921" y="2506"/>
                    <a:pt x="1850" y="2521"/>
                    <a:pt x="1780" y="2521"/>
                  </a:cubicBezTo>
                  <a:cubicBezTo>
                    <a:pt x="1692" y="2521"/>
                    <a:pt x="1605" y="2497"/>
                    <a:pt x="1525" y="2450"/>
                  </a:cubicBezTo>
                  <a:cubicBezTo>
                    <a:pt x="1382" y="2343"/>
                    <a:pt x="1287" y="2189"/>
                    <a:pt x="1275" y="2010"/>
                  </a:cubicBezTo>
                  <a:cubicBezTo>
                    <a:pt x="1251" y="1831"/>
                    <a:pt x="1299" y="1653"/>
                    <a:pt x="1394" y="1498"/>
                  </a:cubicBezTo>
                  <a:cubicBezTo>
                    <a:pt x="1477" y="1343"/>
                    <a:pt x="1596" y="1200"/>
                    <a:pt x="1727" y="1081"/>
                  </a:cubicBezTo>
                  <a:cubicBezTo>
                    <a:pt x="1851" y="964"/>
                    <a:pt x="1983" y="858"/>
                    <a:pt x="2123" y="765"/>
                  </a:cubicBezTo>
                  <a:close/>
                  <a:moveTo>
                    <a:pt x="834" y="1"/>
                  </a:moveTo>
                  <a:cubicBezTo>
                    <a:pt x="690" y="1"/>
                    <a:pt x="546" y="19"/>
                    <a:pt x="406" y="57"/>
                  </a:cubicBezTo>
                  <a:cubicBezTo>
                    <a:pt x="299" y="93"/>
                    <a:pt x="191" y="129"/>
                    <a:pt x="96" y="176"/>
                  </a:cubicBezTo>
                  <a:cubicBezTo>
                    <a:pt x="60" y="188"/>
                    <a:pt x="25" y="212"/>
                    <a:pt x="1" y="236"/>
                  </a:cubicBezTo>
                  <a:cubicBezTo>
                    <a:pt x="132" y="188"/>
                    <a:pt x="275" y="141"/>
                    <a:pt x="418" y="105"/>
                  </a:cubicBezTo>
                  <a:cubicBezTo>
                    <a:pt x="532" y="80"/>
                    <a:pt x="648" y="68"/>
                    <a:pt x="764" y="68"/>
                  </a:cubicBezTo>
                  <a:cubicBezTo>
                    <a:pt x="1037" y="68"/>
                    <a:pt x="1310" y="135"/>
                    <a:pt x="1561" y="260"/>
                  </a:cubicBezTo>
                  <a:cubicBezTo>
                    <a:pt x="1754" y="363"/>
                    <a:pt x="1920" y="504"/>
                    <a:pt x="2054" y="671"/>
                  </a:cubicBezTo>
                  <a:lnTo>
                    <a:pt x="2054" y="671"/>
                  </a:lnTo>
                  <a:cubicBezTo>
                    <a:pt x="1904" y="768"/>
                    <a:pt x="1764" y="878"/>
                    <a:pt x="1632" y="998"/>
                  </a:cubicBezTo>
                  <a:cubicBezTo>
                    <a:pt x="1489" y="1129"/>
                    <a:pt x="1370" y="1284"/>
                    <a:pt x="1275" y="1450"/>
                  </a:cubicBezTo>
                  <a:cubicBezTo>
                    <a:pt x="1168" y="1617"/>
                    <a:pt x="1120" y="1831"/>
                    <a:pt x="1144" y="2034"/>
                  </a:cubicBezTo>
                  <a:cubicBezTo>
                    <a:pt x="1156" y="2236"/>
                    <a:pt x="1275" y="2427"/>
                    <a:pt x="1442" y="2558"/>
                  </a:cubicBezTo>
                  <a:cubicBezTo>
                    <a:pt x="1539" y="2616"/>
                    <a:pt x="1650" y="2646"/>
                    <a:pt x="1760" y="2646"/>
                  </a:cubicBezTo>
                  <a:cubicBezTo>
                    <a:pt x="1852" y="2646"/>
                    <a:pt x="1944" y="2625"/>
                    <a:pt x="2025" y="2581"/>
                  </a:cubicBezTo>
                  <a:cubicBezTo>
                    <a:pt x="2204" y="2510"/>
                    <a:pt x="2346" y="2355"/>
                    <a:pt x="2430" y="2177"/>
                  </a:cubicBezTo>
                  <a:cubicBezTo>
                    <a:pt x="2501" y="2022"/>
                    <a:pt x="2537" y="1831"/>
                    <a:pt x="2525" y="1653"/>
                  </a:cubicBezTo>
                  <a:cubicBezTo>
                    <a:pt x="2512" y="1310"/>
                    <a:pt x="2397" y="986"/>
                    <a:pt x="2204" y="714"/>
                  </a:cubicBezTo>
                  <a:lnTo>
                    <a:pt x="2204" y="714"/>
                  </a:lnTo>
                  <a:cubicBezTo>
                    <a:pt x="2324" y="640"/>
                    <a:pt x="2451" y="576"/>
                    <a:pt x="2585" y="522"/>
                  </a:cubicBezTo>
                  <a:cubicBezTo>
                    <a:pt x="3017" y="330"/>
                    <a:pt x="3479" y="231"/>
                    <a:pt x="3948" y="231"/>
                  </a:cubicBezTo>
                  <a:cubicBezTo>
                    <a:pt x="4061" y="231"/>
                    <a:pt x="4174" y="236"/>
                    <a:pt x="4287" y="248"/>
                  </a:cubicBezTo>
                  <a:cubicBezTo>
                    <a:pt x="4680" y="284"/>
                    <a:pt x="5073" y="391"/>
                    <a:pt x="5430" y="569"/>
                  </a:cubicBezTo>
                  <a:cubicBezTo>
                    <a:pt x="5525" y="605"/>
                    <a:pt x="5621" y="665"/>
                    <a:pt x="5704" y="712"/>
                  </a:cubicBezTo>
                  <a:cubicBezTo>
                    <a:pt x="5740" y="736"/>
                    <a:pt x="5775" y="760"/>
                    <a:pt x="5811" y="772"/>
                  </a:cubicBezTo>
                  <a:cubicBezTo>
                    <a:pt x="5811" y="772"/>
                    <a:pt x="5787" y="736"/>
                    <a:pt x="5704" y="700"/>
                  </a:cubicBezTo>
                  <a:cubicBezTo>
                    <a:pt x="5621" y="641"/>
                    <a:pt x="5525" y="581"/>
                    <a:pt x="5430" y="522"/>
                  </a:cubicBezTo>
                  <a:cubicBezTo>
                    <a:pt x="5073" y="331"/>
                    <a:pt x="4692" y="212"/>
                    <a:pt x="4287" y="164"/>
                  </a:cubicBezTo>
                  <a:cubicBezTo>
                    <a:pt x="4155" y="149"/>
                    <a:pt x="4023" y="141"/>
                    <a:pt x="3891" y="141"/>
                  </a:cubicBezTo>
                  <a:cubicBezTo>
                    <a:pt x="3418" y="141"/>
                    <a:pt x="2953" y="240"/>
                    <a:pt x="2525" y="426"/>
                  </a:cubicBezTo>
                  <a:cubicBezTo>
                    <a:pt x="2388" y="480"/>
                    <a:pt x="2258" y="546"/>
                    <a:pt x="2133" y="621"/>
                  </a:cubicBezTo>
                  <a:lnTo>
                    <a:pt x="2133" y="621"/>
                  </a:lnTo>
                  <a:cubicBezTo>
                    <a:pt x="1987" y="442"/>
                    <a:pt x="1806" y="290"/>
                    <a:pt x="1596" y="176"/>
                  </a:cubicBezTo>
                  <a:cubicBezTo>
                    <a:pt x="1359" y="61"/>
                    <a:pt x="1096" y="1"/>
                    <a:pt x="834"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0"/>
            <p:cNvSpPr/>
            <p:nvPr/>
          </p:nvSpPr>
          <p:spPr>
            <a:xfrm flipH="1">
              <a:off x="7134898" y="2002120"/>
              <a:ext cx="25598" cy="38473"/>
            </a:xfrm>
            <a:custGeom>
              <a:avLst/>
              <a:gdLst/>
              <a:ahLst/>
              <a:cxnLst/>
              <a:rect l="l" t="t" r="r" b="b"/>
              <a:pathLst>
                <a:path w="668" h="1004" extrusionOk="0">
                  <a:moveTo>
                    <a:pt x="661" y="1"/>
                  </a:moveTo>
                  <a:cubicBezTo>
                    <a:pt x="615" y="1"/>
                    <a:pt x="456" y="207"/>
                    <a:pt x="286" y="467"/>
                  </a:cubicBezTo>
                  <a:cubicBezTo>
                    <a:pt x="156" y="622"/>
                    <a:pt x="60" y="800"/>
                    <a:pt x="1" y="1003"/>
                  </a:cubicBezTo>
                  <a:cubicBezTo>
                    <a:pt x="1" y="1003"/>
                    <a:pt x="2" y="1003"/>
                    <a:pt x="3" y="1003"/>
                  </a:cubicBezTo>
                  <a:cubicBezTo>
                    <a:pt x="35" y="1003"/>
                    <a:pt x="208" y="804"/>
                    <a:pt x="382" y="526"/>
                  </a:cubicBezTo>
                  <a:cubicBezTo>
                    <a:pt x="513" y="372"/>
                    <a:pt x="608" y="193"/>
                    <a:pt x="667" y="2"/>
                  </a:cubicBezTo>
                  <a:cubicBezTo>
                    <a:pt x="666" y="1"/>
                    <a:pt x="663" y="1"/>
                    <a:pt x="661"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0"/>
            <p:cNvSpPr/>
            <p:nvPr/>
          </p:nvSpPr>
          <p:spPr>
            <a:xfrm flipH="1">
              <a:off x="7021274" y="2098769"/>
              <a:ext cx="50697" cy="31231"/>
            </a:xfrm>
            <a:custGeom>
              <a:avLst/>
              <a:gdLst/>
              <a:ahLst/>
              <a:cxnLst/>
              <a:rect l="l" t="t" r="r" b="b"/>
              <a:pathLst>
                <a:path w="1323" h="815" extrusionOk="0">
                  <a:moveTo>
                    <a:pt x="315" y="1"/>
                  </a:moveTo>
                  <a:cubicBezTo>
                    <a:pt x="286" y="1"/>
                    <a:pt x="256" y="2"/>
                    <a:pt x="227" y="5"/>
                  </a:cubicBezTo>
                  <a:cubicBezTo>
                    <a:pt x="84" y="17"/>
                    <a:pt x="1" y="64"/>
                    <a:pt x="1" y="76"/>
                  </a:cubicBezTo>
                  <a:cubicBezTo>
                    <a:pt x="1" y="80"/>
                    <a:pt x="10" y="81"/>
                    <a:pt x="27" y="81"/>
                  </a:cubicBezTo>
                  <a:cubicBezTo>
                    <a:pt x="63" y="81"/>
                    <a:pt x="132" y="76"/>
                    <a:pt x="227" y="76"/>
                  </a:cubicBezTo>
                  <a:cubicBezTo>
                    <a:pt x="608" y="100"/>
                    <a:pt x="965" y="290"/>
                    <a:pt x="1179" y="612"/>
                  </a:cubicBezTo>
                  <a:cubicBezTo>
                    <a:pt x="1263" y="731"/>
                    <a:pt x="1286" y="814"/>
                    <a:pt x="1310" y="814"/>
                  </a:cubicBezTo>
                  <a:cubicBezTo>
                    <a:pt x="1322" y="802"/>
                    <a:pt x="1322" y="707"/>
                    <a:pt x="1251" y="576"/>
                  </a:cubicBezTo>
                  <a:cubicBezTo>
                    <a:pt x="1073" y="221"/>
                    <a:pt x="710" y="1"/>
                    <a:pt x="315"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0"/>
            <p:cNvSpPr/>
            <p:nvPr/>
          </p:nvSpPr>
          <p:spPr>
            <a:xfrm flipH="1">
              <a:off x="7390435" y="2084322"/>
              <a:ext cx="124578" cy="162937"/>
            </a:xfrm>
            <a:custGeom>
              <a:avLst/>
              <a:gdLst/>
              <a:ahLst/>
              <a:cxnLst/>
              <a:rect l="l" t="t" r="r" b="b"/>
              <a:pathLst>
                <a:path w="3251" h="4252" extrusionOk="0">
                  <a:moveTo>
                    <a:pt x="3251" y="1"/>
                  </a:moveTo>
                  <a:cubicBezTo>
                    <a:pt x="3180" y="13"/>
                    <a:pt x="3108" y="36"/>
                    <a:pt x="3037" y="72"/>
                  </a:cubicBezTo>
                  <a:cubicBezTo>
                    <a:pt x="2906" y="132"/>
                    <a:pt x="2715" y="215"/>
                    <a:pt x="2477" y="334"/>
                  </a:cubicBezTo>
                  <a:cubicBezTo>
                    <a:pt x="1870" y="644"/>
                    <a:pt x="1310" y="1060"/>
                    <a:pt x="846" y="1560"/>
                  </a:cubicBezTo>
                  <a:cubicBezTo>
                    <a:pt x="382" y="2072"/>
                    <a:pt x="96" y="2715"/>
                    <a:pt x="12" y="3406"/>
                  </a:cubicBezTo>
                  <a:cubicBezTo>
                    <a:pt x="1" y="3620"/>
                    <a:pt x="12" y="3822"/>
                    <a:pt x="48" y="4025"/>
                  </a:cubicBezTo>
                  <a:cubicBezTo>
                    <a:pt x="60" y="4108"/>
                    <a:pt x="84" y="4180"/>
                    <a:pt x="120" y="4251"/>
                  </a:cubicBezTo>
                  <a:cubicBezTo>
                    <a:pt x="84" y="3977"/>
                    <a:pt x="72" y="3692"/>
                    <a:pt x="96" y="3418"/>
                  </a:cubicBezTo>
                  <a:cubicBezTo>
                    <a:pt x="203" y="2751"/>
                    <a:pt x="489" y="2132"/>
                    <a:pt x="941" y="1632"/>
                  </a:cubicBezTo>
                  <a:cubicBezTo>
                    <a:pt x="1406" y="1144"/>
                    <a:pt x="1929" y="739"/>
                    <a:pt x="2525" y="417"/>
                  </a:cubicBezTo>
                  <a:cubicBezTo>
                    <a:pt x="2977" y="155"/>
                    <a:pt x="3251" y="13"/>
                    <a:pt x="3251"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0"/>
            <p:cNvSpPr/>
            <p:nvPr/>
          </p:nvSpPr>
          <p:spPr>
            <a:xfrm flipH="1">
              <a:off x="7251704" y="2041439"/>
              <a:ext cx="29238" cy="86258"/>
            </a:xfrm>
            <a:custGeom>
              <a:avLst/>
              <a:gdLst/>
              <a:ahLst/>
              <a:cxnLst/>
              <a:rect l="l" t="t" r="r" b="b"/>
              <a:pathLst>
                <a:path w="763" h="2251" extrusionOk="0">
                  <a:moveTo>
                    <a:pt x="751" y="0"/>
                  </a:moveTo>
                  <a:cubicBezTo>
                    <a:pt x="632" y="48"/>
                    <a:pt x="536" y="131"/>
                    <a:pt x="453" y="239"/>
                  </a:cubicBezTo>
                  <a:cubicBezTo>
                    <a:pt x="60" y="727"/>
                    <a:pt x="0" y="1417"/>
                    <a:pt x="310" y="1977"/>
                  </a:cubicBezTo>
                  <a:cubicBezTo>
                    <a:pt x="429" y="2179"/>
                    <a:pt x="560" y="2251"/>
                    <a:pt x="560" y="2251"/>
                  </a:cubicBezTo>
                  <a:cubicBezTo>
                    <a:pt x="584" y="2239"/>
                    <a:pt x="489" y="2132"/>
                    <a:pt x="381" y="1941"/>
                  </a:cubicBezTo>
                  <a:cubicBezTo>
                    <a:pt x="131" y="1405"/>
                    <a:pt x="191" y="774"/>
                    <a:pt x="524" y="286"/>
                  </a:cubicBezTo>
                  <a:cubicBezTo>
                    <a:pt x="655" y="108"/>
                    <a:pt x="762" y="24"/>
                    <a:pt x="751"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0"/>
            <p:cNvSpPr/>
            <p:nvPr/>
          </p:nvSpPr>
          <p:spPr>
            <a:xfrm flipH="1">
              <a:off x="7464328" y="1941801"/>
              <a:ext cx="283376" cy="170831"/>
            </a:xfrm>
            <a:custGeom>
              <a:avLst/>
              <a:gdLst/>
              <a:ahLst/>
              <a:cxnLst/>
              <a:rect l="l" t="t" r="r" b="b"/>
              <a:pathLst>
                <a:path w="7395" h="4458" extrusionOk="0">
                  <a:moveTo>
                    <a:pt x="1462" y="119"/>
                  </a:moveTo>
                  <a:cubicBezTo>
                    <a:pt x="1503" y="119"/>
                    <a:pt x="1544" y="121"/>
                    <a:pt x="1584" y="124"/>
                  </a:cubicBezTo>
                  <a:cubicBezTo>
                    <a:pt x="1858" y="160"/>
                    <a:pt x="2120" y="291"/>
                    <a:pt x="2322" y="469"/>
                  </a:cubicBezTo>
                  <a:cubicBezTo>
                    <a:pt x="2715" y="826"/>
                    <a:pt x="2929" y="1326"/>
                    <a:pt x="2929" y="1850"/>
                  </a:cubicBezTo>
                  <a:cubicBezTo>
                    <a:pt x="2917" y="2315"/>
                    <a:pt x="2775" y="2755"/>
                    <a:pt x="2525" y="3136"/>
                  </a:cubicBezTo>
                  <a:cubicBezTo>
                    <a:pt x="2457" y="3238"/>
                    <a:pt x="2383" y="3333"/>
                    <a:pt x="2304" y="3423"/>
                  </a:cubicBezTo>
                  <a:lnTo>
                    <a:pt x="2304" y="3423"/>
                  </a:lnTo>
                  <a:cubicBezTo>
                    <a:pt x="2022" y="3406"/>
                    <a:pt x="1742" y="3338"/>
                    <a:pt x="1477" y="3220"/>
                  </a:cubicBezTo>
                  <a:cubicBezTo>
                    <a:pt x="917" y="2946"/>
                    <a:pt x="477" y="2481"/>
                    <a:pt x="250" y="1898"/>
                  </a:cubicBezTo>
                  <a:cubicBezTo>
                    <a:pt x="131" y="1612"/>
                    <a:pt x="119" y="1291"/>
                    <a:pt x="215" y="993"/>
                  </a:cubicBezTo>
                  <a:cubicBezTo>
                    <a:pt x="310" y="707"/>
                    <a:pt x="500" y="469"/>
                    <a:pt x="762" y="314"/>
                  </a:cubicBezTo>
                  <a:cubicBezTo>
                    <a:pt x="967" y="182"/>
                    <a:pt x="1215" y="119"/>
                    <a:pt x="1462" y="119"/>
                  </a:cubicBezTo>
                  <a:close/>
                  <a:moveTo>
                    <a:pt x="1479" y="0"/>
                  </a:moveTo>
                  <a:cubicBezTo>
                    <a:pt x="1207" y="0"/>
                    <a:pt x="932" y="73"/>
                    <a:pt x="703" y="219"/>
                  </a:cubicBezTo>
                  <a:cubicBezTo>
                    <a:pt x="417" y="386"/>
                    <a:pt x="203" y="648"/>
                    <a:pt x="96" y="957"/>
                  </a:cubicBezTo>
                  <a:cubicBezTo>
                    <a:pt x="0" y="1279"/>
                    <a:pt x="12" y="1624"/>
                    <a:pt x="131" y="1934"/>
                  </a:cubicBezTo>
                  <a:cubicBezTo>
                    <a:pt x="369" y="2553"/>
                    <a:pt x="834" y="3041"/>
                    <a:pt x="1429" y="3327"/>
                  </a:cubicBezTo>
                  <a:cubicBezTo>
                    <a:pt x="1677" y="3437"/>
                    <a:pt x="1938" y="3506"/>
                    <a:pt x="2202" y="3532"/>
                  </a:cubicBezTo>
                  <a:lnTo>
                    <a:pt x="2202" y="3532"/>
                  </a:lnTo>
                  <a:cubicBezTo>
                    <a:pt x="2056" y="3680"/>
                    <a:pt x="1893" y="3810"/>
                    <a:pt x="1715" y="3922"/>
                  </a:cubicBezTo>
                  <a:cubicBezTo>
                    <a:pt x="1477" y="4065"/>
                    <a:pt x="1215" y="4196"/>
                    <a:pt x="941" y="4279"/>
                  </a:cubicBezTo>
                  <a:cubicBezTo>
                    <a:pt x="762" y="4339"/>
                    <a:pt x="596" y="4374"/>
                    <a:pt x="405" y="4410"/>
                  </a:cubicBezTo>
                  <a:cubicBezTo>
                    <a:pt x="346" y="4422"/>
                    <a:pt x="286" y="4434"/>
                    <a:pt x="227" y="4458"/>
                  </a:cubicBezTo>
                  <a:lnTo>
                    <a:pt x="274" y="4458"/>
                  </a:lnTo>
                  <a:lnTo>
                    <a:pt x="417" y="4434"/>
                  </a:lnTo>
                  <a:cubicBezTo>
                    <a:pt x="596" y="4410"/>
                    <a:pt x="774" y="4374"/>
                    <a:pt x="953" y="4327"/>
                  </a:cubicBezTo>
                  <a:cubicBezTo>
                    <a:pt x="1239" y="4243"/>
                    <a:pt x="1501" y="4124"/>
                    <a:pt x="1751" y="3982"/>
                  </a:cubicBezTo>
                  <a:cubicBezTo>
                    <a:pt x="1953" y="3859"/>
                    <a:pt x="2138" y="3710"/>
                    <a:pt x="2302" y="3539"/>
                  </a:cubicBezTo>
                  <a:lnTo>
                    <a:pt x="2302" y="3539"/>
                  </a:lnTo>
                  <a:cubicBezTo>
                    <a:pt x="2348" y="3542"/>
                    <a:pt x="2393" y="3543"/>
                    <a:pt x="2439" y="3543"/>
                  </a:cubicBezTo>
                  <a:cubicBezTo>
                    <a:pt x="2694" y="3543"/>
                    <a:pt x="2948" y="3503"/>
                    <a:pt x="3191" y="3422"/>
                  </a:cubicBezTo>
                  <a:cubicBezTo>
                    <a:pt x="3715" y="3255"/>
                    <a:pt x="4168" y="2910"/>
                    <a:pt x="4477" y="2469"/>
                  </a:cubicBezTo>
                  <a:cubicBezTo>
                    <a:pt x="4775" y="2053"/>
                    <a:pt x="4965" y="1624"/>
                    <a:pt x="5192" y="1267"/>
                  </a:cubicBezTo>
                  <a:cubicBezTo>
                    <a:pt x="5382" y="945"/>
                    <a:pt x="5656" y="660"/>
                    <a:pt x="5965" y="457"/>
                  </a:cubicBezTo>
                  <a:cubicBezTo>
                    <a:pt x="6159" y="337"/>
                    <a:pt x="6374" y="275"/>
                    <a:pt x="6589" y="275"/>
                  </a:cubicBezTo>
                  <a:cubicBezTo>
                    <a:pt x="6651" y="275"/>
                    <a:pt x="6713" y="280"/>
                    <a:pt x="6775" y="291"/>
                  </a:cubicBezTo>
                  <a:cubicBezTo>
                    <a:pt x="6954" y="314"/>
                    <a:pt x="7120" y="386"/>
                    <a:pt x="7263" y="505"/>
                  </a:cubicBezTo>
                  <a:cubicBezTo>
                    <a:pt x="7358" y="588"/>
                    <a:pt x="7394" y="636"/>
                    <a:pt x="7394" y="636"/>
                  </a:cubicBezTo>
                  <a:cubicBezTo>
                    <a:pt x="7370" y="576"/>
                    <a:pt x="7335" y="517"/>
                    <a:pt x="7275" y="469"/>
                  </a:cubicBezTo>
                  <a:cubicBezTo>
                    <a:pt x="7144" y="350"/>
                    <a:pt x="6966" y="267"/>
                    <a:pt x="6787" y="243"/>
                  </a:cubicBezTo>
                  <a:cubicBezTo>
                    <a:pt x="6711" y="228"/>
                    <a:pt x="6634" y="220"/>
                    <a:pt x="6558" y="220"/>
                  </a:cubicBezTo>
                  <a:cubicBezTo>
                    <a:pt x="6339" y="220"/>
                    <a:pt x="6124" y="283"/>
                    <a:pt x="5930" y="398"/>
                  </a:cubicBezTo>
                  <a:cubicBezTo>
                    <a:pt x="5608" y="600"/>
                    <a:pt x="5322" y="886"/>
                    <a:pt x="5120" y="1219"/>
                  </a:cubicBezTo>
                  <a:cubicBezTo>
                    <a:pt x="4882" y="1576"/>
                    <a:pt x="4691" y="2005"/>
                    <a:pt x="4394" y="2410"/>
                  </a:cubicBezTo>
                  <a:cubicBezTo>
                    <a:pt x="4096" y="2839"/>
                    <a:pt x="3656" y="3148"/>
                    <a:pt x="3156" y="3315"/>
                  </a:cubicBezTo>
                  <a:cubicBezTo>
                    <a:pt x="2925" y="3390"/>
                    <a:pt x="2685" y="3427"/>
                    <a:pt x="2445" y="3427"/>
                  </a:cubicBezTo>
                  <a:cubicBezTo>
                    <a:pt x="2432" y="3427"/>
                    <a:pt x="2419" y="3427"/>
                    <a:pt x="2405" y="3427"/>
                  </a:cubicBezTo>
                  <a:lnTo>
                    <a:pt x="2405" y="3427"/>
                  </a:lnTo>
                  <a:cubicBezTo>
                    <a:pt x="2473" y="3349"/>
                    <a:pt x="2537" y="3268"/>
                    <a:pt x="2596" y="3184"/>
                  </a:cubicBezTo>
                  <a:cubicBezTo>
                    <a:pt x="2870" y="2791"/>
                    <a:pt x="3013" y="2327"/>
                    <a:pt x="3025" y="1850"/>
                  </a:cubicBezTo>
                  <a:cubicBezTo>
                    <a:pt x="3036" y="1303"/>
                    <a:pt x="2810" y="767"/>
                    <a:pt x="2394" y="386"/>
                  </a:cubicBezTo>
                  <a:cubicBezTo>
                    <a:pt x="2179" y="183"/>
                    <a:pt x="1893" y="52"/>
                    <a:pt x="1596" y="5"/>
                  </a:cubicBezTo>
                  <a:cubicBezTo>
                    <a:pt x="1557" y="2"/>
                    <a:pt x="1518" y="0"/>
                    <a:pt x="1479"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0"/>
            <p:cNvSpPr/>
            <p:nvPr/>
          </p:nvSpPr>
          <p:spPr>
            <a:xfrm flipH="1">
              <a:off x="7460675" y="1993076"/>
              <a:ext cx="44758" cy="112278"/>
            </a:xfrm>
            <a:custGeom>
              <a:avLst/>
              <a:gdLst/>
              <a:ahLst/>
              <a:cxnLst/>
              <a:rect l="l" t="t" r="r" b="b"/>
              <a:pathLst>
                <a:path w="1168" h="2930" extrusionOk="0">
                  <a:moveTo>
                    <a:pt x="286" y="0"/>
                  </a:moveTo>
                  <a:lnTo>
                    <a:pt x="286" y="0"/>
                  </a:lnTo>
                  <a:cubicBezTo>
                    <a:pt x="203" y="143"/>
                    <a:pt x="143" y="310"/>
                    <a:pt x="132" y="465"/>
                  </a:cubicBezTo>
                  <a:cubicBezTo>
                    <a:pt x="1" y="1251"/>
                    <a:pt x="239" y="2048"/>
                    <a:pt x="775" y="2632"/>
                  </a:cubicBezTo>
                  <a:cubicBezTo>
                    <a:pt x="882" y="2751"/>
                    <a:pt x="1013" y="2858"/>
                    <a:pt x="1156" y="2929"/>
                  </a:cubicBezTo>
                  <a:cubicBezTo>
                    <a:pt x="1167" y="2905"/>
                    <a:pt x="1025" y="2798"/>
                    <a:pt x="846" y="2560"/>
                  </a:cubicBezTo>
                  <a:cubicBezTo>
                    <a:pt x="358" y="1977"/>
                    <a:pt x="143" y="1227"/>
                    <a:pt x="215" y="465"/>
                  </a:cubicBezTo>
                  <a:cubicBezTo>
                    <a:pt x="251" y="179"/>
                    <a:pt x="310" y="0"/>
                    <a:pt x="286"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0"/>
            <p:cNvSpPr/>
            <p:nvPr/>
          </p:nvSpPr>
          <p:spPr>
            <a:xfrm flipH="1">
              <a:off x="7428307" y="1793800"/>
              <a:ext cx="316676" cy="144160"/>
            </a:xfrm>
            <a:custGeom>
              <a:avLst/>
              <a:gdLst/>
              <a:ahLst/>
              <a:cxnLst/>
              <a:rect l="l" t="t" r="r" b="b"/>
              <a:pathLst>
                <a:path w="8264" h="3762" extrusionOk="0">
                  <a:moveTo>
                    <a:pt x="3604" y="2592"/>
                  </a:moveTo>
                  <a:cubicBezTo>
                    <a:pt x="3606" y="2624"/>
                    <a:pt x="3607" y="2656"/>
                    <a:pt x="3608" y="2688"/>
                  </a:cubicBezTo>
                  <a:cubicBezTo>
                    <a:pt x="3632" y="2891"/>
                    <a:pt x="3608" y="3105"/>
                    <a:pt x="3561" y="3307"/>
                  </a:cubicBezTo>
                  <a:cubicBezTo>
                    <a:pt x="3537" y="3403"/>
                    <a:pt x="3489" y="3486"/>
                    <a:pt x="3418" y="3557"/>
                  </a:cubicBezTo>
                  <a:cubicBezTo>
                    <a:pt x="3368" y="3617"/>
                    <a:pt x="3301" y="3644"/>
                    <a:pt x="3232" y="3644"/>
                  </a:cubicBezTo>
                  <a:cubicBezTo>
                    <a:pt x="3219" y="3644"/>
                    <a:pt x="3205" y="3643"/>
                    <a:pt x="3192" y="3641"/>
                  </a:cubicBezTo>
                  <a:cubicBezTo>
                    <a:pt x="3013" y="3557"/>
                    <a:pt x="2918" y="3367"/>
                    <a:pt x="2954" y="3176"/>
                  </a:cubicBezTo>
                  <a:cubicBezTo>
                    <a:pt x="3013" y="2986"/>
                    <a:pt x="3144" y="2819"/>
                    <a:pt x="3323" y="2724"/>
                  </a:cubicBezTo>
                  <a:cubicBezTo>
                    <a:pt x="3416" y="2677"/>
                    <a:pt x="3509" y="2633"/>
                    <a:pt x="3604" y="2592"/>
                  </a:cubicBezTo>
                  <a:close/>
                  <a:moveTo>
                    <a:pt x="1001" y="0"/>
                  </a:moveTo>
                  <a:cubicBezTo>
                    <a:pt x="703" y="0"/>
                    <a:pt x="406" y="51"/>
                    <a:pt x="120" y="152"/>
                  </a:cubicBezTo>
                  <a:cubicBezTo>
                    <a:pt x="84" y="164"/>
                    <a:pt x="37" y="188"/>
                    <a:pt x="1" y="212"/>
                  </a:cubicBezTo>
                  <a:cubicBezTo>
                    <a:pt x="2" y="213"/>
                    <a:pt x="3" y="213"/>
                    <a:pt x="6" y="213"/>
                  </a:cubicBezTo>
                  <a:cubicBezTo>
                    <a:pt x="38" y="213"/>
                    <a:pt x="203" y="148"/>
                    <a:pt x="501" y="93"/>
                  </a:cubicBezTo>
                  <a:cubicBezTo>
                    <a:pt x="627" y="76"/>
                    <a:pt x="753" y="68"/>
                    <a:pt x="880" y="68"/>
                  </a:cubicBezTo>
                  <a:cubicBezTo>
                    <a:pt x="1209" y="68"/>
                    <a:pt x="1537" y="124"/>
                    <a:pt x="1846" y="235"/>
                  </a:cubicBezTo>
                  <a:cubicBezTo>
                    <a:pt x="2144" y="331"/>
                    <a:pt x="2418" y="497"/>
                    <a:pt x="2656" y="700"/>
                  </a:cubicBezTo>
                  <a:cubicBezTo>
                    <a:pt x="2930" y="926"/>
                    <a:pt x="3156" y="1224"/>
                    <a:pt x="3311" y="1545"/>
                  </a:cubicBezTo>
                  <a:cubicBezTo>
                    <a:pt x="3464" y="1833"/>
                    <a:pt x="3556" y="2136"/>
                    <a:pt x="3592" y="2454"/>
                  </a:cubicBezTo>
                  <a:lnTo>
                    <a:pt x="3592" y="2454"/>
                  </a:lnTo>
                  <a:cubicBezTo>
                    <a:pt x="3475" y="2504"/>
                    <a:pt x="3362" y="2558"/>
                    <a:pt x="3251" y="2617"/>
                  </a:cubicBezTo>
                  <a:cubicBezTo>
                    <a:pt x="3037" y="2736"/>
                    <a:pt x="2894" y="2914"/>
                    <a:pt x="2823" y="3141"/>
                  </a:cubicBezTo>
                  <a:cubicBezTo>
                    <a:pt x="2799" y="3272"/>
                    <a:pt x="2823" y="3391"/>
                    <a:pt x="2870" y="3498"/>
                  </a:cubicBezTo>
                  <a:cubicBezTo>
                    <a:pt x="2930" y="3617"/>
                    <a:pt x="3025" y="3712"/>
                    <a:pt x="3156" y="3748"/>
                  </a:cubicBezTo>
                  <a:cubicBezTo>
                    <a:pt x="3189" y="3757"/>
                    <a:pt x="3223" y="3761"/>
                    <a:pt x="3256" y="3761"/>
                  </a:cubicBezTo>
                  <a:cubicBezTo>
                    <a:pt x="3352" y="3761"/>
                    <a:pt x="3442" y="3723"/>
                    <a:pt x="3513" y="3653"/>
                  </a:cubicBezTo>
                  <a:cubicBezTo>
                    <a:pt x="3597" y="3557"/>
                    <a:pt x="3656" y="3450"/>
                    <a:pt x="3680" y="3331"/>
                  </a:cubicBezTo>
                  <a:cubicBezTo>
                    <a:pt x="3739" y="3117"/>
                    <a:pt x="3751" y="2902"/>
                    <a:pt x="3739" y="2676"/>
                  </a:cubicBezTo>
                  <a:cubicBezTo>
                    <a:pt x="3737" y="2630"/>
                    <a:pt x="3733" y="2585"/>
                    <a:pt x="3729" y="2539"/>
                  </a:cubicBezTo>
                  <a:lnTo>
                    <a:pt x="3729" y="2539"/>
                  </a:lnTo>
                  <a:cubicBezTo>
                    <a:pt x="3959" y="2445"/>
                    <a:pt x="4196" y="2367"/>
                    <a:pt x="4442" y="2307"/>
                  </a:cubicBezTo>
                  <a:cubicBezTo>
                    <a:pt x="4860" y="2209"/>
                    <a:pt x="5285" y="2161"/>
                    <a:pt x="5709" y="2161"/>
                  </a:cubicBezTo>
                  <a:cubicBezTo>
                    <a:pt x="6420" y="2161"/>
                    <a:pt x="7128" y="2296"/>
                    <a:pt x="7799" y="2557"/>
                  </a:cubicBezTo>
                  <a:cubicBezTo>
                    <a:pt x="8097" y="2676"/>
                    <a:pt x="8264" y="2760"/>
                    <a:pt x="8264" y="2760"/>
                  </a:cubicBezTo>
                  <a:cubicBezTo>
                    <a:pt x="8264" y="2760"/>
                    <a:pt x="8228" y="2736"/>
                    <a:pt x="8145" y="2688"/>
                  </a:cubicBezTo>
                  <a:cubicBezTo>
                    <a:pt x="8038" y="2629"/>
                    <a:pt x="7918" y="2569"/>
                    <a:pt x="7799" y="2510"/>
                  </a:cubicBezTo>
                  <a:cubicBezTo>
                    <a:pt x="7371" y="2319"/>
                    <a:pt x="6930" y="2188"/>
                    <a:pt x="6466" y="2117"/>
                  </a:cubicBezTo>
                  <a:cubicBezTo>
                    <a:pt x="6195" y="2079"/>
                    <a:pt x="5924" y="2060"/>
                    <a:pt x="5654" y="2060"/>
                  </a:cubicBezTo>
                  <a:cubicBezTo>
                    <a:pt x="5235" y="2060"/>
                    <a:pt x="4819" y="2106"/>
                    <a:pt x="4406" y="2200"/>
                  </a:cubicBezTo>
                  <a:cubicBezTo>
                    <a:pt x="4169" y="2249"/>
                    <a:pt x="3936" y="2318"/>
                    <a:pt x="3712" y="2405"/>
                  </a:cubicBezTo>
                  <a:lnTo>
                    <a:pt x="3712" y="2405"/>
                  </a:lnTo>
                  <a:cubicBezTo>
                    <a:pt x="3665" y="2084"/>
                    <a:pt x="3567" y="1774"/>
                    <a:pt x="3418" y="1486"/>
                  </a:cubicBezTo>
                  <a:cubicBezTo>
                    <a:pt x="3251" y="1152"/>
                    <a:pt x="3013" y="855"/>
                    <a:pt x="2727" y="616"/>
                  </a:cubicBezTo>
                  <a:cubicBezTo>
                    <a:pt x="2477" y="414"/>
                    <a:pt x="2180" y="259"/>
                    <a:pt x="1882" y="152"/>
                  </a:cubicBezTo>
                  <a:cubicBezTo>
                    <a:pt x="1596" y="51"/>
                    <a:pt x="1299" y="0"/>
                    <a:pt x="1001"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0"/>
            <p:cNvSpPr/>
            <p:nvPr/>
          </p:nvSpPr>
          <p:spPr>
            <a:xfrm flipH="1">
              <a:off x="8070268" y="1689640"/>
              <a:ext cx="132817" cy="235591"/>
            </a:xfrm>
            <a:custGeom>
              <a:avLst/>
              <a:gdLst/>
              <a:ahLst/>
              <a:cxnLst/>
              <a:rect l="l" t="t" r="r" b="b"/>
              <a:pathLst>
                <a:path w="3466" h="6148" extrusionOk="0">
                  <a:moveTo>
                    <a:pt x="1150" y="1309"/>
                  </a:moveTo>
                  <a:cubicBezTo>
                    <a:pt x="1172" y="1309"/>
                    <a:pt x="1194" y="1309"/>
                    <a:pt x="1215" y="1310"/>
                  </a:cubicBezTo>
                  <a:cubicBezTo>
                    <a:pt x="1632" y="1334"/>
                    <a:pt x="2037" y="1489"/>
                    <a:pt x="2370" y="1751"/>
                  </a:cubicBezTo>
                  <a:cubicBezTo>
                    <a:pt x="2372" y="1752"/>
                    <a:pt x="2374" y="1754"/>
                    <a:pt x="2376" y="1755"/>
                  </a:cubicBezTo>
                  <a:lnTo>
                    <a:pt x="2376" y="1755"/>
                  </a:lnTo>
                  <a:cubicBezTo>
                    <a:pt x="2363" y="1789"/>
                    <a:pt x="2349" y="1824"/>
                    <a:pt x="2335" y="1858"/>
                  </a:cubicBezTo>
                  <a:cubicBezTo>
                    <a:pt x="2192" y="2132"/>
                    <a:pt x="1989" y="2382"/>
                    <a:pt x="1715" y="2549"/>
                  </a:cubicBezTo>
                  <a:cubicBezTo>
                    <a:pt x="1514" y="2691"/>
                    <a:pt x="1271" y="2769"/>
                    <a:pt x="1024" y="2769"/>
                  </a:cubicBezTo>
                  <a:cubicBezTo>
                    <a:pt x="921" y="2769"/>
                    <a:pt x="817" y="2755"/>
                    <a:pt x="715" y="2727"/>
                  </a:cubicBezTo>
                  <a:cubicBezTo>
                    <a:pt x="537" y="2668"/>
                    <a:pt x="382" y="2549"/>
                    <a:pt x="275" y="2394"/>
                  </a:cubicBezTo>
                  <a:cubicBezTo>
                    <a:pt x="156" y="2239"/>
                    <a:pt x="120" y="2037"/>
                    <a:pt x="191" y="1858"/>
                  </a:cubicBezTo>
                  <a:cubicBezTo>
                    <a:pt x="263" y="1668"/>
                    <a:pt x="406" y="1525"/>
                    <a:pt x="596" y="1441"/>
                  </a:cubicBezTo>
                  <a:cubicBezTo>
                    <a:pt x="768" y="1356"/>
                    <a:pt x="958" y="1309"/>
                    <a:pt x="1150" y="1309"/>
                  </a:cubicBezTo>
                  <a:close/>
                  <a:moveTo>
                    <a:pt x="2644" y="1"/>
                  </a:moveTo>
                  <a:cubicBezTo>
                    <a:pt x="2644" y="48"/>
                    <a:pt x="2632" y="96"/>
                    <a:pt x="2632" y="132"/>
                  </a:cubicBezTo>
                  <a:cubicBezTo>
                    <a:pt x="2620" y="239"/>
                    <a:pt x="2620" y="358"/>
                    <a:pt x="2620" y="513"/>
                  </a:cubicBezTo>
                  <a:cubicBezTo>
                    <a:pt x="2610" y="902"/>
                    <a:pt x="2542" y="1283"/>
                    <a:pt x="2414" y="1649"/>
                  </a:cubicBezTo>
                  <a:lnTo>
                    <a:pt x="2414" y="1649"/>
                  </a:lnTo>
                  <a:cubicBezTo>
                    <a:pt x="2064" y="1383"/>
                    <a:pt x="1640" y="1238"/>
                    <a:pt x="1203" y="1215"/>
                  </a:cubicBezTo>
                  <a:cubicBezTo>
                    <a:pt x="1181" y="1214"/>
                    <a:pt x="1158" y="1213"/>
                    <a:pt x="1135" y="1213"/>
                  </a:cubicBezTo>
                  <a:cubicBezTo>
                    <a:pt x="932" y="1213"/>
                    <a:pt x="729" y="1260"/>
                    <a:pt x="537" y="1346"/>
                  </a:cubicBezTo>
                  <a:cubicBezTo>
                    <a:pt x="322" y="1441"/>
                    <a:pt x="156" y="1620"/>
                    <a:pt x="72" y="1834"/>
                  </a:cubicBezTo>
                  <a:cubicBezTo>
                    <a:pt x="1" y="2060"/>
                    <a:pt x="37" y="2299"/>
                    <a:pt x="168" y="2477"/>
                  </a:cubicBezTo>
                  <a:cubicBezTo>
                    <a:pt x="287" y="2656"/>
                    <a:pt x="465" y="2787"/>
                    <a:pt x="668" y="2846"/>
                  </a:cubicBezTo>
                  <a:cubicBezTo>
                    <a:pt x="784" y="2879"/>
                    <a:pt x="903" y="2895"/>
                    <a:pt x="1021" y="2895"/>
                  </a:cubicBezTo>
                  <a:cubicBezTo>
                    <a:pt x="1289" y="2895"/>
                    <a:pt x="1552" y="2813"/>
                    <a:pt x="1775" y="2656"/>
                  </a:cubicBezTo>
                  <a:cubicBezTo>
                    <a:pt x="2049" y="2477"/>
                    <a:pt x="2263" y="2215"/>
                    <a:pt x="2406" y="1918"/>
                  </a:cubicBezTo>
                  <a:cubicBezTo>
                    <a:pt x="2420" y="1882"/>
                    <a:pt x="2434" y="1847"/>
                    <a:pt x="2447" y="1811"/>
                  </a:cubicBezTo>
                  <a:lnTo>
                    <a:pt x="2447" y="1811"/>
                  </a:lnTo>
                  <a:cubicBezTo>
                    <a:pt x="2732" y="2042"/>
                    <a:pt x="2956" y="2340"/>
                    <a:pt x="3120" y="2668"/>
                  </a:cubicBezTo>
                  <a:cubicBezTo>
                    <a:pt x="3406" y="3287"/>
                    <a:pt x="3418" y="4001"/>
                    <a:pt x="3180" y="4632"/>
                  </a:cubicBezTo>
                  <a:cubicBezTo>
                    <a:pt x="3013" y="5073"/>
                    <a:pt x="2775" y="5466"/>
                    <a:pt x="2442" y="5799"/>
                  </a:cubicBezTo>
                  <a:cubicBezTo>
                    <a:pt x="2216" y="6037"/>
                    <a:pt x="2073" y="6144"/>
                    <a:pt x="2073" y="6144"/>
                  </a:cubicBezTo>
                  <a:cubicBezTo>
                    <a:pt x="2073" y="6146"/>
                    <a:pt x="2074" y="6147"/>
                    <a:pt x="2076" y="6147"/>
                  </a:cubicBezTo>
                  <a:cubicBezTo>
                    <a:pt x="2086" y="6147"/>
                    <a:pt x="2123" y="6124"/>
                    <a:pt x="2192" y="6085"/>
                  </a:cubicBezTo>
                  <a:cubicBezTo>
                    <a:pt x="2299" y="6013"/>
                    <a:pt x="2394" y="5942"/>
                    <a:pt x="2489" y="5847"/>
                  </a:cubicBezTo>
                  <a:cubicBezTo>
                    <a:pt x="2823" y="5525"/>
                    <a:pt x="3097" y="5132"/>
                    <a:pt x="3263" y="4692"/>
                  </a:cubicBezTo>
                  <a:cubicBezTo>
                    <a:pt x="3382" y="4382"/>
                    <a:pt x="3442" y="4061"/>
                    <a:pt x="3454" y="3739"/>
                  </a:cubicBezTo>
                  <a:cubicBezTo>
                    <a:pt x="3466" y="3358"/>
                    <a:pt x="3382" y="2977"/>
                    <a:pt x="3228" y="2644"/>
                  </a:cubicBezTo>
                  <a:cubicBezTo>
                    <a:pt x="3055" y="2275"/>
                    <a:pt x="2792" y="1951"/>
                    <a:pt x="2484" y="1704"/>
                  </a:cubicBezTo>
                  <a:lnTo>
                    <a:pt x="2484" y="1704"/>
                  </a:lnTo>
                  <a:cubicBezTo>
                    <a:pt x="2608" y="1322"/>
                    <a:pt x="2664" y="913"/>
                    <a:pt x="2644" y="513"/>
                  </a:cubicBezTo>
                  <a:lnTo>
                    <a:pt x="2644" y="132"/>
                  </a:lnTo>
                  <a:cubicBezTo>
                    <a:pt x="2656" y="96"/>
                    <a:pt x="2656" y="48"/>
                    <a:pt x="2644"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0"/>
            <p:cNvSpPr/>
            <p:nvPr/>
          </p:nvSpPr>
          <p:spPr>
            <a:xfrm flipH="1">
              <a:off x="7922878" y="1825608"/>
              <a:ext cx="68018" cy="232296"/>
            </a:xfrm>
            <a:custGeom>
              <a:avLst/>
              <a:gdLst/>
              <a:ahLst/>
              <a:cxnLst/>
              <a:rect l="l" t="t" r="r" b="b"/>
              <a:pathLst>
                <a:path w="1775" h="6062" extrusionOk="0">
                  <a:moveTo>
                    <a:pt x="1751" y="1"/>
                  </a:moveTo>
                  <a:lnTo>
                    <a:pt x="1751" y="1"/>
                  </a:lnTo>
                  <a:cubicBezTo>
                    <a:pt x="1679" y="36"/>
                    <a:pt x="1608" y="96"/>
                    <a:pt x="1548" y="156"/>
                  </a:cubicBezTo>
                  <a:cubicBezTo>
                    <a:pt x="1370" y="322"/>
                    <a:pt x="1215" y="513"/>
                    <a:pt x="1084" y="703"/>
                  </a:cubicBezTo>
                  <a:cubicBezTo>
                    <a:pt x="108" y="2037"/>
                    <a:pt x="0" y="3811"/>
                    <a:pt x="774" y="5263"/>
                  </a:cubicBezTo>
                  <a:cubicBezTo>
                    <a:pt x="893" y="5478"/>
                    <a:pt x="1024" y="5680"/>
                    <a:pt x="1179" y="5871"/>
                  </a:cubicBezTo>
                  <a:cubicBezTo>
                    <a:pt x="1227" y="5942"/>
                    <a:pt x="1286" y="6013"/>
                    <a:pt x="1358" y="6061"/>
                  </a:cubicBezTo>
                  <a:cubicBezTo>
                    <a:pt x="1179" y="5799"/>
                    <a:pt x="1000" y="5513"/>
                    <a:pt x="846" y="5228"/>
                  </a:cubicBezTo>
                  <a:cubicBezTo>
                    <a:pt x="131" y="3799"/>
                    <a:pt x="250" y="2084"/>
                    <a:pt x="1143" y="763"/>
                  </a:cubicBezTo>
                  <a:cubicBezTo>
                    <a:pt x="1477" y="263"/>
                    <a:pt x="1774" y="13"/>
                    <a:pt x="1751"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0"/>
            <p:cNvSpPr/>
            <p:nvPr/>
          </p:nvSpPr>
          <p:spPr>
            <a:xfrm flipH="1">
              <a:off x="7764576" y="1733672"/>
              <a:ext cx="193018" cy="130288"/>
            </a:xfrm>
            <a:custGeom>
              <a:avLst/>
              <a:gdLst/>
              <a:ahLst/>
              <a:cxnLst/>
              <a:rect l="l" t="t" r="r" b="b"/>
              <a:pathLst>
                <a:path w="5037" h="3400" extrusionOk="0">
                  <a:moveTo>
                    <a:pt x="606" y="1"/>
                  </a:moveTo>
                  <a:cubicBezTo>
                    <a:pt x="489" y="1"/>
                    <a:pt x="370" y="7"/>
                    <a:pt x="251" y="19"/>
                  </a:cubicBezTo>
                  <a:cubicBezTo>
                    <a:pt x="167" y="19"/>
                    <a:pt x="84" y="42"/>
                    <a:pt x="1" y="66"/>
                  </a:cubicBezTo>
                  <a:cubicBezTo>
                    <a:pt x="1" y="71"/>
                    <a:pt x="14" y="72"/>
                    <a:pt x="39" y="72"/>
                  </a:cubicBezTo>
                  <a:cubicBezTo>
                    <a:pt x="92" y="72"/>
                    <a:pt x="201" y="65"/>
                    <a:pt x="353" y="65"/>
                  </a:cubicBezTo>
                  <a:cubicBezTo>
                    <a:pt x="510" y="65"/>
                    <a:pt x="713" y="73"/>
                    <a:pt x="953" y="102"/>
                  </a:cubicBezTo>
                  <a:cubicBezTo>
                    <a:pt x="2501" y="269"/>
                    <a:pt x="3870" y="1173"/>
                    <a:pt x="4632" y="2531"/>
                  </a:cubicBezTo>
                  <a:cubicBezTo>
                    <a:pt x="4918" y="3043"/>
                    <a:pt x="5025" y="3400"/>
                    <a:pt x="5037" y="3400"/>
                  </a:cubicBezTo>
                  <a:cubicBezTo>
                    <a:pt x="5025" y="3317"/>
                    <a:pt x="5013" y="3233"/>
                    <a:pt x="4977" y="3150"/>
                  </a:cubicBezTo>
                  <a:cubicBezTo>
                    <a:pt x="4906" y="2924"/>
                    <a:pt x="4811" y="2709"/>
                    <a:pt x="4703" y="2495"/>
                  </a:cubicBezTo>
                  <a:cubicBezTo>
                    <a:pt x="3965" y="1078"/>
                    <a:pt x="2548" y="138"/>
                    <a:pt x="953" y="19"/>
                  </a:cubicBezTo>
                  <a:cubicBezTo>
                    <a:pt x="840" y="7"/>
                    <a:pt x="724" y="1"/>
                    <a:pt x="606"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0"/>
            <p:cNvSpPr/>
            <p:nvPr/>
          </p:nvSpPr>
          <p:spPr>
            <a:xfrm flipH="1">
              <a:off x="7229836" y="1993996"/>
              <a:ext cx="299777" cy="148912"/>
            </a:xfrm>
            <a:custGeom>
              <a:avLst/>
              <a:gdLst/>
              <a:ahLst/>
              <a:cxnLst/>
              <a:rect l="l" t="t" r="r" b="b"/>
              <a:pathLst>
                <a:path w="7823" h="3886" extrusionOk="0">
                  <a:moveTo>
                    <a:pt x="7823" y="0"/>
                  </a:moveTo>
                  <a:cubicBezTo>
                    <a:pt x="5727" y="1727"/>
                    <a:pt x="2953" y="2381"/>
                    <a:pt x="298" y="2977"/>
                  </a:cubicBezTo>
                  <a:lnTo>
                    <a:pt x="239" y="3120"/>
                  </a:lnTo>
                  <a:cubicBezTo>
                    <a:pt x="1" y="3215"/>
                    <a:pt x="36" y="3572"/>
                    <a:pt x="215" y="3727"/>
                  </a:cubicBezTo>
                  <a:cubicBezTo>
                    <a:pt x="380" y="3828"/>
                    <a:pt x="566" y="3886"/>
                    <a:pt x="751" y="3886"/>
                  </a:cubicBezTo>
                  <a:cubicBezTo>
                    <a:pt x="807" y="3886"/>
                    <a:pt x="862" y="3881"/>
                    <a:pt x="917" y="3870"/>
                  </a:cubicBezTo>
                  <a:cubicBezTo>
                    <a:pt x="3692" y="3715"/>
                    <a:pt x="6239" y="2286"/>
                    <a:pt x="7823" y="0"/>
                  </a:cubicBezTo>
                  <a:close/>
                </a:path>
              </a:pathLst>
            </a:custGeom>
            <a:solidFill>
              <a:srgbClr val="1D1848">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0"/>
            <p:cNvSpPr/>
            <p:nvPr/>
          </p:nvSpPr>
          <p:spPr>
            <a:xfrm flipH="1">
              <a:off x="7301457" y="1738003"/>
              <a:ext cx="244137" cy="284756"/>
            </a:xfrm>
            <a:custGeom>
              <a:avLst/>
              <a:gdLst/>
              <a:ahLst/>
              <a:cxnLst/>
              <a:rect l="l" t="t" r="r" b="b"/>
              <a:pathLst>
                <a:path w="6371" h="7431" extrusionOk="0">
                  <a:moveTo>
                    <a:pt x="6371" y="1"/>
                  </a:moveTo>
                  <a:lnTo>
                    <a:pt x="6371" y="1"/>
                  </a:lnTo>
                  <a:cubicBezTo>
                    <a:pt x="5430" y="382"/>
                    <a:pt x="5109" y="1501"/>
                    <a:pt x="4680" y="2418"/>
                  </a:cubicBezTo>
                  <a:cubicBezTo>
                    <a:pt x="4037" y="3823"/>
                    <a:pt x="2930" y="4954"/>
                    <a:pt x="1549" y="5644"/>
                  </a:cubicBezTo>
                  <a:cubicBezTo>
                    <a:pt x="1156" y="5799"/>
                    <a:pt x="787" y="6013"/>
                    <a:pt x="465" y="6287"/>
                  </a:cubicBezTo>
                  <a:cubicBezTo>
                    <a:pt x="168" y="6585"/>
                    <a:pt x="1" y="7073"/>
                    <a:pt x="239" y="7430"/>
                  </a:cubicBezTo>
                  <a:lnTo>
                    <a:pt x="382" y="7145"/>
                  </a:lnTo>
                  <a:cubicBezTo>
                    <a:pt x="3537" y="6037"/>
                    <a:pt x="5835" y="3299"/>
                    <a:pt x="6371" y="1"/>
                  </a:cubicBezTo>
                  <a:close/>
                </a:path>
              </a:pathLst>
            </a:custGeom>
            <a:solidFill>
              <a:srgbClr val="1D1848">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0"/>
            <p:cNvSpPr/>
            <p:nvPr/>
          </p:nvSpPr>
          <p:spPr>
            <a:xfrm flipH="1">
              <a:off x="7752805" y="1560072"/>
              <a:ext cx="67443" cy="410637"/>
            </a:xfrm>
            <a:custGeom>
              <a:avLst/>
              <a:gdLst/>
              <a:ahLst/>
              <a:cxnLst/>
              <a:rect l="l" t="t" r="r" b="b"/>
              <a:pathLst>
                <a:path w="1760" h="10716" extrusionOk="0">
                  <a:moveTo>
                    <a:pt x="798" y="0"/>
                  </a:moveTo>
                  <a:lnTo>
                    <a:pt x="667" y="227"/>
                  </a:lnTo>
                  <a:cubicBezTo>
                    <a:pt x="731" y="375"/>
                    <a:pt x="792" y="523"/>
                    <a:pt x="851" y="670"/>
                  </a:cubicBezTo>
                  <a:lnTo>
                    <a:pt x="851" y="670"/>
                  </a:lnTo>
                  <a:cubicBezTo>
                    <a:pt x="836" y="447"/>
                    <a:pt x="819" y="224"/>
                    <a:pt x="798" y="0"/>
                  </a:cubicBezTo>
                  <a:close/>
                  <a:moveTo>
                    <a:pt x="851" y="670"/>
                  </a:moveTo>
                  <a:cubicBezTo>
                    <a:pt x="1000" y="2998"/>
                    <a:pt x="795" y="5338"/>
                    <a:pt x="262" y="7608"/>
                  </a:cubicBezTo>
                  <a:cubicBezTo>
                    <a:pt x="107" y="8132"/>
                    <a:pt x="24" y="8668"/>
                    <a:pt x="0" y="9216"/>
                  </a:cubicBezTo>
                  <a:cubicBezTo>
                    <a:pt x="36" y="9799"/>
                    <a:pt x="322" y="10347"/>
                    <a:pt x="774" y="10716"/>
                  </a:cubicBezTo>
                  <a:cubicBezTo>
                    <a:pt x="1155" y="9823"/>
                    <a:pt x="1167" y="8966"/>
                    <a:pt x="1334" y="8001"/>
                  </a:cubicBezTo>
                  <a:cubicBezTo>
                    <a:pt x="1477" y="7144"/>
                    <a:pt x="1727" y="5120"/>
                    <a:pt x="1727" y="5096"/>
                  </a:cubicBezTo>
                  <a:cubicBezTo>
                    <a:pt x="1759" y="3499"/>
                    <a:pt x="1420" y="2098"/>
                    <a:pt x="851" y="670"/>
                  </a:cubicBezTo>
                  <a:close/>
                </a:path>
              </a:pathLst>
            </a:custGeom>
            <a:solidFill>
              <a:srgbClr val="1D1848">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0"/>
            <p:cNvSpPr/>
            <p:nvPr/>
          </p:nvSpPr>
          <p:spPr>
            <a:xfrm flipH="1">
              <a:off x="7288663" y="1265297"/>
              <a:ext cx="338136" cy="226893"/>
            </a:xfrm>
            <a:custGeom>
              <a:avLst/>
              <a:gdLst/>
              <a:ahLst/>
              <a:cxnLst/>
              <a:rect l="l" t="t" r="r" b="b"/>
              <a:pathLst>
                <a:path w="8824" h="5921" extrusionOk="0">
                  <a:moveTo>
                    <a:pt x="1" y="1"/>
                  </a:moveTo>
                  <a:cubicBezTo>
                    <a:pt x="115" y="436"/>
                    <a:pt x="265" y="859"/>
                    <a:pt x="447" y="1264"/>
                  </a:cubicBezTo>
                  <a:lnTo>
                    <a:pt x="447" y="1264"/>
                  </a:lnTo>
                  <a:cubicBezTo>
                    <a:pt x="316" y="868"/>
                    <a:pt x="210" y="462"/>
                    <a:pt x="132" y="49"/>
                  </a:cubicBezTo>
                  <a:lnTo>
                    <a:pt x="1" y="1"/>
                  </a:lnTo>
                  <a:close/>
                  <a:moveTo>
                    <a:pt x="8526" y="35"/>
                  </a:moveTo>
                  <a:cubicBezTo>
                    <a:pt x="8490" y="35"/>
                    <a:pt x="8453" y="43"/>
                    <a:pt x="8418" y="60"/>
                  </a:cubicBezTo>
                  <a:cubicBezTo>
                    <a:pt x="8394" y="72"/>
                    <a:pt x="8383" y="72"/>
                    <a:pt x="8383" y="84"/>
                  </a:cubicBezTo>
                  <a:cubicBezTo>
                    <a:pt x="8335" y="132"/>
                    <a:pt x="8311" y="191"/>
                    <a:pt x="8299" y="251"/>
                  </a:cubicBezTo>
                  <a:cubicBezTo>
                    <a:pt x="8049" y="1382"/>
                    <a:pt x="7894" y="2394"/>
                    <a:pt x="7632" y="3525"/>
                  </a:cubicBezTo>
                  <a:cubicBezTo>
                    <a:pt x="7553" y="3604"/>
                    <a:pt x="7408" y="3636"/>
                    <a:pt x="7239" y="3636"/>
                  </a:cubicBezTo>
                  <a:cubicBezTo>
                    <a:pt x="7000" y="3636"/>
                    <a:pt x="6712" y="3573"/>
                    <a:pt x="6489" y="3489"/>
                  </a:cubicBezTo>
                  <a:cubicBezTo>
                    <a:pt x="6156" y="3370"/>
                    <a:pt x="6013" y="3097"/>
                    <a:pt x="5799" y="2823"/>
                  </a:cubicBezTo>
                  <a:cubicBezTo>
                    <a:pt x="5585" y="2537"/>
                    <a:pt x="5620" y="2585"/>
                    <a:pt x="5299" y="2454"/>
                  </a:cubicBezTo>
                  <a:cubicBezTo>
                    <a:pt x="5124" y="2382"/>
                    <a:pt x="4906" y="2347"/>
                    <a:pt x="4677" y="2347"/>
                  </a:cubicBezTo>
                  <a:cubicBezTo>
                    <a:pt x="4108" y="2347"/>
                    <a:pt x="3473" y="2560"/>
                    <a:pt x="3287" y="2942"/>
                  </a:cubicBezTo>
                  <a:cubicBezTo>
                    <a:pt x="3037" y="3478"/>
                    <a:pt x="3227" y="4192"/>
                    <a:pt x="3394" y="4716"/>
                  </a:cubicBezTo>
                  <a:cubicBezTo>
                    <a:pt x="2092" y="3866"/>
                    <a:pt x="1076" y="2666"/>
                    <a:pt x="447" y="1264"/>
                  </a:cubicBezTo>
                  <a:lnTo>
                    <a:pt x="447" y="1264"/>
                  </a:lnTo>
                  <a:cubicBezTo>
                    <a:pt x="914" y="2670"/>
                    <a:pt x="1706" y="3949"/>
                    <a:pt x="2775" y="4990"/>
                  </a:cubicBezTo>
                  <a:cubicBezTo>
                    <a:pt x="3268" y="5472"/>
                    <a:pt x="3883" y="5920"/>
                    <a:pt x="4566" y="5920"/>
                  </a:cubicBezTo>
                  <a:cubicBezTo>
                    <a:pt x="4592" y="5920"/>
                    <a:pt x="4618" y="5920"/>
                    <a:pt x="4644" y="5918"/>
                  </a:cubicBezTo>
                  <a:cubicBezTo>
                    <a:pt x="4227" y="5073"/>
                    <a:pt x="4108" y="4109"/>
                    <a:pt x="4287" y="3180"/>
                  </a:cubicBezTo>
                  <a:lnTo>
                    <a:pt x="4287" y="3180"/>
                  </a:lnTo>
                  <a:cubicBezTo>
                    <a:pt x="4882" y="3585"/>
                    <a:pt x="5525" y="3942"/>
                    <a:pt x="6204" y="4216"/>
                  </a:cubicBezTo>
                  <a:cubicBezTo>
                    <a:pt x="6673" y="4413"/>
                    <a:pt x="7171" y="4514"/>
                    <a:pt x="7674" y="4514"/>
                  </a:cubicBezTo>
                  <a:cubicBezTo>
                    <a:pt x="7898" y="4514"/>
                    <a:pt x="8123" y="4494"/>
                    <a:pt x="8347" y="4454"/>
                  </a:cubicBezTo>
                  <a:lnTo>
                    <a:pt x="8787" y="608"/>
                  </a:lnTo>
                  <a:cubicBezTo>
                    <a:pt x="8823" y="465"/>
                    <a:pt x="8799" y="310"/>
                    <a:pt x="8752" y="168"/>
                  </a:cubicBezTo>
                  <a:cubicBezTo>
                    <a:pt x="8701" y="83"/>
                    <a:pt x="8615" y="35"/>
                    <a:pt x="8526" y="35"/>
                  </a:cubicBezTo>
                  <a:close/>
                </a:path>
              </a:pathLst>
            </a:custGeom>
            <a:solidFill>
              <a:srgbClr val="1D1848">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0"/>
            <p:cNvSpPr/>
            <p:nvPr/>
          </p:nvSpPr>
          <p:spPr>
            <a:xfrm flipH="1">
              <a:off x="7079678" y="1476108"/>
              <a:ext cx="73958" cy="197156"/>
            </a:xfrm>
            <a:custGeom>
              <a:avLst/>
              <a:gdLst/>
              <a:ahLst/>
              <a:cxnLst/>
              <a:rect l="l" t="t" r="r" b="b"/>
              <a:pathLst>
                <a:path w="1930" h="5145" extrusionOk="0">
                  <a:moveTo>
                    <a:pt x="488" y="1"/>
                  </a:moveTo>
                  <a:cubicBezTo>
                    <a:pt x="488" y="2"/>
                    <a:pt x="487" y="5"/>
                    <a:pt x="487" y="10"/>
                  </a:cubicBezTo>
                  <a:lnTo>
                    <a:pt x="487" y="10"/>
                  </a:lnTo>
                  <a:lnTo>
                    <a:pt x="488" y="1"/>
                  </a:lnTo>
                  <a:close/>
                  <a:moveTo>
                    <a:pt x="487" y="10"/>
                  </a:moveTo>
                  <a:lnTo>
                    <a:pt x="0" y="4037"/>
                  </a:lnTo>
                  <a:lnTo>
                    <a:pt x="1929" y="5144"/>
                  </a:lnTo>
                  <a:cubicBezTo>
                    <a:pt x="1929" y="5144"/>
                    <a:pt x="491" y="267"/>
                    <a:pt x="487" y="10"/>
                  </a:cubicBezTo>
                  <a:close/>
                </a:path>
              </a:pathLst>
            </a:custGeom>
            <a:solidFill>
              <a:srgbClr val="1D1848">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0"/>
            <p:cNvSpPr/>
            <p:nvPr/>
          </p:nvSpPr>
          <p:spPr>
            <a:xfrm flipH="1">
              <a:off x="7276360" y="754690"/>
              <a:ext cx="320777" cy="602774"/>
            </a:xfrm>
            <a:custGeom>
              <a:avLst/>
              <a:gdLst/>
              <a:ahLst/>
              <a:cxnLst/>
              <a:rect l="l" t="t" r="r" b="b"/>
              <a:pathLst>
                <a:path w="8371" h="15730" extrusionOk="0">
                  <a:moveTo>
                    <a:pt x="4165" y="0"/>
                  </a:moveTo>
                  <a:cubicBezTo>
                    <a:pt x="1916" y="0"/>
                    <a:pt x="59" y="1801"/>
                    <a:pt x="12" y="4062"/>
                  </a:cubicBezTo>
                  <a:cubicBezTo>
                    <a:pt x="0" y="4110"/>
                    <a:pt x="0" y="4145"/>
                    <a:pt x="0" y="4193"/>
                  </a:cubicBezTo>
                  <a:lnTo>
                    <a:pt x="0" y="12230"/>
                  </a:lnTo>
                  <a:cubicBezTo>
                    <a:pt x="12" y="12682"/>
                    <a:pt x="167" y="13134"/>
                    <a:pt x="477" y="13480"/>
                  </a:cubicBezTo>
                  <a:cubicBezTo>
                    <a:pt x="929" y="14027"/>
                    <a:pt x="1477" y="14480"/>
                    <a:pt x="2084" y="14813"/>
                  </a:cubicBezTo>
                  <a:lnTo>
                    <a:pt x="3715" y="15730"/>
                  </a:lnTo>
                  <a:lnTo>
                    <a:pt x="5061" y="14539"/>
                  </a:lnTo>
                  <a:cubicBezTo>
                    <a:pt x="5454" y="14182"/>
                    <a:pt x="5692" y="13682"/>
                    <a:pt x="5704" y="13158"/>
                  </a:cubicBezTo>
                  <a:cubicBezTo>
                    <a:pt x="5727" y="12575"/>
                    <a:pt x="5727" y="11991"/>
                    <a:pt x="5727" y="11991"/>
                  </a:cubicBezTo>
                  <a:cubicBezTo>
                    <a:pt x="5727" y="11991"/>
                    <a:pt x="8001" y="11837"/>
                    <a:pt x="8216" y="9586"/>
                  </a:cubicBezTo>
                  <a:cubicBezTo>
                    <a:pt x="8311" y="8539"/>
                    <a:pt x="8347" y="6372"/>
                    <a:pt x="8359" y="4383"/>
                  </a:cubicBezTo>
                  <a:cubicBezTo>
                    <a:pt x="8371" y="2097"/>
                    <a:pt x="6620" y="180"/>
                    <a:pt x="4334" y="2"/>
                  </a:cubicBezTo>
                  <a:lnTo>
                    <a:pt x="4275" y="2"/>
                  </a:lnTo>
                  <a:cubicBezTo>
                    <a:pt x="4238" y="1"/>
                    <a:pt x="4202" y="0"/>
                    <a:pt x="4165" y="0"/>
                  </a:cubicBez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0"/>
            <p:cNvSpPr/>
            <p:nvPr/>
          </p:nvSpPr>
          <p:spPr>
            <a:xfrm flipH="1">
              <a:off x="7378094" y="1171330"/>
              <a:ext cx="109557" cy="64378"/>
            </a:xfrm>
            <a:custGeom>
              <a:avLst/>
              <a:gdLst/>
              <a:ahLst/>
              <a:cxnLst/>
              <a:rect l="l" t="t" r="r" b="b"/>
              <a:pathLst>
                <a:path w="2859" h="1680" extrusionOk="0">
                  <a:moveTo>
                    <a:pt x="1" y="0"/>
                  </a:moveTo>
                  <a:lnTo>
                    <a:pt x="1" y="0"/>
                  </a:lnTo>
                  <a:cubicBezTo>
                    <a:pt x="1" y="0"/>
                    <a:pt x="588" y="1679"/>
                    <a:pt x="2800" y="1679"/>
                  </a:cubicBezTo>
                  <a:cubicBezTo>
                    <a:pt x="2815" y="1679"/>
                    <a:pt x="2831" y="1679"/>
                    <a:pt x="2847" y="1679"/>
                  </a:cubicBezTo>
                  <a:lnTo>
                    <a:pt x="2858" y="1108"/>
                  </a:lnTo>
                  <a:cubicBezTo>
                    <a:pt x="1823" y="1012"/>
                    <a:pt x="834" y="631"/>
                    <a:pt x="1" y="0"/>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0"/>
            <p:cNvSpPr/>
            <p:nvPr/>
          </p:nvSpPr>
          <p:spPr>
            <a:xfrm flipH="1">
              <a:off x="7303247" y="965041"/>
              <a:ext cx="24678" cy="23375"/>
            </a:xfrm>
            <a:custGeom>
              <a:avLst/>
              <a:gdLst/>
              <a:ahLst/>
              <a:cxnLst/>
              <a:rect l="l" t="t" r="r" b="b"/>
              <a:pathLst>
                <a:path w="644" h="610" extrusionOk="0">
                  <a:moveTo>
                    <a:pt x="323" y="1"/>
                  </a:moveTo>
                  <a:cubicBezTo>
                    <a:pt x="154" y="1"/>
                    <a:pt x="12" y="128"/>
                    <a:pt x="0" y="299"/>
                  </a:cubicBezTo>
                  <a:cubicBezTo>
                    <a:pt x="0" y="478"/>
                    <a:pt x="143" y="609"/>
                    <a:pt x="310" y="609"/>
                  </a:cubicBezTo>
                  <a:cubicBezTo>
                    <a:pt x="317" y="609"/>
                    <a:pt x="325" y="610"/>
                    <a:pt x="332" y="610"/>
                  </a:cubicBezTo>
                  <a:cubicBezTo>
                    <a:pt x="500" y="610"/>
                    <a:pt x="632" y="482"/>
                    <a:pt x="643" y="311"/>
                  </a:cubicBezTo>
                  <a:cubicBezTo>
                    <a:pt x="643" y="311"/>
                    <a:pt x="643" y="311"/>
                    <a:pt x="643" y="299"/>
                  </a:cubicBezTo>
                  <a:cubicBezTo>
                    <a:pt x="643" y="133"/>
                    <a:pt x="512" y="2"/>
                    <a:pt x="345" y="2"/>
                  </a:cubicBezTo>
                  <a:cubicBezTo>
                    <a:pt x="338" y="1"/>
                    <a:pt x="330" y="1"/>
                    <a:pt x="323"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0"/>
            <p:cNvSpPr/>
            <p:nvPr/>
          </p:nvSpPr>
          <p:spPr>
            <a:xfrm flipH="1">
              <a:off x="7299147" y="941588"/>
              <a:ext cx="50238" cy="15136"/>
            </a:xfrm>
            <a:custGeom>
              <a:avLst/>
              <a:gdLst/>
              <a:ahLst/>
              <a:cxnLst/>
              <a:rect l="l" t="t" r="r" b="b"/>
              <a:pathLst>
                <a:path w="1311" h="395" extrusionOk="0">
                  <a:moveTo>
                    <a:pt x="610" y="0"/>
                  </a:moveTo>
                  <a:cubicBezTo>
                    <a:pt x="463" y="0"/>
                    <a:pt x="317" y="45"/>
                    <a:pt x="179" y="114"/>
                  </a:cubicBezTo>
                  <a:cubicBezTo>
                    <a:pt x="60" y="185"/>
                    <a:pt x="1" y="233"/>
                    <a:pt x="36" y="280"/>
                  </a:cubicBezTo>
                  <a:cubicBezTo>
                    <a:pt x="41" y="287"/>
                    <a:pt x="50" y="289"/>
                    <a:pt x="63" y="289"/>
                  </a:cubicBezTo>
                  <a:cubicBezTo>
                    <a:pt x="137" y="289"/>
                    <a:pt x="342" y="194"/>
                    <a:pt x="606" y="194"/>
                  </a:cubicBezTo>
                  <a:cubicBezTo>
                    <a:pt x="630" y="194"/>
                    <a:pt x="654" y="195"/>
                    <a:pt x="679" y="197"/>
                  </a:cubicBezTo>
                  <a:cubicBezTo>
                    <a:pt x="988" y="229"/>
                    <a:pt x="1202" y="395"/>
                    <a:pt x="1278" y="395"/>
                  </a:cubicBezTo>
                  <a:cubicBezTo>
                    <a:pt x="1286" y="395"/>
                    <a:pt x="1293" y="392"/>
                    <a:pt x="1298" y="387"/>
                  </a:cubicBezTo>
                  <a:cubicBezTo>
                    <a:pt x="1310" y="376"/>
                    <a:pt x="1286" y="292"/>
                    <a:pt x="1191" y="209"/>
                  </a:cubicBezTo>
                  <a:cubicBezTo>
                    <a:pt x="1048" y="90"/>
                    <a:pt x="882" y="18"/>
                    <a:pt x="703" y="6"/>
                  </a:cubicBezTo>
                  <a:cubicBezTo>
                    <a:pt x="672" y="2"/>
                    <a:pt x="641" y="0"/>
                    <a:pt x="610"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0"/>
            <p:cNvSpPr/>
            <p:nvPr/>
          </p:nvSpPr>
          <p:spPr>
            <a:xfrm flipH="1">
              <a:off x="7427832" y="958680"/>
              <a:ext cx="24678" cy="23797"/>
            </a:xfrm>
            <a:custGeom>
              <a:avLst/>
              <a:gdLst/>
              <a:ahLst/>
              <a:cxnLst/>
              <a:rect l="l" t="t" r="r" b="b"/>
              <a:pathLst>
                <a:path w="644" h="621" extrusionOk="0">
                  <a:moveTo>
                    <a:pt x="334" y="1"/>
                  </a:moveTo>
                  <a:cubicBezTo>
                    <a:pt x="167" y="1"/>
                    <a:pt x="13" y="132"/>
                    <a:pt x="1" y="299"/>
                  </a:cubicBezTo>
                  <a:cubicBezTo>
                    <a:pt x="1" y="299"/>
                    <a:pt x="1" y="299"/>
                    <a:pt x="1" y="311"/>
                  </a:cubicBezTo>
                  <a:cubicBezTo>
                    <a:pt x="1" y="477"/>
                    <a:pt x="144" y="620"/>
                    <a:pt x="310" y="620"/>
                  </a:cubicBezTo>
                  <a:cubicBezTo>
                    <a:pt x="489" y="620"/>
                    <a:pt x="632" y="489"/>
                    <a:pt x="644" y="322"/>
                  </a:cubicBezTo>
                  <a:cubicBezTo>
                    <a:pt x="644" y="311"/>
                    <a:pt x="644" y="311"/>
                    <a:pt x="644" y="311"/>
                  </a:cubicBezTo>
                  <a:cubicBezTo>
                    <a:pt x="644" y="144"/>
                    <a:pt x="513" y="1"/>
                    <a:pt x="334"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0"/>
            <p:cNvSpPr/>
            <p:nvPr/>
          </p:nvSpPr>
          <p:spPr>
            <a:xfrm flipH="1">
              <a:off x="7428753" y="933042"/>
              <a:ext cx="50659" cy="15366"/>
            </a:xfrm>
            <a:custGeom>
              <a:avLst/>
              <a:gdLst/>
              <a:ahLst/>
              <a:cxnLst/>
              <a:rect l="l" t="t" r="r" b="b"/>
              <a:pathLst>
                <a:path w="1322" h="401" extrusionOk="0">
                  <a:moveTo>
                    <a:pt x="636" y="1"/>
                  </a:moveTo>
                  <a:cubicBezTo>
                    <a:pt x="478" y="1"/>
                    <a:pt x="315" y="39"/>
                    <a:pt x="179" y="122"/>
                  </a:cubicBezTo>
                  <a:cubicBezTo>
                    <a:pt x="60" y="194"/>
                    <a:pt x="0" y="241"/>
                    <a:pt x="36" y="289"/>
                  </a:cubicBezTo>
                  <a:cubicBezTo>
                    <a:pt x="41" y="295"/>
                    <a:pt x="50" y="298"/>
                    <a:pt x="62" y="298"/>
                  </a:cubicBezTo>
                  <a:cubicBezTo>
                    <a:pt x="137" y="298"/>
                    <a:pt x="342" y="203"/>
                    <a:pt x="605" y="203"/>
                  </a:cubicBezTo>
                  <a:cubicBezTo>
                    <a:pt x="629" y="203"/>
                    <a:pt x="654" y="204"/>
                    <a:pt x="679" y="206"/>
                  </a:cubicBezTo>
                  <a:cubicBezTo>
                    <a:pt x="995" y="238"/>
                    <a:pt x="1211" y="401"/>
                    <a:pt x="1282" y="401"/>
                  </a:cubicBezTo>
                  <a:cubicBezTo>
                    <a:pt x="1289" y="401"/>
                    <a:pt x="1294" y="399"/>
                    <a:pt x="1298" y="396"/>
                  </a:cubicBezTo>
                  <a:cubicBezTo>
                    <a:pt x="1322" y="384"/>
                    <a:pt x="1286" y="301"/>
                    <a:pt x="1191" y="206"/>
                  </a:cubicBezTo>
                  <a:cubicBezTo>
                    <a:pt x="1048" y="87"/>
                    <a:pt x="881" y="15"/>
                    <a:pt x="703" y="3"/>
                  </a:cubicBezTo>
                  <a:cubicBezTo>
                    <a:pt x="681" y="2"/>
                    <a:pt x="659" y="1"/>
                    <a:pt x="636"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0"/>
            <p:cNvSpPr/>
            <p:nvPr/>
          </p:nvSpPr>
          <p:spPr>
            <a:xfrm flipH="1">
              <a:off x="7354829" y="939518"/>
              <a:ext cx="35178" cy="112278"/>
            </a:xfrm>
            <a:custGeom>
              <a:avLst/>
              <a:gdLst/>
              <a:ahLst/>
              <a:cxnLst/>
              <a:rect l="l" t="t" r="r" b="b"/>
              <a:pathLst>
                <a:path w="918" h="2930" extrusionOk="0">
                  <a:moveTo>
                    <a:pt x="85" y="1"/>
                  </a:moveTo>
                  <a:cubicBezTo>
                    <a:pt x="85" y="1"/>
                    <a:pt x="84" y="1"/>
                    <a:pt x="84" y="1"/>
                  </a:cubicBezTo>
                  <a:cubicBezTo>
                    <a:pt x="60" y="13"/>
                    <a:pt x="239" y="811"/>
                    <a:pt x="525" y="1799"/>
                  </a:cubicBezTo>
                  <a:cubicBezTo>
                    <a:pt x="596" y="2049"/>
                    <a:pt x="656" y="2263"/>
                    <a:pt x="727" y="2501"/>
                  </a:cubicBezTo>
                  <a:cubicBezTo>
                    <a:pt x="763" y="2585"/>
                    <a:pt x="775" y="2668"/>
                    <a:pt x="763" y="2763"/>
                  </a:cubicBezTo>
                  <a:cubicBezTo>
                    <a:pt x="739" y="2835"/>
                    <a:pt x="656" y="2835"/>
                    <a:pt x="572" y="2835"/>
                  </a:cubicBezTo>
                  <a:cubicBezTo>
                    <a:pt x="540" y="2833"/>
                    <a:pt x="507" y="2832"/>
                    <a:pt x="474" y="2832"/>
                  </a:cubicBezTo>
                  <a:cubicBezTo>
                    <a:pt x="317" y="2832"/>
                    <a:pt x="159" y="2855"/>
                    <a:pt x="1" y="2894"/>
                  </a:cubicBezTo>
                  <a:cubicBezTo>
                    <a:pt x="191" y="2918"/>
                    <a:pt x="382" y="2930"/>
                    <a:pt x="572" y="2930"/>
                  </a:cubicBezTo>
                  <a:lnTo>
                    <a:pt x="727" y="2930"/>
                  </a:lnTo>
                  <a:cubicBezTo>
                    <a:pt x="787" y="2906"/>
                    <a:pt x="846" y="2870"/>
                    <a:pt x="882" y="2811"/>
                  </a:cubicBezTo>
                  <a:cubicBezTo>
                    <a:pt x="918" y="2692"/>
                    <a:pt x="906" y="2573"/>
                    <a:pt x="858" y="2454"/>
                  </a:cubicBezTo>
                  <a:cubicBezTo>
                    <a:pt x="799" y="2227"/>
                    <a:pt x="739" y="1989"/>
                    <a:pt x="668" y="1763"/>
                  </a:cubicBezTo>
                  <a:cubicBezTo>
                    <a:pt x="384" y="782"/>
                    <a:pt x="112" y="1"/>
                    <a:pt x="85"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0"/>
            <p:cNvSpPr/>
            <p:nvPr/>
          </p:nvSpPr>
          <p:spPr>
            <a:xfrm flipH="1">
              <a:off x="7390430" y="1056287"/>
              <a:ext cx="41999" cy="40696"/>
            </a:xfrm>
            <a:custGeom>
              <a:avLst/>
              <a:gdLst/>
              <a:ahLst/>
              <a:cxnLst/>
              <a:rect l="l" t="t" r="r" b="b"/>
              <a:pathLst>
                <a:path w="1096" h="1062" extrusionOk="0">
                  <a:moveTo>
                    <a:pt x="68" y="1"/>
                  </a:moveTo>
                  <a:cubicBezTo>
                    <a:pt x="43" y="1"/>
                    <a:pt x="1" y="94"/>
                    <a:pt x="1" y="240"/>
                  </a:cubicBezTo>
                  <a:cubicBezTo>
                    <a:pt x="13" y="454"/>
                    <a:pt x="96" y="645"/>
                    <a:pt x="251" y="800"/>
                  </a:cubicBezTo>
                  <a:cubicBezTo>
                    <a:pt x="405" y="954"/>
                    <a:pt x="620" y="1038"/>
                    <a:pt x="834" y="1062"/>
                  </a:cubicBezTo>
                  <a:cubicBezTo>
                    <a:pt x="1001" y="1062"/>
                    <a:pt x="1096" y="1050"/>
                    <a:pt x="1096" y="1002"/>
                  </a:cubicBezTo>
                  <a:cubicBezTo>
                    <a:pt x="1096" y="954"/>
                    <a:pt x="703" y="954"/>
                    <a:pt x="394" y="669"/>
                  </a:cubicBezTo>
                  <a:cubicBezTo>
                    <a:pt x="96" y="371"/>
                    <a:pt x="132" y="2"/>
                    <a:pt x="72" y="2"/>
                  </a:cubicBezTo>
                  <a:cubicBezTo>
                    <a:pt x="71" y="1"/>
                    <a:pt x="69" y="1"/>
                    <a:pt x="68"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0"/>
            <p:cNvSpPr/>
            <p:nvPr/>
          </p:nvSpPr>
          <p:spPr>
            <a:xfrm flipH="1">
              <a:off x="7421434" y="884066"/>
              <a:ext cx="62078" cy="15711"/>
            </a:xfrm>
            <a:custGeom>
              <a:avLst/>
              <a:gdLst/>
              <a:ahLst/>
              <a:cxnLst/>
              <a:rect l="l" t="t" r="r" b="b"/>
              <a:pathLst>
                <a:path w="1620" h="410" extrusionOk="0">
                  <a:moveTo>
                    <a:pt x="842" y="1"/>
                  </a:moveTo>
                  <a:cubicBezTo>
                    <a:pt x="624" y="1"/>
                    <a:pt x="405" y="54"/>
                    <a:pt x="203" y="162"/>
                  </a:cubicBezTo>
                  <a:cubicBezTo>
                    <a:pt x="60" y="245"/>
                    <a:pt x="0" y="329"/>
                    <a:pt x="24" y="364"/>
                  </a:cubicBezTo>
                  <a:cubicBezTo>
                    <a:pt x="41" y="398"/>
                    <a:pt x="94" y="410"/>
                    <a:pt x="173" y="410"/>
                  </a:cubicBezTo>
                  <a:cubicBezTo>
                    <a:pt x="317" y="410"/>
                    <a:pt x="549" y="372"/>
                    <a:pt x="810" y="364"/>
                  </a:cubicBezTo>
                  <a:cubicBezTo>
                    <a:pt x="844" y="363"/>
                    <a:pt x="877" y="363"/>
                    <a:pt x="910" y="363"/>
                  </a:cubicBezTo>
                  <a:cubicBezTo>
                    <a:pt x="1112" y="363"/>
                    <a:pt x="1289" y="379"/>
                    <a:pt x="1415" y="379"/>
                  </a:cubicBezTo>
                  <a:cubicBezTo>
                    <a:pt x="1519" y="379"/>
                    <a:pt x="1588" y="368"/>
                    <a:pt x="1607" y="329"/>
                  </a:cubicBezTo>
                  <a:cubicBezTo>
                    <a:pt x="1619" y="293"/>
                    <a:pt x="1560" y="210"/>
                    <a:pt x="1405" y="126"/>
                  </a:cubicBezTo>
                  <a:cubicBezTo>
                    <a:pt x="1226" y="43"/>
                    <a:pt x="1035" y="1"/>
                    <a:pt x="842"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0"/>
            <p:cNvSpPr/>
            <p:nvPr/>
          </p:nvSpPr>
          <p:spPr>
            <a:xfrm flipH="1">
              <a:off x="7300067" y="902269"/>
              <a:ext cx="46597" cy="16784"/>
            </a:xfrm>
            <a:custGeom>
              <a:avLst/>
              <a:gdLst/>
              <a:ahLst/>
              <a:cxnLst/>
              <a:rect l="l" t="t" r="r" b="b"/>
              <a:pathLst>
                <a:path w="1216" h="438" extrusionOk="0">
                  <a:moveTo>
                    <a:pt x="532" y="1"/>
                  </a:moveTo>
                  <a:cubicBezTo>
                    <a:pt x="403" y="1"/>
                    <a:pt x="274" y="30"/>
                    <a:pt x="156" y="92"/>
                  </a:cubicBezTo>
                  <a:cubicBezTo>
                    <a:pt x="37" y="163"/>
                    <a:pt x="1" y="235"/>
                    <a:pt x="25" y="282"/>
                  </a:cubicBezTo>
                  <a:cubicBezTo>
                    <a:pt x="72" y="354"/>
                    <a:pt x="311" y="330"/>
                    <a:pt x="596" y="354"/>
                  </a:cubicBezTo>
                  <a:cubicBezTo>
                    <a:pt x="812" y="372"/>
                    <a:pt x="995" y="437"/>
                    <a:pt x="1101" y="437"/>
                  </a:cubicBezTo>
                  <a:cubicBezTo>
                    <a:pt x="1136" y="437"/>
                    <a:pt x="1162" y="431"/>
                    <a:pt x="1180" y="413"/>
                  </a:cubicBezTo>
                  <a:cubicBezTo>
                    <a:pt x="1215" y="378"/>
                    <a:pt x="1192" y="294"/>
                    <a:pt x="1084" y="199"/>
                  </a:cubicBezTo>
                  <a:cubicBezTo>
                    <a:pt x="926" y="70"/>
                    <a:pt x="729" y="1"/>
                    <a:pt x="532"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0"/>
            <p:cNvSpPr/>
            <p:nvPr/>
          </p:nvSpPr>
          <p:spPr>
            <a:xfrm flipH="1">
              <a:off x="7495820" y="771705"/>
              <a:ext cx="118217" cy="222869"/>
            </a:xfrm>
            <a:custGeom>
              <a:avLst/>
              <a:gdLst/>
              <a:ahLst/>
              <a:cxnLst/>
              <a:rect l="l" t="t" r="r" b="b"/>
              <a:pathLst>
                <a:path w="3085" h="5816" extrusionOk="0">
                  <a:moveTo>
                    <a:pt x="1629" y="1"/>
                  </a:moveTo>
                  <a:cubicBezTo>
                    <a:pt x="1348" y="1"/>
                    <a:pt x="1055" y="154"/>
                    <a:pt x="799" y="308"/>
                  </a:cubicBezTo>
                  <a:cubicBezTo>
                    <a:pt x="418" y="534"/>
                    <a:pt x="168" y="939"/>
                    <a:pt x="132" y="1368"/>
                  </a:cubicBezTo>
                  <a:cubicBezTo>
                    <a:pt x="1" y="2987"/>
                    <a:pt x="299" y="3594"/>
                    <a:pt x="299" y="5142"/>
                  </a:cubicBezTo>
                  <a:cubicBezTo>
                    <a:pt x="299" y="5249"/>
                    <a:pt x="310" y="5344"/>
                    <a:pt x="358" y="5440"/>
                  </a:cubicBezTo>
                  <a:cubicBezTo>
                    <a:pt x="514" y="5684"/>
                    <a:pt x="783" y="5816"/>
                    <a:pt x="1059" y="5816"/>
                  </a:cubicBezTo>
                  <a:cubicBezTo>
                    <a:pt x="1119" y="5816"/>
                    <a:pt x="1179" y="5810"/>
                    <a:pt x="1239" y="5797"/>
                  </a:cubicBezTo>
                  <a:cubicBezTo>
                    <a:pt x="1870" y="5654"/>
                    <a:pt x="1846" y="5178"/>
                    <a:pt x="1989" y="4547"/>
                  </a:cubicBezTo>
                  <a:cubicBezTo>
                    <a:pt x="2144" y="3916"/>
                    <a:pt x="2180" y="3261"/>
                    <a:pt x="2323" y="2630"/>
                  </a:cubicBezTo>
                  <a:lnTo>
                    <a:pt x="2323" y="2582"/>
                  </a:lnTo>
                  <a:cubicBezTo>
                    <a:pt x="2418" y="2130"/>
                    <a:pt x="2692" y="1737"/>
                    <a:pt x="3073" y="1487"/>
                  </a:cubicBezTo>
                  <a:lnTo>
                    <a:pt x="3085" y="1487"/>
                  </a:lnTo>
                  <a:lnTo>
                    <a:pt x="3013" y="1356"/>
                  </a:lnTo>
                  <a:cubicBezTo>
                    <a:pt x="2751" y="1034"/>
                    <a:pt x="2335" y="272"/>
                    <a:pt x="1954" y="82"/>
                  </a:cubicBezTo>
                  <a:cubicBezTo>
                    <a:pt x="1849" y="24"/>
                    <a:pt x="1740" y="1"/>
                    <a:pt x="16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0"/>
            <p:cNvSpPr/>
            <p:nvPr/>
          </p:nvSpPr>
          <p:spPr>
            <a:xfrm flipH="1">
              <a:off x="7571081" y="951858"/>
              <a:ext cx="63036" cy="90588"/>
            </a:xfrm>
            <a:custGeom>
              <a:avLst/>
              <a:gdLst/>
              <a:ahLst/>
              <a:cxnLst/>
              <a:rect l="l" t="t" r="r" b="b"/>
              <a:pathLst>
                <a:path w="1645" h="2364" extrusionOk="0">
                  <a:moveTo>
                    <a:pt x="1033" y="1"/>
                  </a:moveTo>
                  <a:cubicBezTo>
                    <a:pt x="607" y="1"/>
                    <a:pt x="108" y="194"/>
                    <a:pt x="61" y="1072"/>
                  </a:cubicBezTo>
                  <a:cubicBezTo>
                    <a:pt x="1" y="2177"/>
                    <a:pt x="791" y="2364"/>
                    <a:pt x="1244" y="2364"/>
                  </a:cubicBezTo>
                  <a:cubicBezTo>
                    <a:pt x="1420" y="2364"/>
                    <a:pt x="1546" y="2335"/>
                    <a:pt x="1549" y="2322"/>
                  </a:cubicBezTo>
                  <a:cubicBezTo>
                    <a:pt x="1549" y="2286"/>
                    <a:pt x="1644" y="119"/>
                    <a:pt x="1644" y="119"/>
                  </a:cubicBezTo>
                  <a:cubicBezTo>
                    <a:pt x="1629" y="109"/>
                    <a:pt x="1351" y="1"/>
                    <a:pt x="1033" y="1"/>
                  </a:cubicBez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0"/>
            <p:cNvSpPr/>
            <p:nvPr/>
          </p:nvSpPr>
          <p:spPr>
            <a:xfrm flipH="1">
              <a:off x="7591620" y="970559"/>
              <a:ext cx="26517" cy="52077"/>
            </a:xfrm>
            <a:custGeom>
              <a:avLst/>
              <a:gdLst/>
              <a:ahLst/>
              <a:cxnLst/>
              <a:rect l="l" t="t" r="r" b="b"/>
              <a:pathLst>
                <a:path w="692" h="1359" extrusionOk="0">
                  <a:moveTo>
                    <a:pt x="441" y="1"/>
                  </a:moveTo>
                  <a:cubicBezTo>
                    <a:pt x="310" y="24"/>
                    <a:pt x="191" y="108"/>
                    <a:pt x="144" y="239"/>
                  </a:cubicBezTo>
                  <a:cubicBezTo>
                    <a:pt x="72" y="370"/>
                    <a:pt x="36" y="512"/>
                    <a:pt x="36" y="667"/>
                  </a:cubicBezTo>
                  <a:cubicBezTo>
                    <a:pt x="1" y="941"/>
                    <a:pt x="144" y="1215"/>
                    <a:pt x="394" y="1346"/>
                  </a:cubicBezTo>
                  <a:cubicBezTo>
                    <a:pt x="419" y="1354"/>
                    <a:pt x="447" y="1358"/>
                    <a:pt x="476" y="1358"/>
                  </a:cubicBezTo>
                  <a:cubicBezTo>
                    <a:pt x="530" y="1358"/>
                    <a:pt x="586" y="1345"/>
                    <a:pt x="632" y="1322"/>
                  </a:cubicBezTo>
                  <a:cubicBezTo>
                    <a:pt x="691" y="1263"/>
                    <a:pt x="691" y="1239"/>
                    <a:pt x="691" y="1227"/>
                  </a:cubicBezTo>
                  <a:lnTo>
                    <a:pt x="691" y="1227"/>
                  </a:lnTo>
                  <a:cubicBezTo>
                    <a:pt x="691" y="1227"/>
                    <a:pt x="667" y="1251"/>
                    <a:pt x="620" y="1263"/>
                  </a:cubicBezTo>
                  <a:cubicBezTo>
                    <a:pt x="584" y="1280"/>
                    <a:pt x="548" y="1289"/>
                    <a:pt x="514" y="1289"/>
                  </a:cubicBezTo>
                  <a:cubicBezTo>
                    <a:pt x="480" y="1289"/>
                    <a:pt x="447" y="1280"/>
                    <a:pt x="417" y="1263"/>
                  </a:cubicBezTo>
                  <a:cubicBezTo>
                    <a:pt x="215" y="1132"/>
                    <a:pt x="108" y="893"/>
                    <a:pt x="144" y="655"/>
                  </a:cubicBezTo>
                  <a:cubicBezTo>
                    <a:pt x="144" y="524"/>
                    <a:pt x="179" y="393"/>
                    <a:pt x="239" y="274"/>
                  </a:cubicBezTo>
                  <a:cubicBezTo>
                    <a:pt x="263" y="179"/>
                    <a:pt x="346" y="108"/>
                    <a:pt x="441" y="84"/>
                  </a:cubicBezTo>
                  <a:cubicBezTo>
                    <a:pt x="453" y="82"/>
                    <a:pt x="465" y="81"/>
                    <a:pt x="476" y="81"/>
                  </a:cubicBezTo>
                  <a:cubicBezTo>
                    <a:pt x="532" y="81"/>
                    <a:pt x="576" y="106"/>
                    <a:pt x="596" y="155"/>
                  </a:cubicBezTo>
                  <a:cubicBezTo>
                    <a:pt x="620" y="203"/>
                    <a:pt x="596" y="239"/>
                    <a:pt x="608" y="239"/>
                  </a:cubicBezTo>
                  <a:cubicBezTo>
                    <a:pt x="632" y="239"/>
                    <a:pt x="644" y="215"/>
                    <a:pt x="644" y="155"/>
                  </a:cubicBezTo>
                  <a:cubicBezTo>
                    <a:pt x="632" y="108"/>
                    <a:pt x="608" y="72"/>
                    <a:pt x="584" y="48"/>
                  </a:cubicBezTo>
                  <a:cubicBezTo>
                    <a:pt x="548" y="12"/>
                    <a:pt x="489" y="1"/>
                    <a:pt x="441"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0"/>
            <p:cNvSpPr/>
            <p:nvPr/>
          </p:nvSpPr>
          <p:spPr>
            <a:xfrm flipH="1">
              <a:off x="7200638" y="720353"/>
              <a:ext cx="354537" cy="177613"/>
            </a:xfrm>
            <a:custGeom>
              <a:avLst/>
              <a:gdLst/>
              <a:ahLst/>
              <a:cxnLst/>
              <a:rect l="l" t="t" r="r" b="b"/>
              <a:pathLst>
                <a:path w="9252" h="4635" extrusionOk="0">
                  <a:moveTo>
                    <a:pt x="2270" y="0"/>
                  </a:moveTo>
                  <a:cubicBezTo>
                    <a:pt x="2141" y="0"/>
                    <a:pt x="2015" y="13"/>
                    <a:pt x="1894" y="41"/>
                  </a:cubicBezTo>
                  <a:cubicBezTo>
                    <a:pt x="1108" y="207"/>
                    <a:pt x="1" y="1005"/>
                    <a:pt x="334" y="1648"/>
                  </a:cubicBezTo>
                  <a:lnTo>
                    <a:pt x="334" y="1660"/>
                  </a:lnTo>
                  <a:cubicBezTo>
                    <a:pt x="251" y="1934"/>
                    <a:pt x="215" y="2231"/>
                    <a:pt x="227" y="2529"/>
                  </a:cubicBezTo>
                  <a:cubicBezTo>
                    <a:pt x="251" y="2827"/>
                    <a:pt x="406" y="3089"/>
                    <a:pt x="656" y="3255"/>
                  </a:cubicBezTo>
                  <a:cubicBezTo>
                    <a:pt x="685" y="3272"/>
                    <a:pt x="717" y="3279"/>
                    <a:pt x="750" y="3279"/>
                  </a:cubicBezTo>
                  <a:cubicBezTo>
                    <a:pt x="1006" y="3279"/>
                    <a:pt x="1356" y="2836"/>
                    <a:pt x="1799" y="2720"/>
                  </a:cubicBezTo>
                  <a:cubicBezTo>
                    <a:pt x="1894" y="2694"/>
                    <a:pt x="1997" y="2683"/>
                    <a:pt x="2105" y="2683"/>
                  </a:cubicBezTo>
                  <a:cubicBezTo>
                    <a:pt x="2769" y="2683"/>
                    <a:pt x="3637" y="3105"/>
                    <a:pt x="4180" y="3351"/>
                  </a:cubicBezTo>
                  <a:cubicBezTo>
                    <a:pt x="4811" y="3648"/>
                    <a:pt x="5394" y="4041"/>
                    <a:pt x="6049" y="4327"/>
                  </a:cubicBezTo>
                  <a:cubicBezTo>
                    <a:pt x="6471" y="4506"/>
                    <a:pt x="6933" y="4635"/>
                    <a:pt x="7386" y="4635"/>
                  </a:cubicBezTo>
                  <a:cubicBezTo>
                    <a:pt x="7624" y="4635"/>
                    <a:pt x="7860" y="4599"/>
                    <a:pt x="8085" y="4517"/>
                  </a:cubicBezTo>
                  <a:cubicBezTo>
                    <a:pt x="8359" y="4458"/>
                    <a:pt x="8573" y="4255"/>
                    <a:pt x="8657" y="3982"/>
                  </a:cubicBezTo>
                  <a:cubicBezTo>
                    <a:pt x="8690" y="3835"/>
                    <a:pt x="8604" y="3674"/>
                    <a:pt x="8483" y="3587"/>
                  </a:cubicBezTo>
                  <a:lnTo>
                    <a:pt x="8483" y="3587"/>
                  </a:lnTo>
                  <a:cubicBezTo>
                    <a:pt x="8557" y="3578"/>
                    <a:pt x="8630" y="3559"/>
                    <a:pt x="8704" y="3529"/>
                  </a:cubicBezTo>
                  <a:cubicBezTo>
                    <a:pt x="9085" y="3362"/>
                    <a:pt x="9252" y="2910"/>
                    <a:pt x="9085" y="2529"/>
                  </a:cubicBezTo>
                  <a:cubicBezTo>
                    <a:pt x="8954" y="2248"/>
                    <a:pt x="8679" y="2084"/>
                    <a:pt x="8391" y="2084"/>
                  </a:cubicBezTo>
                  <a:cubicBezTo>
                    <a:pt x="8339" y="2084"/>
                    <a:pt x="8286" y="2089"/>
                    <a:pt x="8233" y="2100"/>
                  </a:cubicBezTo>
                  <a:lnTo>
                    <a:pt x="8233" y="2100"/>
                  </a:lnTo>
                  <a:cubicBezTo>
                    <a:pt x="8501" y="1983"/>
                    <a:pt x="8638" y="1685"/>
                    <a:pt x="8550" y="1398"/>
                  </a:cubicBezTo>
                  <a:cubicBezTo>
                    <a:pt x="8419" y="1076"/>
                    <a:pt x="8121" y="850"/>
                    <a:pt x="7776" y="815"/>
                  </a:cubicBezTo>
                  <a:cubicBezTo>
                    <a:pt x="7692" y="806"/>
                    <a:pt x="7608" y="801"/>
                    <a:pt x="7524" y="801"/>
                  </a:cubicBezTo>
                  <a:cubicBezTo>
                    <a:pt x="7271" y="801"/>
                    <a:pt x="7017" y="841"/>
                    <a:pt x="6775" y="922"/>
                  </a:cubicBezTo>
                  <a:cubicBezTo>
                    <a:pt x="6454" y="1029"/>
                    <a:pt x="6121" y="1088"/>
                    <a:pt x="5787" y="1088"/>
                  </a:cubicBezTo>
                  <a:cubicBezTo>
                    <a:pt x="5287" y="1088"/>
                    <a:pt x="4835" y="815"/>
                    <a:pt x="4370" y="624"/>
                  </a:cubicBezTo>
                  <a:cubicBezTo>
                    <a:pt x="3748" y="363"/>
                    <a:pt x="2964" y="0"/>
                    <a:pt x="22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0"/>
            <p:cNvSpPr/>
            <p:nvPr/>
          </p:nvSpPr>
          <p:spPr>
            <a:xfrm flipH="1">
              <a:off x="7238037" y="736525"/>
              <a:ext cx="291577" cy="100475"/>
            </a:xfrm>
            <a:custGeom>
              <a:avLst/>
              <a:gdLst/>
              <a:ahLst/>
              <a:cxnLst/>
              <a:rect l="l" t="t" r="r" b="b"/>
              <a:pathLst>
                <a:path w="7609" h="2622" extrusionOk="0">
                  <a:moveTo>
                    <a:pt x="1590" y="1"/>
                  </a:moveTo>
                  <a:cubicBezTo>
                    <a:pt x="1169" y="1"/>
                    <a:pt x="755" y="149"/>
                    <a:pt x="429" y="428"/>
                  </a:cubicBezTo>
                  <a:cubicBezTo>
                    <a:pt x="155" y="666"/>
                    <a:pt x="1" y="1024"/>
                    <a:pt x="1" y="1381"/>
                  </a:cubicBezTo>
                  <a:cubicBezTo>
                    <a:pt x="1" y="1488"/>
                    <a:pt x="12" y="1583"/>
                    <a:pt x="48" y="1666"/>
                  </a:cubicBezTo>
                  <a:cubicBezTo>
                    <a:pt x="48" y="1702"/>
                    <a:pt x="60" y="1738"/>
                    <a:pt x="84" y="1762"/>
                  </a:cubicBezTo>
                  <a:cubicBezTo>
                    <a:pt x="60" y="1643"/>
                    <a:pt x="60" y="1512"/>
                    <a:pt x="60" y="1393"/>
                  </a:cubicBezTo>
                  <a:cubicBezTo>
                    <a:pt x="84" y="1047"/>
                    <a:pt x="239" y="726"/>
                    <a:pt x="501" y="500"/>
                  </a:cubicBezTo>
                  <a:cubicBezTo>
                    <a:pt x="797" y="267"/>
                    <a:pt x="1167" y="135"/>
                    <a:pt x="1545" y="135"/>
                  </a:cubicBezTo>
                  <a:cubicBezTo>
                    <a:pt x="1669" y="135"/>
                    <a:pt x="1794" y="149"/>
                    <a:pt x="1917" y="178"/>
                  </a:cubicBezTo>
                  <a:cubicBezTo>
                    <a:pt x="2525" y="321"/>
                    <a:pt x="3072" y="643"/>
                    <a:pt x="3489" y="1107"/>
                  </a:cubicBezTo>
                  <a:cubicBezTo>
                    <a:pt x="3953" y="1571"/>
                    <a:pt x="4370" y="2095"/>
                    <a:pt x="4906" y="2381"/>
                  </a:cubicBezTo>
                  <a:cubicBezTo>
                    <a:pt x="5217" y="2543"/>
                    <a:pt x="5554" y="2622"/>
                    <a:pt x="5888" y="2622"/>
                  </a:cubicBezTo>
                  <a:cubicBezTo>
                    <a:pt x="6434" y="2622"/>
                    <a:pt x="6971" y="2411"/>
                    <a:pt x="7371" y="2012"/>
                  </a:cubicBezTo>
                  <a:cubicBezTo>
                    <a:pt x="7442" y="1940"/>
                    <a:pt x="7502" y="1857"/>
                    <a:pt x="7561" y="1774"/>
                  </a:cubicBezTo>
                  <a:cubicBezTo>
                    <a:pt x="7597" y="1738"/>
                    <a:pt x="7609" y="1702"/>
                    <a:pt x="7609" y="1702"/>
                  </a:cubicBezTo>
                  <a:lnTo>
                    <a:pt x="7609" y="1702"/>
                  </a:lnTo>
                  <a:cubicBezTo>
                    <a:pt x="7597" y="1702"/>
                    <a:pt x="7525" y="1809"/>
                    <a:pt x="7335" y="1976"/>
                  </a:cubicBezTo>
                  <a:cubicBezTo>
                    <a:pt x="7085" y="2202"/>
                    <a:pt x="6775" y="2369"/>
                    <a:pt x="6442" y="2452"/>
                  </a:cubicBezTo>
                  <a:cubicBezTo>
                    <a:pt x="6274" y="2497"/>
                    <a:pt x="6102" y="2520"/>
                    <a:pt x="5931" y="2520"/>
                  </a:cubicBezTo>
                  <a:cubicBezTo>
                    <a:pt x="5603" y="2520"/>
                    <a:pt x="5278" y="2438"/>
                    <a:pt x="4989" y="2274"/>
                  </a:cubicBezTo>
                  <a:cubicBezTo>
                    <a:pt x="4489" y="2000"/>
                    <a:pt x="4073" y="1488"/>
                    <a:pt x="3596" y="1000"/>
                  </a:cubicBezTo>
                  <a:cubicBezTo>
                    <a:pt x="3156" y="523"/>
                    <a:pt x="2584" y="178"/>
                    <a:pt x="1941" y="35"/>
                  </a:cubicBezTo>
                  <a:cubicBezTo>
                    <a:pt x="1825" y="12"/>
                    <a:pt x="1707" y="1"/>
                    <a:pt x="15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0"/>
            <p:cNvSpPr/>
            <p:nvPr/>
          </p:nvSpPr>
          <p:spPr>
            <a:xfrm flipH="1">
              <a:off x="7530039" y="801520"/>
              <a:ext cx="67098" cy="150828"/>
            </a:xfrm>
            <a:custGeom>
              <a:avLst/>
              <a:gdLst/>
              <a:ahLst/>
              <a:cxnLst/>
              <a:rect l="l" t="t" r="r" b="b"/>
              <a:pathLst>
                <a:path w="1751" h="3936" extrusionOk="0">
                  <a:moveTo>
                    <a:pt x="1238" y="1"/>
                  </a:moveTo>
                  <a:cubicBezTo>
                    <a:pt x="1160" y="1"/>
                    <a:pt x="1080" y="10"/>
                    <a:pt x="1001" y="30"/>
                  </a:cubicBezTo>
                  <a:cubicBezTo>
                    <a:pt x="715" y="101"/>
                    <a:pt x="477" y="268"/>
                    <a:pt x="298" y="506"/>
                  </a:cubicBezTo>
                  <a:cubicBezTo>
                    <a:pt x="108" y="792"/>
                    <a:pt x="0" y="1137"/>
                    <a:pt x="12" y="1483"/>
                  </a:cubicBezTo>
                  <a:cubicBezTo>
                    <a:pt x="24" y="1828"/>
                    <a:pt x="108" y="2161"/>
                    <a:pt x="239" y="2471"/>
                  </a:cubicBezTo>
                  <a:cubicBezTo>
                    <a:pt x="334" y="2721"/>
                    <a:pt x="405" y="2983"/>
                    <a:pt x="453" y="3245"/>
                  </a:cubicBezTo>
                  <a:cubicBezTo>
                    <a:pt x="465" y="3483"/>
                    <a:pt x="417" y="3733"/>
                    <a:pt x="286" y="3935"/>
                  </a:cubicBezTo>
                  <a:cubicBezTo>
                    <a:pt x="286" y="3935"/>
                    <a:pt x="358" y="3900"/>
                    <a:pt x="429" y="3792"/>
                  </a:cubicBezTo>
                  <a:cubicBezTo>
                    <a:pt x="524" y="3614"/>
                    <a:pt x="560" y="3423"/>
                    <a:pt x="548" y="3233"/>
                  </a:cubicBezTo>
                  <a:cubicBezTo>
                    <a:pt x="548" y="2745"/>
                    <a:pt x="167" y="2173"/>
                    <a:pt x="167" y="1483"/>
                  </a:cubicBezTo>
                  <a:cubicBezTo>
                    <a:pt x="155" y="1173"/>
                    <a:pt x="239" y="852"/>
                    <a:pt x="417" y="590"/>
                  </a:cubicBezTo>
                  <a:cubicBezTo>
                    <a:pt x="560" y="375"/>
                    <a:pt x="774" y="221"/>
                    <a:pt x="1024" y="137"/>
                  </a:cubicBezTo>
                  <a:cubicBezTo>
                    <a:pt x="1125" y="108"/>
                    <a:pt x="1231" y="93"/>
                    <a:pt x="1338" y="93"/>
                  </a:cubicBezTo>
                  <a:cubicBezTo>
                    <a:pt x="1407" y="93"/>
                    <a:pt x="1478" y="99"/>
                    <a:pt x="1548" y="113"/>
                  </a:cubicBezTo>
                  <a:cubicBezTo>
                    <a:pt x="1651" y="134"/>
                    <a:pt x="1709" y="163"/>
                    <a:pt x="1731" y="163"/>
                  </a:cubicBezTo>
                  <a:cubicBezTo>
                    <a:pt x="1735" y="163"/>
                    <a:pt x="1737" y="163"/>
                    <a:pt x="1739" y="161"/>
                  </a:cubicBezTo>
                  <a:cubicBezTo>
                    <a:pt x="1751" y="149"/>
                    <a:pt x="1691" y="101"/>
                    <a:pt x="1560" y="54"/>
                  </a:cubicBezTo>
                  <a:cubicBezTo>
                    <a:pt x="1456" y="19"/>
                    <a:pt x="1348" y="1"/>
                    <a:pt x="12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0"/>
            <p:cNvSpPr/>
            <p:nvPr/>
          </p:nvSpPr>
          <p:spPr>
            <a:xfrm flipH="1">
              <a:off x="6053203" y="2654213"/>
              <a:ext cx="2581503" cy="816752"/>
            </a:xfrm>
            <a:custGeom>
              <a:avLst/>
              <a:gdLst/>
              <a:ahLst/>
              <a:cxnLst/>
              <a:rect l="l" t="t" r="r" b="b"/>
              <a:pathLst>
                <a:path w="67367" h="21314" extrusionOk="0">
                  <a:moveTo>
                    <a:pt x="32326" y="0"/>
                  </a:moveTo>
                  <a:cubicBezTo>
                    <a:pt x="31433" y="12"/>
                    <a:pt x="30112" y="36"/>
                    <a:pt x="28421" y="108"/>
                  </a:cubicBezTo>
                  <a:cubicBezTo>
                    <a:pt x="26718" y="191"/>
                    <a:pt x="24647" y="334"/>
                    <a:pt x="22253" y="608"/>
                  </a:cubicBezTo>
                  <a:cubicBezTo>
                    <a:pt x="21051" y="739"/>
                    <a:pt x="19777" y="917"/>
                    <a:pt x="18420" y="1132"/>
                  </a:cubicBezTo>
                  <a:cubicBezTo>
                    <a:pt x="17074" y="1334"/>
                    <a:pt x="15645" y="1608"/>
                    <a:pt x="14169" y="1941"/>
                  </a:cubicBezTo>
                  <a:cubicBezTo>
                    <a:pt x="12681" y="2275"/>
                    <a:pt x="11145" y="2679"/>
                    <a:pt x="9561" y="3191"/>
                  </a:cubicBezTo>
                  <a:cubicBezTo>
                    <a:pt x="7918" y="3703"/>
                    <a:pt x="6323" y="4358"/>
                    <a:pt x="4787" y="5156"/>
                  </a:cubicBezTo>
                  <a:cubicBezTo>
                    <a:pt x="3977" y="5573"/>
                    <a:pt x="3215" y="6061"/>
                    <a:pt x="2489" y="6620"/>
                  </a:cubicBezTo>
                  <a:cubicBezTo>
                    <a:pt x="1727" y="7180"/>
                    <a:pt x="1084" y="7882"/>
                    <a:pt x="584" y="8692"/>
                  </a:cubicBezTo>
                  <a:cubicBezTo>
                    <a:pt x="536" y="8799"/>
                    <a:pt x="465" y="8894"/>
                    <a:pt x="417" y="9002"/>
                  </a:cubicBezTo>
                  <a:lnTo>
                    <a:pt x="274" y="9347"/>
                  </a:lnTo>
                  <a:lnTo>
                    <a:pt x="215" y="9514"/>
                  </a:lnTo>
                  <a:cubicBezTo>
                    <a:pt x="191" y="9573"/>
                    <a:pt x="179" y="9633"/>
                    <a:pt x="167" y="9692"/>
                  </a:cubicBezTo>
                  <a:lnTo>
                    <a:pt x="84" y="10049"/>
                  </a:lnTo>
                  <a:cubicBezTo>
                    <a:pt x="1" y="10537"/>
                    <a:pt x="24" y="11038"/>
                    <a:pt x="144" y="11514"/>
                  </a:cubicBezTo>
                  <a:cubicBezTo>
                    <a:pt x="382" y="12478"/>
                    <a:pt x="1025" y="13312"/>
                    <a:pt x="1739" y="14002"/>
                  </a:cubicBezTo>
                  <a:cubicBezTo>
                    <a:pt x="3215" y="15395"/>
                    <a:pt x="5085" y="16348"/>
                    <a:pt x="7025" y="17157"/>
                  </a:cubicBezTo>
                  <a:cubicBezTo>
                    <a:pt x="9014" y="17955"/>
                    <a:pt x="11073" y="18610"/>
                    <a:pt x="13157" y="19098"/>
                  </a:cubicBezTo>
                  <a:cubicBezTo>
                    <a:pt x="17550" y="20134"/>
                    <a:pt x="22027" y="20789"/>
                    <a:pt x="26528" y="21074"/>
                  </a:cubicBezTo>
                  <a:cubicBezTo>
                    <a:pt x="28918" y="21233"/>
                    <a:pt x="31313" y="21313"/>
                    <a:pt x="33708" y="21313"/>
                  </a:cubicBezTo>
                  <a:cubicBezTo>
                    <a:pt x="35822" y="21313"/>
                    <a:pt x="37938" y="21250"/>
                    <a:pt x="40053" y="21122"/>
                  </a:cubicBezTo>
                  <a:cubicBezTo>
                    <a:pt x="44244" y="20884"/>
                    <a:pt x="48423" y="20348"/>
                    <a:pt x="52531" y="19491"/>
                  </a:cubicBezTo>
                  <a:cubicBezTo>
                    <a:pt x="54448" y="19086"/>
                    <a:pt x="56341" y="18574"/>
                    <a:pt x="58198" y="17955"/>
                  </a:cubicBezTo>
                  <a:cubicBezTo>
                    <a:pt x="59961" y="17384"/>
                    <a:pt x="61651" y="16645"/>
                    <a:pt x="63270" y="15741"/>
                  </a:cubicBezTo>
                  <a:cubicBezTo>
                    <a:pt x="64032" y="15300"/>
                    <a:pt x="64747" y="14788"/>
                    <a:pt x="65414" y="14205"/>
                  </a:cubicBezTo>
                  <a:cubicBezTo>
                    <a:pt x="66068" y="13657"/>
                    <a:pt x="66604" y="12978"/>
                    <a:pt x="66973" y="12216"/>
                  </a:cubicBezTo>
                  <a:lnTo>
                    <a:pt x="67092" y="11919"/>
                  </a:lnTo>
                  <a:cubicBezTo>
                    <a:pt x="67140" y="11823"/>
                    <a:pt x="67176" y="11728"/>
                    <a:pt x="67200" y="11621"/>
                  </a:cubicBezTo>
                  <a:lnTo>
                    <a:pt x="67271" y="11323"/>
                  </a:lnTo>
                  <a:cubicBezTo>
                    <a:pt x="67283" y="11276"/>
                    <a:pt x="67307" y="11228"/>
                    <a:pt x="67307" y="11169"/>
                  </a:cubicBezTo>
                  <a:lnTo>
                    <a:pt x="67319" y="11014"/>
                  </a:lnTo>
                  <a:cubicBezTo>
                    <a:pt x="67366" y="10609"/>
                    <a:pt x="67330" y="10204"/>
                    <a:pt x="67223" y="9811"/>
                  </a:cubicBezTo>
                  <a:cubicBezTo>
                    <a:pt x="67104" y="9430"/>
                    <a:pt x="66926" y="9061"/>
                    <a:pt x="66711" y="8740"/>
                  </a:cubicBezTo>
                  <a:cubicBezTo>
                    <a:pt x="66497" y="8418"/>
                    <a:pt x="66247" y="8109"/>
                    <a:pt x="65973" y="7835"/>
                  </a:cubicBezTo>
                  <a:cubicBezTo>
                    <a:pt x="65449" y="7311"/>
                    <a:pt x="64878" y="6835"/>
                    <a:pt x="64259" y="6430"/>
                  </a:cubicBezTo>
                  <a:cubicBezTo>
                    <a:pt x="63675" y="6025"/>
                    <a:pt x="63068" y="5668"/>
                    <a:pt x="62437" y="5346"/>
                  </a:cubicBezTo>
                  <a:cubicBezTo>
                    <a:pt x="61294" y="4751"/>
                    <a:pt x="60115" y="4227"/>
                    <a:pt x="58913" y="3787"/>
                  </a:cubicBezTo>
                  <a:cubicBezTo>
                    <a:pt x="56972" y="3072"/>
                    <a:pt x="54996" y="2465"/>
                    <a:pt x="52995" y="1977"/>
                  </a:cubicBezTo>
                  <a:cubicBezTo>
                    <a:pt x="51340" y="1572"/>
                    <a:pt x="50043" y="1334"/>
                    <a:pt x="49162" y="1167"/>
                  </a:cubicBezTo>
                  <a:cubicBezTo>
                    <a:pt x="48293" y="1001"/>
                    <a:pt x="47816" y="929"/>
                    <a:pt x="47816" y="929"/>
                  </a:cubicBezTo>
                  <a:lnTo>
                    <a:pt x="47816" y="929"/>
                  </a:lnTo>
                  <a:lnTo>
                    <a:pt x="48161" y="1001"/>
                  </a:lnTo>
                  <a:cubicBezTo>
                    <a:pt x="48388" y="1036"/>
                    <a:pt x="48721" y="1096"/>
                    <a:pt x="49162" y="1179"/>
                  </a:cubicBezTo>
                  <a:cubicBezTo>
                    <a:pt x="50043" y="1346"/>
                    <a:pt x="51328" y="1608"/>
                    <a:pt x="52983" y="2025"/>
                  </a:cubicBezTo>
                  <a:cubicBezTo>
                    <a:pt x="54984" y="2513"/>
                    <a:pt x="56948" y="3120"/>
                    <a:pt x="58889" y="3846"/>
                  </a:cubicBezTo>
                  <a:cubicBezTo>
                    <a:pt x="60091" y="4287"/>
                    <a:pt x="61270" y="4811"/>
                    <a:pt x="62401" y="5418"/>
                  </a:cubicBezTo>
                  <a:cubicBezTo>
                    <a:pt x="63032" y="5739"/>
                    <a:pt x="63628" y="6096"/>
                    <a:pt x="64211" y="6489"/>
                  </a:cubicBezTo>
                  <a:cubicBezTo>
                    <a:pt x="64830" y="6894"/>
                    <a:pt x="65402" y="7359"/>
                    <a:pt x="65914" y="7882"/>
                  </a:cubicBezTo>
                  <a:cubicBezTo>
                    <a:pt x="66187" y="8156"/>
                    <a:pt x="66426" y="8454"/>
                    <a:pt x="66640" y="8775"/>
                  </a:cubicBezTo>
                  <a:cubicBezTo>
                    <a:pt x="66854" y="9097"/>
                    <a:pt x="67021" y="9454"/>
                    <a:pt x="67128" y="9823"/>
                  </a:cubicBezTo>
                  <a:cubicBezTo>
                    <a:pt x="67235" y="10204"/>
                    <a:pt x="67271" y="10597"/>
                    <a:pt x="67223" y="10990"/>
                  </a:cubicBezTo>
                  <a:lnTo>
                    <a:pt x="67223" y="11133"/>
                  </a:lnTo>
                  <a:cubicBezTo>
                    <a:pt x="67211" y="11192"/>
                    <a:pt x="67200" y="11240"/>
                    <a:pt x="67188" y="11288"/>
                  </a:cubicBezTo>
                  <a:lnTo>
                    <a:pt x="67116" y="11573"/>
                  </a:lnTo>
                  <a:cubicBezTo>
                    <a:pt x="67092" y="11680"/>
                    <a:pt x="67057" y="11776"/>
                    <a:pt x="67021" y="11871"/>
                  </a:cubicBezTo>
                  <a:lnTo>
                    <a:pt x="66902" y="12145"/>
                  </a:lnTo>
                  <a:cubicBezTo>
                    <a:pt x="66521" y="12907"/>
                    <a:pt x="65997" y="13574"/>
                    <a:pt x="65354" y="14121"/>
                  </a:cubicBezTo>
                  <a:cubicBezTo>
                    <a:pt x="64699" y="14681"/>
                    <a:pt x="63985" y="15193"/>
                    <a:pt x="63223" y="15633"/>
                  </a:cubicBezTo>
                  <a:cubicBezTo>
                    <a:pt x="61615" y="16526"/>
                    <a:pt x="59925" y="17265"/>
                    <a:pt x="58175" y="17836"/>
                  </a:cubicBezTo>
                  <a:cubicBezTo>
                    <a:pt x="56317" y="18443"/>
                    <a:pt x="54424" y="18955"/>
                    <a:pt x="52519" y="19360"/>
                  </a:cubicBezTo>
                  <a:cubicBezTo>
                    <a:pt x="48411" y="20205"/>
                    <a:pt x="44244" y="20753"/>
                    <a:pt x="40053" y="20991"/>
                  </a:cubicBezTo>
                  <a:cubicBezTo>
                    <a:pt x="37944" y="21114"/>
                    <a:pt x="35832" y="21177"/>
                    <a:pt x="33719" y="21177"/>
                  </a:cubicBezTo>
                  <a:cubicBezTo>
                    <a:pt x="31325" y="21177"/>
                    <a:pt x="28931" y="21096"/>
                    <a:pt x="26540" y="20932"/>
                  </a:cubicBezTo>
                  <a:cubicBezTo>
                    <a:pt x="22051" y="20658"/>
                    <a:pt x="17586" y="20003"/>
                    <a:pt x="13193" y="18967"/>
                  </a:cubicBezTo>
                  <a:cubicBezTo>
                    <a:pt x="11109" y="18479"/>
                    <a:pt x="9061" y="17836"/>
                    <a:pt x="7073" y="17038"/>
                  </a:cubicBezTo>
                  <a:cubicBezTo>
                    <a:pt x="5144" y="16241"/>
                    <a:pt x="3287" y="15288"/>
                    <a:pt x="1834" y="13907"/>
                  </a:cubicBezTo>
                  <a:cubicBezTo>
                    <a:pt x="1108" y="13228"/>
                    <a:pt x="501" y="12419"/>
                    <a:pt x="263" y="11466"/>
                  </a:cubicBezTo>
                  <a:cubicBezTo>
                    <a:pt x="144" y="11002"/>
                    <a:pt x="120" y="10526"/>
                    <a:pt x="191" y="10049"/>
                  </a:cubicBezTo>
                  <a:lnTo>
                    <a:pt x="274" y="9704"/>
                  </a:lnTo>
                  <a:cubicBezTo>
                    <a:pt x="286" y="9645"/>
                    <a:pt x="298" y="9585"/>
                    <a:pt x="322" y="9525"/>
                  </a:cubicBezTo>
                  <a:lnTo>
                    <a:pt x="382" y="9371"/>
                  </a:lnTo>
                  <a:lnTo>
                    <a:pt x="513" y="9037"/>
                  </a:lnTo>
                  <a:cubicBezTo>
                    <a:pt x="572" y="8930"/>
                    <a:pt x="632" y="8835"/>
                    <a:pt x="691" y="8728"/>
                  </a:cubicBezTo>
                  <a:cubicBezTo>
                    <a:pt x="1179" y="7942"/>
                    <a:pt x="1810" y="7239"/>
                    <a:pt x="2549" y="6692"/>
                  </a:cubicBezTo>
                  <a:cubicBezTo>
                    <a:pt x="3263" y="6132"/>
                    <a:pt x="4037" y="5644"/>
                    <a:pt x="4835" y="5227"/>
                  </a:cubicBezTo>
                  <a:cubicBezTo>
                    <a:pt x="6359" y="4441"/>
                    <a:pt x="7954" y="3787"/>
                    <a:pt x="9597" y="3263"/>
                  </a:cubicBezTo>
                  <a:cubicBezTo>
                    <a:pt x="11157" y="2751"/>
                    <a:pt x="12705" y="2346"/>
                    <a:pt x="14193" y="2013"/>
                  </a:cubicBezTo>
                  <a:cubicBezTo>
                    <a:pt x="15669" y="1667"/>
                    <a:pt x="17086" y="1417"/>
                    <a:pt x="18432" y="1191"/>
                  </a:cubicBezTo>
                  <a:cubicBezTo>
                    <a:pt x="19789" y="965"/>
                    <a:pt x="21063" y="798"/>
                    <a:pt x="22253" y="655"/>
                  </a:cubicBezTo>
                  <a:cubicBezTo>
                    <a:pt x="24658" y="381"/>
                    <a:pt x="26730" y="227"/>
                    <a:pt x="28421" y="143"/>
                  </a:cubicBezTo>
                  <a:cubicBezTo>
                    <a:pt x="30112" y="60"/>
                    <a:pt x="31433" y="24"/>
                    <a:pt x="32326" y="12"/>
                  </a:cubicBezTo>
                  <a:lnTo>
                    <a:pt x="33338" y="0"/>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0"/>
            <p:cNvSpPr/>
            <p:nvPr/>
          </p:nvSpPr>
          <p:spPr>
            <a:xfrm flipH="1">
              <a:off x="5790875" y="1913672"/>
              <a:ext cx="3040041" cy="960797"/>
            </a:xfrm>
            <a:custGeom>
              <a:avLst/>
              <a:gdLst/>
              <a:ahLst/>
              <a:cxnLst/>
              <a:rect l="l" t="t" r="r" b="b"/>
              <a:pathLst>
                <a:path w="79333" h="25073" extrusionOk="0">
                  <a:moveTo>
                    <a:pt x="39708" y="1"/>
                  </a:moveTo>
                  <a:lnTo>
                    <a:pt x="40101" y="13"/>
                  </a:lnTo>
                  <a:lnTo>
                    <a:pt x="41268" y="36"/>
                  </a:lnTo>
                  <a:cubicBezTo>
                    <a:pt x="42304" y="72"/>
                    <a:pt x="43816" y="72"/>
                    <a:pt x="45780" y="167"/>
                  </a:cubicBezTo>
                  <a:cubicBezTo>
                    <a:pt x="51305" y="429"/>
                    <a:pt x="56806" y="1120"/>
                    <a:pt x="62223" y="2263"/>
                  </a:cubicBezTo>
                  <a:cubicBezTo>
                    <a:pt x="63926" y="2644"/>
                    <a:pt x="65712" y="3096"/>
                    <a:pt x="67533" y="3668"/>
                  </a:cubicBezTo>
                  <a:cubicBezTo>
                    <a:pt x="69426" y="4239"/>
                    <a:pt x="71284" y="4966"/>
                    <a:pt x="73070" y="5835"/>
                  </a:cubicBezTo>
                  <a:cubicBezTo>
                    <a:pt x="74010" y="6299"/>
                    <a:pt x="74915" y="6823"/>
                    <a:pt x="75772" y="7418"/>
                  </a:cubicBezTo>
                  <a:cubicBezTo>
                    <a:pt x="76665" y="8025"/>
                    <a:pt x="77463" y="8764"/>
                    <a:pt x="78130" y="9597"/>
                  </a:cubicBezTo>
                  <a:cubicBezTo>
                    <a:pt x="78463" y="10038"/>
                    <a:pt x="78737" y="10514"/>
                    <a:pt x="78939" y="11026"/>
                  </a:cubicBezTo>
                  <a:cubicBezTo>
                    <a:pt x="78987" y="11157"/>
                    <a:pt x="79035" y="11288"/>
                    <a:pt x="79070" y="11419"/>
                  </a:cubicBezTo>
                  <a:lnTo>
                    <a:pt x="79154" y="11824"/>
                  </a:lnTo>
                  <a:cubicBezTo>
                    <a:pt x="79178" y="11955"/>
                    <a:pt x="79201" y="12097"/>
                    <a:pt x="79201" y="12240"/>
                  </a:cubicBezTo>
                  <a:cubicBezTo>
                    <a:pt x="79213" y="12371"/>
                    <a:pt x="79225" y="12514"/>
                    <a:pt x="79213" y="12657"/>
                  </a:cubicBezTo>
                  <a:cubicBezTo>
                    <a:pt x="79178" y="13776"/>
                    <a:pt x="78642" y="14836"/>
                    <a:pt x="77892" y="15705"/>
                  </a:cubicBezTo>
                  <a:cubicBezTo>
                    <a:pt x="77118" y="16586"/>
                    <a:pt x="76225" y="17336"/>
                    <a:pt x="75225" y="17955"/>
                  </a:cubicBezTo>
                  <a:cubicBezTo>
                    <a:pt x="74225" y="18586"/>
                    <a:pt x="73177" y="19158"/>
                    <a:pt x="72081" y="19634"/>
                  </a:cubicBezTo>
                  <a:cubicBezTo>
                    <a:pt x="69819" y="20622"/>
                    <a:pt x="67474" y="21420"/>
                    <a:pt x="65081" y="22039"/>
                  </a:cubicBezTo>
                  <a:cubicBezTo>
                    <a:pt x="60211" y="23313"/>
                    <a:pt x="55020" y="24099"/>
                    <a:pt x="49698" y="24539"/>
                  </a:cubicBezTo>
                  <a:cubicBezTo>
                    <a:pt x="46341" y="24809"/>
                    <a:pt x="42969" y="24945"/>
                    <a:pt x="39595" y="24945"/>
                  </a:cubicBezTo>
                  <a:cubicBezTo>
                    <a:pt x="37763" y="24945"/>
                    <a:pt x="35931" y="24905"/>
                    <a:pt x="34100" y="24825"/>
                  </a:cubicBezTo>
                  <a:cubicBezTo>
                    <a:pt x="29255" y="24623"/>
                    <a:pt x="24433" y="24087"/>
                    <a:pt x="19670" y="23230"/>
                  </a:cubicBezTo>
                  <a:cubicBezTo>
                    <a:pt x="15122" y="22372"/>
                    <a:pt x="10848" y="21229"/>
                    <a:pt x="7097" y="19527"/>
                  </a:cubicBezTo>
                  <a:cubicBezTo>
                    <a:pt x="5228" y="18670"/>
                    <a:pt x="3478" y="17670"/>
                    <a:pt x="2108" y="16348"/>
                  </a:cubicBezTo>
                  <a:cubicBezTo>
                    <a:pt x="1418" y="15717"/>
                    <a:pt x="870" y="14943"/>
                    <a:pt x="489" y="14086"/>
                  </a:cubicBezTo>
                  <a:cubicBezTo>
                    <a:pt x="144" y="13264"/>
                    <a:pt x="72" y="12347"/>
                    <a:pt x="299" y="11478"/>
                  </a:cubicBezTo>
                  <a:cubicBezTo>
                    <a:pt x="525" y="10657"/>
                    <a:pt x="942" y="9907"/>
                    <a:pt x="1513" y="9264"/>
                  </a:cubicBezTo>
                  <a:cubicBezTo>
                    <a:pt x="2037" y="8656"/>
                    <a:pt x="2632" y="8109"/>
                    <a:pt x="3287" y="7633"/>
                  </a:cubicBezTo>
                  <a:cubicBezTo>
                    <a:pt x="3906" y="7180"/>
                    <a:pt x="4549" y="6775"/>
                    <a:pt x="5216" y="6394"/>
                  </a:cubicBezTo>
                  <a:cubicBezTo>
                    <a:pt x="5871" y="6037"/>
                    <a:pt x="6514" y="5716"/>
                    <a:pt x="7145" y="5430"/>
                  </a:cubicBezTo>
                  <a:cubicBezTo>
                    <a:pt x="9312" y="4454"/>
                    <a:pt x="11562" y="3656"/>
                    <a:pt x="13860" y="3049"/>
                  </a:cubicBezTo>
                  <a:cubicBezTo>
                    <a:pt x="15741" y="2525"/>
                    <a:pt x="17229" y="2203"/>
                    <a:pt x="18241" y="2001"/>
                  </a:cubicBezTo>
                  <a:cubicBezTo>
                    <a:pt x="18741" y="1894"/>
                    <a:pt x="19134" y="1810"/>
                    <a:pt x="19396" y="1763"/>
                  </a:cubicBezTo>
                  <a:cubicBezTo>
                    <a:pt x="19646" y="1715"/>
                    <a:pt x="19777" y="1679"/>
                    <a:pt x="19777" y="1679"/>
                  </a:cubicBezTo>
                  <a:lnTo>
                    <a:pt x="19777" y="1679"/>
                  </a:lnTo>
                  <a:cubicBezTo>
                    <a:pt x="19777" y="1679"/>
                    <a:pt x="19265" y="1763"/>
                    <a:pt x="18253" y="1965"/>
                  </a:cubicBezTo>
                  <a:cubicBezTo>
                    <a:pt x="17241" y="2168"/>
                    <a:pt x="15753" y="2489"/>
                    <a:pt x="13860" y="3001"/>
                  </a:cubicBezTo>
                  <a:cubicBezTo>
                    <a:pt x="11562" y="3596"/>
                    <a:pt x="9300" y="4394"/>
                    <a:pt x="7121" y="5358"/>
                  </a:cubicBezTo>
                  <a:cubicBezTo>
                    <a:pt x="6490" y="5644"/>
                    <a:pt x="5847" y="5966"/>
                    <a:pt x="5192" y="6323"/>
                  </a:cubicBezTo>
                  <a:cubicBezTo>
                    <a:pt x="4525" y="6704"/>
                    <a:pt x="3870" y="7109"/>
                    <a:pt x="3251" y="7561"/>
                  </a:cubicBezTo>
                  <a:cubicBezTo>
                    <a:pt x="2597" y="8049"/>
                    <a:pt x="1989" y="8597"/>
                    <a:pt x="1454" y="9216"/>
                  </a:cubicBezTo>
                  <a:cubicBezTo>
                    <a:pt x="882" y="9859"/>
                    <a:pt x="465" y="10633"/>
                    <a:pt x="227" y="11454"/>
                  </a:cubicBezTo>
                  <a:cubicBezTo>
                    <a:pt x="1" y="12347"/>
                    <a:pt x="60" y="13276"/>
                    <a:pt x="418" y="14121"/>
                  </a:cubicBezTo>
                  <a:cubicBezTo>
                    <a:pt x="799" y="14991"/>
                    <a:pt x="1346" y="15765"/>
                    <a:pt x="2049" y="16407"/>
                  </a:cubicBezTo>
                  <a:cubicBezTo>
                    <a:pt x="3442" y="17741"/>
                    <a:pt x="5192" y="18753"/>
                    <a:pt x="7061" y="19622"/>
                  </a:cubicBezTo>
                  <a:cubicBezTo>
                    <a:pt x="10812" y="21337"/>
                    <a:pt x="15110" y="22492"/>
                    <a:pt x="19658" y="23349"/>
                  </a:cubicBezTo>
                  <a:cubicBezTo>
                    <a:pt x="24433" y="24206"/>
                    <a:pt x="29255" y="24742"/>
                    <a:pt x="34100" y="24944"/>
                  </a:cubicBezTo>
                  <a:cubicBezTo>
                    <a:pt x="35971" y="25030"/>
                    <a:pt x="37841" y="25072"/>
                    <a:pt x="39711" y="25072"/>
                  </a:cubicBezTo>
                  <a:cubicBezTo>
                    <a:pt x="43042" y="25072"/>
                    <a:pt x="46372" y="24937"/>
                    <a:pt x="49698" y="24670"/>
                  </a:cubicBezTo>
                  <a:cubicBezTo>
                    <a:pt x="55032" y="24230"/>
                    <a:pt x="60211" y="23444"/>
                    <a:pt x="65092" y="22158"/>
                  </a:cubicBezTo>
                  <a:cubicBezTo>
                    <a:pt x="67497" y="21539"/>
                    <a:pt x="69843" y="20741"/>
                    <a:pt x="72117" y="19741"/>
                  </a:cubicBezTo>
                  <a:cubicBezTo>
                    <a:pt x="73224" y="19253"/>
                    <a:pt x="74284" y="18693"/>
                    <a:pt x="75296" y="18039"/>
                  </a:cubicBezTo>
                  <a:cubicBezTo>
                    <a:pt x="76296" y="17419"/>
                    <a:pt x="77201" y="16657"/>
                    <a:pt x="77987" y="15776"/>
                  </a:cubicBezTo>
                  <a:cubicBezTo>
                    <a:pt x="78368" y="15336"/>
                    <a:pt x="78677" y="14836"/>
                    <a:pt x="78916" y="14312"/>
                  </a:cubicBezTo>
                  <a:cubicBezTo>
                    <a:pt x="79166" y="13788"/>
                    <a:pt x="79297" y="13228"/>
                    <a:pt x="79320" y="12645"/>
                  </a:cubicBezTo>
                  <a:cubicBezTo>
                    <a:pt x="79332" y="12502"/>
                    <a:pt x="79320" y="12359"/>
                    <a:pt x="79308" y="12216"/>
                  </a:cubicBezTo>
                  <a:cubicBezTo>
                    <a:pt x="79308" y="12074"/>
                    <a:pt x="79285" y="11943"/>
                    <a:pt x="79261" y="11800"/>
                  </a:cubicBezTo>
                  <a:lnTo>
                    <a:pt x="79166" y="11383"/>
                  </a:lnTo>
                  <a:cubicBezTo>
                    <a:pt x="79130" y="11240"/>
                    <a:pt x="79094" y="11109"/>
                    <a:pt x="79035" y="10978"/>
                  </a:cubicBezTo>
                  <a:cubicBezTo>
                    <a:pt x="78832" y="10466"/>
                    <a:pt x="78558" y="9966"/>
                    <a:pt x="78213" y="9526"/>
                  </a:cubicBezTo>
                  <a:cubicBezTo>
                    <a:pt x="77534" y="8680"/>
                    <a:pt x="76737" y="7942"/>
                    <a:pt x="75832" y="7323"/>
                  </a:cubicBezTo>
                  <a:cubicBezTo>
                    <a:pt x="74963" y="6740"/>
                    <a:pt x="74058" y="6216"/>
                    <a:pt x="73117" y="5751"/>
                  </a:cubicBezTo>
                  <a:cubicBezTo>
                    <a:pt x="71319" y="4894"/>
                    <a:pt x="69462" y="4156"/>
                    <a:pt x="67557" y="3584"/>
                  </a:cubicBezTo>
                  <a:cubicBezTo>
                    <a:pt x="65723" y="3013"/>
                    <a:pt x="63949" y="2561"/>
                    <a:pt x="62235" y="2180"/>
                  </a:cubicBezTo>
                  <a:cubicBezTo>
                    <a:pt x="56818" y="1048"/>
                    <a:pt x="51317" y="358"/>
                    <a:pt x="45780" y="120"/>
                  </a:cubicBezTo>
                  <a:cubicBezTo>
                    <a:pt x="43828" y="24"/>
                    <a:pt x="42304" y="36"/>
                    <a:pt x="41268" y="13"/>
                  </a:cubicBezTo>
                  <a:lnTo>
                    <a:pt x="40101"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0"/>
            <p:cNvSpPr/>
            <p:nvPr/>
          </p:nvSpPr>
          <p:spPr>
            <a:xfrm flipH="1">
              <a:off x="6240269" y="3294427"/>
              <a:ext cx="2157186" cy="682556"/>
            </a:xfrm>
            <a:custGeom>
              <a:avLst/>
              <a:gdLst/>
              <a:ahLst/>
              <a:cxnLst/>
              <a:rect l="l" t="t" r="r" b="b"/>
              <a:pathLst>
                <a:path w="56294" h="17812" extrusionOk="0">
                  <a:moveTo>
                    <a:pt x="26947" y="0"/>
                  </a:moveTo>
                  <a:cubicBezTo>
                    <a:pt x="25599" y="0"/>
                    <a:pt x="24885" y="11"/>
                    <a:pt x="24885" y="11"/>
                  </a:cubicBezTo>
                  <a:lnTo>
                    <a:pt x="29433" y="35"/>
                  </a:lnTo>
                  <a:cubicBezTo>
                    <a:pt x="33565" y="94"/>
                    <a:pt x="37684" y="475"/>
                    <a:pt x="41768" y="1166"/>
                  </a:cubicBezTo>
                  <a:cubicBezTo>
                    <a:pt x="43054" y="1392"/>
                    <a:pt x="44399" y="1678"/>
                    <a:pt x="45780" y="2035"/>
                  </a:cubicBezTo>
                  <a:cubicBezTo>
                    <a:pt x="47221" y="2392"/>
                    <a:pt x="48638" y="2844"/>
                    <a:pt x="50019" y="3392"/>
                  </a:cubicBezTo>
                  <a:cubicBezTo>
                    <a:pt x="51436" y="3964"/>
                    <a:pt x="52900" y="4642"/>
                    <a:pt x="54186" y="5666"/>
                  </a:cubicBezTo>
                  <a:cubicBezTo>
                    <a:pt x="54841" y="6166"/>
                    <a:pt x="55389" y="6797"/>
                    <a:pt x="55782" y="7524"/>
                  </a:cubicBezTo>
                  <a:cubicBezTo>
                    <a:pt x="56175" y="8298"/>
                    <a:pt x="56210" y="9191"/>
                    <a:pt x="55889" y="9988"/>
                  </a:cubicBezTo>
                  <a:cubicBezTo>
                    <a:pt x="55722" y="10381"/>
                    <a:pt x="55496" y="10762"/>
                    <a:pt x="55222" y="11096"/>
                  </a:cubicBezTo>
                  <a:cubicBezTo>
                    <a:pt x="55079" y="11250"/>
                    <a:pt x="54948" y="11429"/>
                    <a:pt x="54782" y="11572"/>
                  </a:cubicBezTo>
                  <a:cubicBezTo>
                    <a:pt x="54615" y="11715"/>
                    <a:pt x="54460" y="11881"/>
                    <a:pt x="54293" y="12012"/>
                  </a:cubicBezTo>
                  <a:cubicBezTo>
                    <a:pt x="53591" y="12572"/>
                    <a:pt x="52841" y="13060"/>
                    <a:pt x="52043" y="13465"/>
                  </a:cubicBezTo>
                  <a:cubicBezTo>
                    <a:pt x="50388" y="14286"/>
                    <a:pt x="48650" y="14941"/>
                    <a:pt x="46876" y="15429"/>
                  </a:cubicBezTo>
                  <a:cubicBezTo>
                    <a:pt x="43244" y="16453"/>
                    <a:pt x="39375" y="17061"/>
                    <a:pt x="35398" y="17406"/>
                  </a:cubicBezTo>
                  <a:cubicBezTo>
                    <a:pt x="32977" y="17614"/>
                    <a:pt x="30546" y="17716"/>
                    <a:pt x="28115" y="17716"/>
                  </a:cubicBezTo>
                  <a:cubicBezTo>
                    <a:pt x="26661" y="17716"/>
                    <a:pt x="25207" y="17680"/>
                    <a:pt x="23754" y="17608"/>
                  </a:cubicBezTo>
                  <a:cubicBezTo>
                    <a:pt x="20134" y="17453"/>
                    <a:pt x="16539" y="17025"/>
                    <a:pt x="12991" y="16322"/>
                  </a:cubicBezTo>
                  <a:cubicBezTo>
                    <a:pt x="11336" y="16001"/>
                    <a:pt x="9704" y="15584"/>
                    <a:pt x="8097" y="15072"/>
                  </a:cubicBezTo>
                  <a:cubicBezTo>
                    <a:pt x="6573" y="14608"/>
                    <a:pt x="5109" y="13989"/>
                    <a:pt x="3704" y="13239"/>
                  </a:cubicBezTo>
                  <a:cubicBezTo>
                    <a:pt x="3037" y="12881"/>
                    <a:pt x="2418" y="12465"/>
                    <a:pt x="1834" y="11977"/>
                  </a:cubicBezTo>
                  <a:cubicBezTo>
                    <a:pt x="1263" y="11524"/>
                    <a:pt x="787" y="10965"/>
                    <a:pt x="430" y="10334"/>
                  </a:cubicBezTo>
                  <a:lnTo>
                    <a:pt x="370" y="10226"/>
                  </a:lnTo>
                  <a:lnTo>
                    <a:pt x="322" y="10095"/>
                  </a:lnTo>
                  <a:lnTo>
                    <a:pt x="227" y="9857"/>
                  </a:lnTo>
                  <a:cubicBezTo>
                    <a:pt x="168" y="9691"/>
                    <a:pt x="120" y="9524"/>
                    <a:pt x="84" y="9345"/>
                  </a:cubicBezTo>
                  <a:cubicBezTo>
                    <a:pt x="72" y="9179"/>
                    <a:pt x="49" y="9000"/>
                    <a:pt x="49" y="8833"/>
                  </a:cubicBezTo>
                  <a:lnTo>
                    <a:pt x="60" y="8583"/>
                  </a:lnTo>
                  <a:cubicBezTo>
                    <a:pt x="72" y="8488"/>
                    <a:pt x="96" y="8405"/>
                    <a:pt x="108" y="8321"/>
                  </a:cubicBezTo>
                  <a:cubicBezTo>
                    <a:pt x="168" y="8000"/>
                    <a:pt x="287" y="7678"/>
                    <a:pt x="453" y="7393"/>
                  </a:cubicBezTo>
                  <a:cubicBezTo>
                    <a:pt x="608" y="7107"/>
                    <a:pt x="799" y="6833"/>
                    <a:pt x="1013" y="6583"/>
                  </a:cubicBezTo>
                  <a:cubicBezTo>
                    <a:pt x="1442" y="6107"/>
                    <a:pt x="1918" y="5678"/>
                    <a:pt x="2442" y="5321"/>
                  </a:cubicBezTo>
                  <a:cubicBezTo>
                    <a:pt x="2930" y="4964"/>
                    <a:pt x="3454" y="4654"/>
                    <a:pt x="3989" y="4368"/>
                  </a:cubicBezTo>
                  <a:cubicBezTo>
                    <a:pt x="4966" y="3857"/>
                    <a:pt x="5990" y="3416"/>
                    <a:pt x="7037" y="3047"/>
                  </a:cubicBezTo>
                  <a:cubicBezTo>
                    <a:pt x="8716" y="2452"/>
                    <a:pt x="10419" y="1975"/>
                    <a:pt x="12157" y="1594"/>
                  </a:cubicBezTo>
                  <a:cubicBezTo>
                    <a:pt x="13586" y="1285"/>
                    <a:pt x="14705" y="1094"/>
                    <a:pt x="15467" y="975"/>
                  </a:cubicBezTo>
                  <a:lnTo>
                    <a:pt x="16634" y="785"/>
                  </a:lnTo>
                  <a:lnTo>
                    <a:pt x="16634" y="785"/>
                  </a:lnTo>
                  <a:cubicBezTo>
                    <a:pt x="16634" y="785"/>
                    <a:pt x="16217" y="844"/>
                    <a:pt x="15467" y="963"/>
                  </a:cubicBezTo>
                  <a:cubicBezTo>
                    <a:pt x="14705" y="1082"/>
                    <a:pt x="13586" y="1261"/>
                    <a:pt x="12145" y="1571"/>
                  </a:cubicBezTo>
                  <a:cubicBezTo>
                    <a:pt x="10407" y="1940"/>
                    <a:pt x="8692" y="2428"/>
                    <a:pt x="7014" y="3011"/>
                  </a:cubicBezTo>
                  <a:cubicBezTo>
                    <a:pt x="5966" y="3380"/>
                    <a:pt x="4954" y="3833"/>
                    <a:pt x="3978" y="4345"/>
                  </a:cubicBezTo>
                  <a:cubicBezTo>
                    <a:pt x="3442" y="4619"/>
                    <a:pt x="2918" y="4940"/>
                    <a:pt x="2418" y="5285"/>
                  </a:cubicBezTo>
                  <a:cubicBezTo>
                    <a:pt x="1894" y="5654"/>
                    <a:pt x="1418" y="6083"/>
                    <a:pt x="989" y="6559"/>
                  </a:cubicBezTo>
                  <a:cubicBezTo>
                    <a:pt x="775" y="6809"/>
                    <a:pt x="584" y="7083"/>
                    <a:pt x="418" y="7381"/>
                  </a:cubicBezTo>
                  <a:cubicBezTo>
                    <a:pt x="251" y="7678"/>
                    <a:pt x="132" y="8000"/>
                    <a:pt x="72" y="8333"/>
                  </a:cubicBezTo>
                  <a:cubicBezTo>
                    <a:pt x="49" y="8417"/>
                    <a:pt x="25" y="8500"/>
                    <a:pt x="25" y="8595"/>
                  </a:cubicBezTo>
                  <a:lnTo>
                    <a:pt x="13" y="8857"/>
                  </a:lnTo>
                  <a:cubicBezTo>
                    <a:pt x="13" y="9024"/>
                    <a:pt x="1" y="9214"/>
                    <a:pt x="49" y="9381"/>
                  </a:cubicBezTo>
                  <a:cubicBezTo>
                    <a:pt x="96" y="9548"/>
                    <a:pt x="120" y="9726"/>
                    <a:pt x="179" y="9893"/>
                  </a:cubicBezTo>
                  <a:lnTo>
                    <a:pt x="287" y="10143"/>
                  </a:lnTo>
                  <a:lnTo>
                    <a:pt x="334" y="10262"/>
                  </a:lnTo>
                  <a:lnTo>
                    <a:pt x="394" y="10381"/>
                  </a:lnTo>
                  <a:cubicBezTo>
                    <a:pt x="763" y="11024"/>
                    <a:pt x="1239" y="11584"/>
                    <a:pt x="1811" y="12048"/>
                  </a:cubicBezTo>
                  <a:cubicBezTo>
                    <a:pt x="2394" y="12536"/>
                    <a:pt x="3025" y="12953"/>
                    <a:pt x="3692" y="13310"/>
                  </a:cubicBezTo>
                  <a:cubicBezTo>
                    <a:pt x="5097" y="14072"/>
                    <a:pt x="6573" y="14691"/>
                    <a:pt x="8097" y="15156"/>
                  </a:cubicBezTo>
                  <a:cubicBezTo>
                    <a:pt x="9704" y="15668"/>
                    <a:pt x="11336" y="16084"/>
                    <a:pt x="12979" y="16418"/>
                  </a:cubicBezTo>
                  <a:cubicBezTo>
                    <a:pt x="16539" y="17108"/>
                    <a:pt x="20146" y="17537"/>
                    <a:pt x="23766" y="17703"/>
                  </a:cubicBezTo>
                  <a:cubicBezTo>
                    <a:pt x="25219" y="17775"/>
                    <a:pt x="26673" y="17811"/>
                    <a:pt x="28128" y="17811"/>
                  </a:cubicBezTo>
                  <a:cubicBezTo>
                    <a:pt x="30560" y="17811"/>
                    <a:pt x="32993" y="17710"/>
                    <a:pt x="35422" y="17501"/>
                  </a:cubicBezTo>
                  <a:cubicBezTo>
                    <a:pt x="39303" y="17203"/>
                    <a:pt x="43149" y="16537"/>
                    <a:pt x="46900" y="15525"/>
                  </a:cubicBezTo>
                  <a:cubicBezTo>
                    <a:pt x="48686" y="15036"/>
                    <a:pt x="50424" y="14370"/>
                    <a:pt x="52079" y="13548"/>
                  </a:cubicBezTo>
                  <a:cubicBezTo>
                    <a:pt x="52888" y="13143"/>
                    <a:pt x="53639" y="12643"/>
                    <a:pt x="54341" y="12084"/>
                  </a:cubicBezTo>
                  <a:cubicBezTo>
                    <a:pt x="54520" y="11953"/>
                    <a:pt x="54674" y="11786"/>
                    <a:pt x="54841" y="11643"/>
                  </a:cubicBezTo>
                  <a:cubicBezTo>
                    <a:pt x="54996" y="11488"/>
                    <a:pt x="55139" y="11310"/>
                    <a:pt x="55294" y="11155"/>
                  </a:cubicBezTo>
                  <a:cubicBezTo>
                    <a:pt x="55567" y="10810"/>
                    <a:pt x="55794" y="10441"/>
                    <a:pt x="55960" y="10024"/>
                  </a:cubicBezTo>
                  <a:cubicBezTo>
                    <a:pt x="56294" y="9214"/>
                    <a:pt x="56246" y="8298"/>
                    <a:pt x="55853" y="7524"/>
                  </a:cubicBezTo>
                  <a:cubicBezTo>
                    <a:pt x="55448" y="6785"/>
                    <a:pt x="54901" y="6143"/>
                    <a:pt x="54222" y="5631"/>
                  </a:cubicBezTo>
                  <a:cubicBezTo>
                    <a:pt x="52936" y="4607"/>
                    <a:pt x="51472" y="3916"/>
                    <a:pt x="50043" y="3345"/>
                  </a:cubicBezTo>
                  <a:cubicBezTo>
                    <a:pt x="48662" y="2797"/>
                    <a:pt x="47233" y="2344"/>
                    <a:pt x="45792" y="1975"/>
                  </a:cubicBezTo>
                  <a:cubicBezTo>
                    <a:pt x="44399" y="1630"/>
                    <a:pt x="43066" y="1356"/>
                    <a:pt x="41768" y="1118"/>
                  </a:cubicBezTo>
                  <a:cubicBezTo>
                    <a:pt x="37684" y="428"/>
                    <a:pt x="33565" y="58"/>
                    <a:pt x="29433" y="11"/>
                  </a:cubicBezTo>
                  <a:cubicBezTo>
                    <a:pt x="28453" y="3"/>
                    <a:pt x="27621" y="0"/>
                    <a:pt x="26947"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0"/>
            <p:cNvSpPr/>
            <p:nvPr/>
          </p:nvSpPr>
          <p:spPr>
            <a:xfrm flipH="1">
              <a:off x="8566228" y="2728137"/>
              <a:ext cx="57058" cy="57058"/>
            </a:xfrm>
            <a:custGeom>
              <a:avLst/>
              <a:gdLst/>
              <a:ahLst/>
              <a:cxnLst/>
              <a:rect l="l" t="t" r="r" b="b"/>
              <a:pathLst>
                <a:path w="1489" h="1489" extrusionOk="0">
                  <a:moveTo>
                    <a:pt x="750" y="0"/>
                  </a:moveTo>
                  <a:cubicBezTo>
                    <a:pt x="346" y="0"/>
                    <a:pt x="12" y="334"/>
                    <a:pt x="12" y="738"/>
                  </a:cubicBezTo>
                  <a:cubicBezTo>
                    <a:pt x="0" y="1155"/>
                    <a:pt x="334" y="1489"/>
                    <a:pt x="750" y="1489"/>
                  </a:cubicBezTo>
                  <a:cubicBezTo>
                    <a:pt x="1155" y="1489"/>
                    <a:pt x="1489" y="1155"/>
                    <a:pt x="1489" y="750"/>
                  </a:cubicBezTo>
                  <a:cubicBezTo>
                    <a:pt x="1489" y="334"/>
                    <a:pt x="1155" y="0"/>
                    <a:pt x="7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0"/>
            <p:cNvSpPr/>
            <p:nvPr/>
          </p:nvSpPr>
          <p:spPr>
            <a:xfrm flipH="1">
              <a:off x="5989645" y="2747758"/>
              <a:ext cx="57097" cy="56599"/>
            </a:xfrm>
            <a:custGeom>
              <a:avLst/>
              <a:gdLst/>
              <a:ahLst/>
              <a:cxnLst/>
              <a:rect l="l" t="t" r="r" b="b"/>
              <a:pathLst>
                <a:path w="1490" h="1477" extrusionOk="0">
                  <a:moveTo>
                    <a:pt x="739" y="0"/>
                  </a:moveTo>
                  <a:cubicBezTo>
                    <a:pt x="334" y="0"/>
                    <a:pt x="1" y="334"/>
                    <a:pt x="1" y="738"/>
                  </a:cubicBezTo>
                  <a:cubicBezTo>
                    <a:pt x="1" y="1143"/>
                    <a:pt x="334" y="1477"/>
                    <a:pt x="739" y="1477"/>
                  </a:cubicBezTo>
                  <a:cubicBezTo>
                    <a:pt x="1156" y="1477"/>
                    <a:pt x="1489" y="1143"/>
                    <a:pt x="1489" y="738"/>
                  </a:cubicBezTo>
                  <a:cubicBezTo>
                    <a:pt x="1489" y="334"/>
                    <a:pt x="1156" y="0"/>
                    <a:pt x="739"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0"/>
            <p:cNvSpPr/>
            <p:nvPr/>
          </p:nvSpPr>
          <p:spPr>
            <a:xfrm flipH="1">
              <a:off x="7151800" y="3797177"/>
              <a:ext cx="57058" cy="57097"/>
            </a:xfrm>
            <a:custGeom>
              <a:avLst/>
              <a:gdLst/>
              <a:ahLst/>
              <a:cxnLst/>
              <a:rect l="l" t="t" r="r" b="b"/>
              <a:pathLst>
                <a:path w="1489" h="1490" extrusionOk="0">
                  <a:moveTo>
                    <a:pt x="739" y="1"/>
                  </a:moveTo>
                  <a:cubicBezTo>
                    <a:pt x="334" y="1"/>
                    <a:pt x="1" y="334"/>
                    <a:pt x="1" y="751"/>
                  </a:cubicBezTo>
                  <a:cubicBezTo>
                    <a:pt x="1" y="1160"/>
                    <a:pt x="323" y="1489"/>
                    <a:pt x="729" y="1489"/>
                  </a:cubicBezTo>
                  <a:cubicBezTo>
                    <a:pt x="736" y="1489"/>
                    <a:pt x="744" y="1489"/>
                    <a:pt x="751" y="1489"/>
                  </a:cubicBezTo>
                  <a:cubicBezTo>
                    <a:pt x="1156" y="1489"/>
                    <a:pt x="1489" y="1155"/>
                    <a:pt x="1489" y="751"/>
                  </a:cubicBezTo>
                  <a:cubicBezTo>
                    <a:pt x="1489" y="334"/>
                    <a:pt x="1156" y="1"/>
                    <a:pt x="7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0"/>
            <p:cNvSpPr/>
            <p:nvPr/>
          </p:nvSpPr>
          <p:spPr>
            <a:xfrm flipH="1">
              <a:off x="8016880" y="3079477"/>
              <a:ext cx="28778" cy="28778"/>
            </a:xfrm>
            <a:custGeom>
              <a:avLst/>
              <a:gdLst/>
              <a:ahLst/>
              <a:cxnLst/>
              <a:rect l="l" t="t" r="r" b="b"/>
              <a:pathLst>
                <a:path w="751" h="751" extrusionOk="0">
                  <a:moveTo>
                    <a:pt x="382" y="0"/>
                  </a:moveTo>
                  <a:cubicBezTo>
                    <a:pt x="179" y="0"/>
                    <a:pt x="1" y="167"/>
                    <a:pt x="1" y="369"/>
                  </a:cubicBezTo>
                  <a:cubicBezTo>
                    <a:pt x="1" y="583"/>
                    <a:pt x="179" y="750"/>
                    <a:pt x="382" y="750"/>
                  </a:cubicBezTo>
                  <a:cubicBezTo>
                    <a:pt x="584" y="750"/>
                    <a:pt x="751" y="583"/>
                    <a:pt x="751" y="369"/>
                  </a:cubicBezTo>
                  <a:cubicBezTo>
                    <a:pt x="751" y="167"/>
                    <a:pt x="584" y="0"/>
                    <a:pt x="382"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0"/>
            <p:cNvSpPr/>
            <p:nvPr/>
          </p:nvSpPr>
          <p:spPr>
            <a:xfrm flipH="1">
              <a:off x="6245635" y="3424416"/>
              <a:ext cx="28318" cy="28778"/>
            </a:xfrm>
            <a:custGeom>
              <a:avLst/>
              <a:gdLst/>
              <a:ahLst/>
              <a:cxnLst/>
              <a:rect l="l" t="t" r="r" b="b"/>
              <a:pathLst>
                <a:path w="739" h="751" extrusionOk="0">
                  <a:moveTo>
                    <a:pt x="370" y="0"/>
                  </a:moveTo>
                  <a:cubicBezTo>
                    <a:pt x="167" y="0"/>
                    <a:pt x="1" y="167"/>
                    <a:pt x="1" y="381"/>
                  </a:cubicBezTo>
                  <a:cubicBezTo>
                    <a:pt x="1" y="584"/>
                    <a:pt x="167" y="750"/>
                    <a:pt x="370" y="750"/>
                  </a:cubicBezTo>
                  <a:cubicBezTo>
                    <a:pt x="572" y="750"/>
                    <a:pt x="739" y="584"/>
                    <a:pt x="739" y="381"/>
                  </a:cubicBezTo>
                  <a:cubicBezTo>
                    <a:pt x="739" y="167"/>
                    <a:pt x="572" y="0"/>
                    <a:pt x="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0"/>
            <p:cNvSpPr/>
            <p:nvPr/>
          </p:nvSpPr>
          <p:spPr>
            <a:xfrm flipH="1">
              <a:off x="7370349" y="4083254"/>
              <a:ext cx="28778" cy="28778"/>
            </a:xfrm>
            <a:custGeom>
              <a:avLst/>
              <a:gdLst/>
              <a:ahLst/>
              <a:cxnLst/>
              <a:rect l="l" t="t" r="r" b="b"/>
              <a:pathLst>
                <a:path w="751" h="751" extrusionOk="0">
                  <a:moveTo>
                    <a:pt x="382" y="1"/>
                  </a:moveTo>
                  <a:cubicBezTo>
                    <a:pt x="167" y="1"/>
                    <a:pt x="1" y="167"/>
                    <a:pt x="1" y="382"/>
                  </a:cubicBezTo>
                  <a:cubicBezTo>
                    <a:pt x="1" y="584"/>
                    <a:pt x="167" y="751"/>
                    <a:pt x="382" y="751"/>
                  </a:cubicBezTo>
                  <a:cubicBezTo>
                    <a:pt x="584" y="751"/>
                    <a:pt x="751" y="584"/>
                    <a:pt x="751" y="382"/>
                  </a:cubicBezTo>
                  <a:cubicBezTo>
                    <a:pt x="751" y="167"/>
                    <a:pt x="584" y="1"/>
                    <a:pt x="382"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0"/>
            <p:cNvSpPr/>
            <p:nvPr/>
          </p:nvSpPr>
          <p:spPr>
            <a:xfrm flipH="1">
              <a:off x="6829260" y="2019519"/>
              <a:ext cx="1085452" cy="746550"/>
            </a:xfrm>
            <a:custGeom>
              <a:avLst/>
              <a:gdLst/>
              <a:ahLst/>
              <a:cxnLst/>
              <a:rect l="l" t="t" r="r" b="b"/>
              <a:pathLst>
                <a:path w="28326" h="19482" extrusionOk="0">
                  <a:moveTo>
                    <a:pt x="28326" y="1"/>
                  </a:moveTo>
                  <a:cubicBezTo>
                    <a:pt x="23617" y="1123"/>
                    <a:pt x="18573" y="1711"/>
                    <a:pt x="13380" y="1711"/>
                  </a:cubicBezTo>
                  <a:cubicBezTo>
                    <a:pt x="8988" y="1711"/>
                    <a:pt x="4491" y="1291"/>
                    <a:pt x="1" y="418"/>
                  </a:cubicBezTo>
                  <a:lnTo>
                    <a:pt x="1" y="418"/>
                  </a:lnTo>
                  <a:lnTo>
                    <a:pt x="1108" y="17753"/>
                  </a:lnTo>
                  <a:cubicBezTo>
                    <a:pt x="5944" y="18882"/>
                    <a:pt x="10577" y="19482"/>
                    <a:pt x="15152" y="19482"/>
                  </a:cubicBezTo>
                  <a:cubicBezTo>
                    <a:pt x="19553" y="19482"/>
                    <a:pt x="23901" y="18927"/>
                    <a:pt x="28326" y="17753"/>
                  </a:cubicBezTo>
                  <a:lnTo>
                    <a:pt x="283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0"/>
            <p:cNvSpPr/>
            <p:nvPr/>
          </p:nvSpPr>
          <p:spPr>
            <a:xfrm flipH="1">
              <a:off x="6882633" y="2598531"/>
              <a:ext cx="921213" cy="81890"/>
            </a:xfrm>
            <a:custGeom>
              <a:avLst/>
              <a:gdLst/>
              <a:ahLst/>
              <a:cxnLst/>
              <a:rect l="l" t="t" r="r" b="b"/>
              <a:pathLst>
                <a:path w="24040" h="2137" extrusionOk="0">
                  <a:moveTo>
                    <a:pt x="24040" y="1"/>
                  </a:moveTo>
                  <a:cubicBezTo>
                    <a:pt x="24004" y="1"/>
                    <a:pt x="23980" y="13"/>
                    <a:pt x="23968" y="25"/>
                  </a:cubicBezTo>
                  <a:lnTo>
                    <a:pt x="23790" y="84"/>
                  </a:lnTo>
                  <a:cubicBezTo>
                    <a:pt x="23635" y="132"/>
                    <a:pt x="23409" y="227"/>
                    <a:pt x="23123" y="322"/>
                  </a:cubicBezTo>
                  <a:cubicBezTo>
                    <a:pt x="22539" y="525"/>
                    <a:pt x="21682" y="799"/>
                    <a:pt x="20623" y="1061"/>
                  </a:cubicBezTo>
                  <a:cubicBezTo>
                    <a:pt x="18011" y="1694"/>
                    <a:pt x="15337" y="2006"/>
                    <a:pt x="12649" y="2006"/>
                  </a:cubicBezTo>
                  <a:cubicBezTo>
                    <a:pt x="12458" y="2006"/>
                    <a:pt x="12266" y="2004"/>
                    <a:pt x="12074" y="2001"/>
                  </a:cubicBezTo>
                  <a:cubicBezTo>
                    <a:pt x="9204" y="1942"/>
                    <a:pt x="6335" y="1644"/>
                    <a:pt x="3501" y="1120"/>
                  </a:cubicBezTo>
                  <a:cubicBezTo>
                    <a:pt x="2430" y="918"/>
                    <a:pt x="1549" y="739"/>
                    <a:pt x="942" y="620"/>
                  </a:cubicBezTo>
                  <a:lnTo>
                    <a:pt x="251" y="477"/>
                  </a:lnTo>
                  <a:lnTo>
                    <a:pt x="60" y="441"/>
                  </a:lnTo>
                  <a:lnTo>
                    <a:pt x="1" y="441"/>
                  </a:lnTo>
                  <a:cubicBezTo>
                    <a:pt x="1" y="441"/>
                    <a:pt x="25" y="453"/>
                    <a:pt x="60" y="465"/>
                  </a:cubicBezTo>
                  <a:lnTo>
                    <a:pt x="239" y="501"/>
                  </a:lnTo>
                  <a:cubicBezTo>
                    <a:pt x="406" y="549"/>
                    <a:pt x="632" y="608"/>
                    <a:pt x="942" y="668"/>
                  </a:cubicBezTo>
                  <a:cubicBezTo>
                    <a:pt x="1537" y="811"/>
                    <a:pt x="2406" y="1001"/>
                    <a:pt x="3501" y="1215"/>
                  </a:cubicBezTo>
                  <a:cubicBezTo>
                    <a:pt x="6323" y="1763"/>
                    <a:pt x="9204" y="2073"/>
                    <a:pt x="12086" y="2132"/>
                  </a:cubicBezTo>
                  <a:cubicBezTo>
                    <a:pt x="12266" y="2135"/>
                    <a:pt x="12446" y="2137"/>
                    <a:pt x="12627" y="2137"/>
                  </a:cubicBezTo>
                  <a:cubicBezTo>
                    <a:pt x="15327" y="2137"/>
                    <a:pt x="18023" y="1802"/>
                    <a:pt x="20646" y="1144"/>
                  </a:cubicBezTo>
                  <a:cubicBezTo>
                    <a:pt x="21492" y="930"/>
                    <a:pt x="22325" y="668"/>
                    <a:pt x="23147" y="370"/>
                  </a:cubicBezTo>
                  <a:cubicBezTo>
                    <a:pt x="23432" y="263"/>
                    <a:pt x="23659" y="168"/>
                    <a:pt x="23802" y="108"/>
                  </a:cubicBezTo>
                  <a:lnTo>
                    <a:pt x="23980" y="37"/>
                  </a:lnTo>
                  <a:cubicBezTo>
                    <a:pt x="23992" y="25"/>
                    <a:pt x="24016" y="13"/>
                    <a:pt x="24040"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0"/>
            <p:cNvSpPr/>
            <p:nvPr/>
          </p:nvSpPr>
          <p:spPr>
            <a:xfrm flipH="1">
              <a:off x="7391316" y="2378063"/>
              <a:ext cx="132817" cy="255594"/>
            </a:xfrm>
            <a:custGeom>
              <a:avLst/>
              <a:gdLst/>
              <a:ahLst/>
              <a:cxnLst/>
              <a:rect l="l" t="t" r="r" b="b"/>
              <a:pathLst>
                <a:path w="3466" h="6670" extrusionOk="0">
                  <a:moveTo>
                    <a:pt x="1733" y="0"/>
                  </a:moveTo>
                  <a:cubicBezTo>
                    <a:pt x="1152" y="0"/>
                    <a:pt x="572" y="57"/>
                    <a:pt x="0" y="170"/>
                  </a:cubicBezTo>
                  <a:lnTo>
                    <a:pt x="0" y="6349"/>
                  </a:lnTo>
                  <a:cubicBezTo>
                    <a:pt x="622" y="6561"/>
                    <a:pt x="1268" y="6669"/>
                    <a:pt x="1916" y="6669"/>
                  </a:cubicBezTo>
                  <a:cubicBezTo>
                    <a:pt x="2436" y="6669"/>
                    <a:pt x="2956" y="6599"/>
                    <a:pt x="3465" y="6456"/>
                  </a:cubicBezTo>
                  <a:lnTo>
                    <a:pt x="3465" y="170"/>
                  </a:lnTo>
                  <a:cubicBezTo>
                    <a:pt x="2894" y="57"/>
                    <a:pt x="2313" y="0"/>
                    <a:pt x="1733"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0"/>
            <p:cNvSpPr/>
            <p:nvPr/>
          </p:nvSpPr>
          <p:spPr>
            <a:xfrm flipH="1">
              <a:off x="7175526" y="2249951"/>
              <a:ext cx="145578" cy="377797"/>
            </a:xfrm>
            <a:custGeom>
              <a:avLst/>
              <a:gdLst/>
              <a:ahLst/>
              <a:cxnLst/>
              <a:rect l="l" t="t" r="r" b="b"/>
              <a:pathLst>
                <a:path w="3799" h="9859" extrusionOk="0">
                  <a:moveTo>
                    <a:pt x="1882" y="1"/>
                  </a:moveTo>
                  <a:cubicBezTo>
                    <a:pt x="1272" y="1"/>
                    <a:pt x="662" y="60"/>
                    <a:pt x="60" y="179"/>
                  </a:cubicBezTo>
                  <a:lnTo>
                    <a:pt x="1" y="179"/>
                  </a:lnTo>
                  <a:lnTo>
                    <a:pt x="1" y="358"/>
                  </a:lnTo>
                  <a:cubicBezTo>
                    <a:pt x="60" y="4001"/>
                    <a:pt x="108" y="7299"/>
                    <a:pt x="144" y="9645"/>
                  </a:cubicBezTo>
                  <a:lnTo>
                    <a:pt x="144" y="9692"/>
                  </a:lnTo>
                  <a:lnTo>
                    <a:pt x="167" y="9692"/>
                  </a:lnTo>
                  <a:cubicBezTo>
                    <a:pt x="679" y="9799"/>
                    <a:pt x="1191" y="9859"/>
                    <a:pt x="1703" y="9859"/>
                  </a:cubicBezTo>
                  <a:cubicBezTo>
                    <a:pt x="2096" y="9859"/>
                    <a:pt x="2477" y="9823"/>
                    <a:pt x="2858" y="9752"/>
                  </a:cubicBezTo>
                  <a:cubicBezTo>
                    <a:pt x="3096" y="9692"/>
                    <a:pt x="3323" y="9621"/>
                    <a:pt x="3561" y="9537"/>
                  </a:cubicBezTo>
                  <a:lnTo>
                    <a:pt x="3727" y="9466"/>
                  </a:lnTo>
                  <a:lnTo>
                    <a:pt x="3787" y="9442"/>
                  </a:lnTo>
                  <a:cubicBezTo>
                    <a:pt x="3763" y="9442"/>
                    <a:pt x="3739" y="9442"/>
                    <a:pt x="3727" y="9454"/>
                  </a:cubicBezTo>
                  <a:lnTo>
                    <a:pt x="3549" y="9514"/>
                  </a:lnTo>
                  <a:cubicBezTo>
                    <a:pt x="3323" y="9597"/>
                    <a:pt x="3084" y="9657"/>
                    <a:pt x="2846" y="9704"/>
                  </a:cubicBezTo>
                  <a:cubicBezTo>
                    <a:pt x="2477" y="9776"/>
                    <a:pt x="2084" y="9799"/>
                    <a:pt x="1703" y="9799"/>
                  </a:cubicBezTo>
                  <a:cubicBezTo>
                    <a:pt x="1203" y="9776"/>
                    <a:pt x="715" y="9719"/>
                    <a:pt x="227" y="9616"/>
                  </a:cubicBezTo>
                  <a:lnTo>
                    <a:pt x="227" y="9616"/>
                  </a:lnTo>
                  <a:cubicBezTo>
                    <a:pt x="203" y="7262"/>
                    <a:pt x="167" y="3980"/>
                    <a:pt x="132" y="358"/>
                  </a:cubicBezTo>
                  <a:lnTo>
                    <a:pt x="132" y="289"/>
                  </a:lnTo>
                  <a:lnTo>
                    <a:pt x="132" y="289"/>
                  </a:lnTo>
                  <a:cubicBezTo>
                    <a:pt x="711" y="176"/>
                    <a:pt x="1297" y="120"/>
                    <a:pt x="1882" y="120"/>
                  </a:cubicBezTo>
                  <a:cubicBezTo>
                    <a:pt x="2467" y="120"/>
                    <a:pt x="3053" y="176"/>
                    <a:pt x="3633" y="289"/>
                  </a:cubicBezTo>
                  <a:lnTo>
                    <a:pt x="3633" y="289"/>
                  </a:lnTo>
                  <a:cubicBezTo>
                    <a:pt x="3668" y="2923"/>
                    <a:pt x="3704" y="5202"/>
                    <a:pt x="3727" y="6823"/>
                  </a:cubicBezTo>
                  <a:cubicBezTo>
                    <a:pt x="3751" y="7632"/>
                    <a:pt x="3763" y="8287"/>
                    <a:pt x="3763" y="8740"/>
                  </a:cubicBezTo>
                  <a:cubicBezTo>
                    <a:pt x="3787" y="8954"/>
                    <a:pt x="3787" y="9133"/>
                    <a:pt x="3787" y="9264"/>
                  </a:cubicBezTo>
                  <a:lnTo>
                    <a:pt x="3787" y="9395"/>
                  </a:lnTo>
                  <a:cubicBezTo>
                    <a:pt x="3787" y="9406"/>
                    <a:pt x="3787" y="9418"/>
                    <a:pt x="3787" y="9442"/>
                  </a:cubicBezTo>
                  <a:cubicBezTo>
                    <a:pt x="3787" y="9442"/>
                    <a:pt x="3799" y="9430"/>
                    <a:pt x="3799" y="9395"/>
                  </a:cubicBezTo>
                  <a:lnTo>
                    <a:pt x="3799" y="9264"/>
                  </a:lnTo>
                  <a:lnTo>
                    <a:pt x="3799" y="8764"/>
                  </a:lnTo>
                  <a:lnTo>
                    <a:pt x="3799" y="6859"/>
                  </a:lnTo>
                  <a:cubicBezTo>
                    <a:pt x="3787" y="5215"/>
                    <a:pt x="3763" y="2906"/>
                    <a:pt x="3751" y="239"/>
                  </a:cubicBezTo>
                  <a:lnTo>
                    <a:pt x="3751" y="191"/>
                  </a:lnTo>
                  <a:lnTo>
                    <a:pt x="3704" y="179"/>
                  </a:lnTo>
                  <a:cubicBezTo>
                    <a:pt x="3102" y="60"/>
                    <a:pt x="2492" y="1"/>
                    <a:pt x="1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0"/>
            <p:cNvSpPr/>
            <p:nvPr/>
          </p:nvSpPr>
          <p:spPr>
            <a:xfrm flipH="1">
              <a:off x="6971575" y="2204194"/>
              <a:ext cx="133239" cy="399601"/>
            </a:xfrm>
            <a:custGeom>
              <a:avLst/>
              <a:gdLst/>
              <a:ahLst/>
              <a:cxnLst/>
              <a:rect l="l" t="t" r="r" b="b"/>
              <a:pathLst>
                <a:path w="3477" h="10428" extrusionOk="0">
                  <a:moveTo>
                    <a:pt x="1739" y="1"/>
                  </a:moveTo>
                  <a:cubicBezTo>
                    <a:pt x="1155" y="1"/>
                    <a:pt x="572" y="69"/>
                    <a:pt x="0" y="206"/>
                  </a:cubicBezTo>
                  <a:lnTo>
                    <a:pt x="0" y="10398"/>
                  </a:lnTo>
                  <a:cubicBezTo>
                    <a:pt x="297" y="10417"/>
                    <a:pt x="589" y="10428"/>
                    <a:pt x="874" y="10428"/>
                  </a:cubicBezTo>
                  <a:cubicBezTo>
                    <a:pt x="1858" y="10428"/>
                    <a:pt x="2757" y="10298"/>
                    <a:pt x="3477" y="9910"/>
                  </a:cubicBezTo>
                  <a:lnTo>
                    <a:pt x="3477" y="206"/>
                  </a:lnTo>
                  <a:cubicBezTo>
                    <a:pt x="2905" y="69"/>
                    <a:pt x="2322" y="1"/>
                    <a:pt x="1739" y="1"/>
                  </a:cubicBez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0"/>
            <p:cNvSpPr/>
            <p:nvPr/>
          </p:nvSpPr>
          <p:spPr>
            <a:xfrm flipH="1">
              <a:off x="7598945" y="2448499"/>
              <a:ext cx="133698" cy="158185"/>
            </a:xfrm>
            <a:custGeom>
              <a:avLst/>
              <a:gdLst/>
              <a:ahLst/>
              <a:cxnLst/>
              <a:rect l="l" t="t" r="r" b="b"/>
              <a:pathLst>
                <a:path w="3489" h="4128" extrusionOk="0">
                  <a:moveTo>
                    <a:pt x="506" y="127"/>
                  </a:moveTo>
                  <a:cubicBezTo>
                    <a:pt x="1478" y="127"/>
                    <a:pt x="2442" y="315"/>
                    <a:pt x="3346" y="675"/>
                  </a:cubicBezTo>
                  <a:lnTo>
                    <a:pt x="3346" y="675"/>
                  </a:lnTo>
                  <a:cubicBezTo>
                    <a:pt x="3358" y="1684"/>
                    <a:pt x="3370" y="2530"/>
                    <a:pt x="3370" y="3142"/>
                  </a:cubicBezTo>
                  <a:cubicBezTo>
                    <a:pt x="3382" y="3440"/>
                    <a:pt x="3382" y="3690"/>
                    <a:pt x="3382" y="3856"/>
                  </a:cubicBezTo>
                  <a:cubicBezTo>
                    <a:pt x="3392" y="4005"/>
                    <a:pt x="3393" y="4097"/>
                    <a:pt x="3394" y="4115"/>
                  </a:cubicBezTo>
                  <a:lnTo>
                    <a:pt x="3394" y="4115"/>
                  </a:lnTo>
                  <a:cubicBezTo>
                    <a:pt x="3318" y="4104"/>
                    <a:pt x="3244" y="4095"/>
                    <a:pt x="3179" y="4095"/>
                  </a:cubicBezTo>
                  <a:lnTo>
                    <a:pt x="2477" y="4035"/>
                  </a:lnTo>
                  <a:cubicBezTo>
                    <a:pt x="2179" y="3999"/>
                    <a:pt x="1810" y="3964"/>
                    <a:pt x="1405" y="3892"/>
                  </a:cubicBezTo>
                  <a:cubicBezTo>
                    <a:pt x="954" y="3811"/>
                    <a:pt x="514" y="3685"/>
                    <a:pt x="96" y="3525"/>
                  </a:cubicBezTo>
                  <a:lnTo>
                    <a:pt x="96" y="3525"/>
                  </a:lnTo>
                  <a:lnTo>
                    <a:pt x="96" y="138"/>
                  </a:lnTo>
                  <a:lnTo>
                    <a:pt x="96" y="138"/>
                  </a:lnTo>
                  <a:cubicBezTo>
                    <a:pt x="233" y="131"/>
                    <a:pt x="370" y="127"/>
                    <a:pt x="506" y="127"/>
                  </a:cubicBezTo>
                  <a:close/>
                  <a:moveTo>
                    <a:pt x="456" y="0"/>
                  </a:moveTo>
                  <a:cubicBezTo>
                    <a:pt x="324" y="0"/>
                    <a:pt x="192" y="4"/>
                    <a:pt x="60" y="11"/>
                  </a:cubicBezTo>
                  <a:lnTo>
                    <a:pt x="0" y="11"/>
                  </a:lnTo>
                  <a:lnTo>
                    <a:pt x="0" y="70"/>
                  </a:lnTo>
                  <a:lnTo>
                    <a:pt x="0" y="3547"/>
                  </a:lnTo>
                  <a:lnTo>
                    <a:pt x="0" y="3583"/>
                  </a:lnTo>
                  <a:lnTo>
                    <a:pt x="24" y="3594"/>
                  </a:lnTo>
                  <a:cubicBezTo>
                    <a:pt x="465" y="3773"/>
                    <a:pt x="929" y="3892"/>
                    <a:pt x="1393" y="3964"/>
                  </a:cubicBezTo>
                  <a:cubicBezTo>
                    <a:pt x="1810" y="4035"/>
                    <a:pt x="2179" y="4059"/>
                    <a:pt x="2477" y="4095"/>
                  </a:cubicBezTo>
                  <a:cubicBezTo>
                    <a:pt x="2774" y="4118"/>
                    <a:pt x="3013" y="4118"/>
                    <a:pt x="3179" y="4118"/>
                  </a:cubicBezTo>
                  <a:cubicBezTo>
                    <a:pt x="3215" y="4124"/>
                    <a:pt x="3254" y="4127"/>
                    <a:pt x="3294" y="4127"/>
                  </a:cubicBezTo>
                  <a:cubicBezTo>
                    <a:pt x="3334" y="4127"/>
                    <a:pt x="3376" y="4124"/>
                    <a:pt x="3417" y="4118"/>
                  </a:cubicBezTo>
                  <a:cubicBezTo>
                    <a:pt x="3410" y="4117"/>
                    <a:pt x="3402" y="4116"/>
                    <a:pt x="3395" y="4115"/>
                  </a:cubicBezTo>
                  <a:lnTo>
                    <a:pt x="3395" y="4115"/>
                  </a:lnTo>
                  <a:cubicBezTo>
                    <a:pt x="3418" y="4044"/>
                    <a:pt x="3441" y="3962"/>
                    <a:pt x="3441" y="3880"/>
                  </a:cubicBezTo>
                  <a:cubicBezTo>
                    <a:pt x="3453" y="3702"/>
                    <a:pt x="3453" y="3475"/>
                    <a:pt x="3453" y="3178"/>
                  </a:cubicBezTo>
                  <a:cubicBezTo>
                    <a:pt x="3465" y="2547"/>
                    <a:pt x="3489" y="1678"/>
                    <a:pt x="3489" y="642"/>
                  </a:cubicBezTo>
                  <a:lnTo>
                    <a:pt x="3489" y="606"/>
                  </a:lnTo>
                  <a:lnTo>
                    <a:pt x="3453" y="594"/>
                  </a:lnTo>
                  <a:cubicBezTo>
                    <a:pt x="2504" y="204"/>
                    <a:pt x="1480" y="0"/>
                    <a:pt x="456"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0"/>
            <p:cNvSpPr/>
            <p:nvPr/>
          </p:nvSpPr>
          <p:spPr>
            <a:xfrm flipH="1">
              <a:off x="7540085" y="2250296"/>
              <a:ext cx="177038" cy="12186"/>
            </a:xfrm>
            <a:custGeom>
              <a:avLst/>
              <a:gdLst/>
              <a:ahLst/>
              <a:cxnLst/>
              <a:rect l="l" t="t" r="r" b="b"/>
              <a:pathLst>
                <a:path w="4620" h="318" extrusionOk="0">
                  <a:moveTo>
                    <a:pt x="125" y="0"/>
                  </a:moveTo>
                  <a:cubicBezTo>
                    <a:pt x="83" y="0"/>
                    <a:pt x="42" y="1"/>
                    <a:pt x="0" y="3"/>
                  </a:cubicBezTo>
                  <a:cubicBezTo>
                    <a:pt x="214" y="63"/>
                    <a:pt x="441" y="111"/>
                    <a:pt x="667" y="123"/>
                  </a:cubicBezTo>
                  <a:cubicBezTo>
                    <a:pt x="1084" y="182"/>
                    <a:pt x="1655" y="242"/>
                    <a:pt x="2298" y="277"/>
                  </a:cubicBezTo>
                  <a:cubicBezTo>
                    <a:pt x="2941" y="313"/>
                    <a:pt x="3524" y="313"/>
                    <a:pt x="3941" y="313"/>
                  </a:cubicBezTo>
                  <a:cubicBezTo>
                    <a:pt x="3998" y="316"/>
                    <a:pt x="4054" y="317"/>
                    <a:pt x="4111" y="317"/>
                  </a:cubicBezTo>
                  <a:cubicBezTo>
                    <a:pt x="4280" y="317"/>
                    <a:pt x="4450" y="304"/>
                    <a:pt x="4620" y="277"/>
                  </a:cubicBezTo>
                  <a:cubicBezTo>
                    <a:pt x="4394" y="242"/>
                    <a:pt x="4167" y="230"/>
                    <a:pt x="3941" y="230"/>
                  </a:cubicBezTo>
                  <a:cubicBezTo>
                    <a:pt x="3524" y="218"/>
                    <a:pt x="2941" y="194"/>
                    <a:pt x="2310" y="158"/>
                  </a:cubicBezTo>
                  <a:cubicBezTo>
                    <a:pt x="1679" y="123"/>
                    <a:pt x="1095" y="75"/>
                    <a:pt x="679" y="39"/>
                  </a:cubicBezTo>
                  <a:cubicBezTo>
                    <a:pt x="494" y="20"/>
                    <a:pt x="309" y="0"/>
                    <a:pt x="125"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0"/>
            <p:cNvSpPr/>
            <p:nvPr/>
          </p:nvSpPr>
          <p:spPr>
            <a:xfrm flipH="1">
              <a:off x="7559705" y="2277543"/>
              <a:ext cx="155618" cy="12952"/>
            </a:xfrm>
            <a:custGeom>
              <a:avLst/>
              <a:gdLst/>
              <a:ahLst/>
              <a:cxnLst/>
              <a:rect l="l" t="t" r="r" b="b"/>
              <a:pathLst>
                <a:path w="4061" h="338" extrusionOk="0">
                  <a:moveTo>
                    <a:pt x="298" y="1"/>
                  </a:moveTo>
                  <a:cubicBezTo>
                    <a:pt x="200" y="1"/>
                    <a:pt x="102" y="7"/>
                    <a:pt x="1" y="19"/>
                  </a:cubicBezTo>
                  <a:cubicBezTo>
                    <a:pt x="191" y="66"/>
                    <a:pt x="394" y="90"/>
                    <a:pt x="596" y="102"/>
                  </a:cubicBezTo>
                  <a:cubicBezTo>
                    <a:pt x="953" y="138"/>
                    <a:pt x="1465" y="185"/>
                    <a:pt x="2025" y="233"/>
                  </a:cubicBezTo>
                  <a:cubicBezTo>
                    <a:pt x="2584" y="269"/>
                    <a:pt x="3096" y="304"/>
                    <a:pt x="3465" y="328"/>
                  </a:cubicBezTo>
                  <a:cubicBezTo>
                    <a:pt x="3561" y="334"/>
                    <a:pt x="3659" y="337"/>
                    <a:pt x="3759" y="337"/>
                  </a:cubicBezTo>
                  <a:cubicBezTo>
                    <a:pt x="3858" y="337"/>
                    <a:pt x="3960" y="334"/>
                    <a:pt x="4061" y="328"/>
                  </a:cubicBezTo>
                  <a:cubicBezTo>
                    <a:pt x="3858" y="269"/>
                    <a:pt x="3668" y="245"/>
                    <a:pt x="3465" y="233"/>
                  </a:cubicBezTo>
                  <a:cubicBezTo>
                    <a:pt x="3096" y="197"/>
                    <a:pt x="2596" y="150"/>
                    <a:pt x="2037" y="102"/>
                  </a:cubicBezTo>
                  <a:cubicBezTo>
                    <a:pt x="1477" y="66"/>
                    <a:pt x="965" y="31"/>
                    <a:pt x="596" y="19"/>
                  </a:cubicBezTo>
                  <a:cubicBezTo>
                    <a:pt x="495" y="7"/>
                    <a:pt x="397" y="1"/>
                    <a:pt x="298"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0"/>
            <p:cNvSpPr/>
            <p:nvPr/>
          </p:nvSpPr>
          <p:spPr>
            <a:xfrm flipH="1">
              <a:off x="7502227" y="2196568"/>
              <a:ext cx="257357" cy="131438"/>
            </a:xfrm>
            <a:custGeom>
              <a:avLst/>
              <a:gdLst/>
              <a:ahLst/>
              <a:cxnLst/>
              <a:rect l="l" t="t" r="r" b="b"/>
              <a:pathLst>
                <a:path w="6716" h="3430" extrusionOk="0">
                  <a:moveTo>
                    <a:pt x="215" y="1"/>
                  </a:moveTo>
                  <a:lnTo>
                    <a:pt x="156" y="60"/>
                  </a:lnTo>
                  <a:lnTo>
                    <a:pt x="156" y="155"/>
                  </a:lnTo>
                  <a:lnTo>
                    <a:pt x="156" y="251"/>
                  </a:lnTo>
                  <a:lnTo>
                    <a:pt x="156" y="441"/>
                  </a:lnTo>
                  <a:lnTo>
                    <a:pt x="132" y="834"/>
                  </a:lnTo>
                  <a:cubicBezTo>
                    <a:pt x="120" y="1096"/>
                    <a:pt x="108" y="1346"/>
                    <a:pt x="84" y="1596"/>
                  </a:cubicBezTo>
                  <a:cubicBezTo>
                    <a:pt x="60" y="2096"/>
                    <a:pt x="37" y="2572"/>
                    <a:pt x="1" y="3049"/>
                  </a:cubicBezTo>
                  <a:lnTo>
                    <a:pt x="1" y="3096"/>
                  </a:lnTo>
                  <a:lnTo>
                    <a:pt x="60" y="3096"/>
                  </a:lnTo>
                  <a:cubicBezTo>
                    <a:pt x="1930" y="3322"/>
                    <a:pt x="3537" y="3406"/>
                    <a:pt x="4680" y="3430"/>
                  </a:cubicBezTo>
                  <a:lnTo>
                    <a:pt x="6013" y="3430"/>
                  </a:lnTo>
                  <a:cubicBezTo>
                    <a:pt x="6168" y="3418"/>
                    <a:pt x="6299" y="3418"/>
                    <a:pt x="6371" y="3418"/>
                  </a:cubicBezTo>
                  <a:lnTo>
                    <a:pt x="6359" y="3418"/>
                  </a:lnTo>
                  <a:lnTo>
                    <a:pt x="6013" y="3406"/>
                  </a:lnTo>
                  <a:lnTo>
                    <a:pt x="4680" y="3370"/>
                  </a:lnTo>
                  <a:cubicBezTo>
                    <a:pt x="3548" y="3323"/>
                    <a:pt x="1971" y="3229"/>
                    <a:pt x="125" y="2996"/>
                  </a:cubicBezTo>
                  <a:lnTo>
                    <a:pt x="125" y="2996"/>
                  </a:lnTo>
                  <a:cubicBezTo>
                    <a:pt x="158" y="2551"/>
                    <a:pt x="181" y="2085"/>
                    <a:pt x="203" y="1608"/>
                  </a:cubicBezTo>
                  <a:cubicBezTo>
                    <a:pt x="227" y="1358"/>
                    <a:pt x="239" y="1108"/>
                    <a:pt x="251" y="846"/>
                  </a:cubicBezTo>
                  <a:cubicBezTo>
                    <a:pt x="263" y="715"/>
                    <a:pt x="275" y="584"/>
                    <a:pt x="275" y="453"/>
                  </a:cubicBezTo>
                  <a:lnTo>
                    <a:pt x="287" y="262"/>
                  </a:lnTo>
                  <a:lnTo>
                    <a:pt x="287" y="167"/>
                  </a:lnTo>
                  <a:lnTo>
                    <a:pt x="287" y="140"/>
                  </a:lnTo>
                  <a:lnTo>
                    <a:pt x="287" y="140"/>
                  </a:lnTo>
                  <a:cubicBezTo>
                    <a:pt x="2308" y="373"/>
                    <a:pt x="4330" y="489"/>
                    <a:pt x="6363" y="489"/>
                  </a:cubicBezTo>
                  <a:cubicBezTo>
                    <a:pt x="6444" y="489"/>
                    <a:pt x="6525" y="489"/>
                    <a:pt x="6606" y="489"/>
                  </a:cubicBezTo>
                  <a:lnTo>
                    <a:pt x="6606" y="489"/>
                  </a:lnTo>
                  <a:cubicBezTo>
                    <a:pt x="6560" y="1372"/>
                    <a:pt x="6525" y="2093"/>
                    <a:pt x="6502" y="2608"/>
                  </a:cubicBezTo>
                  <a:cubicBezTo>
                    <a:pt x="6502" y="2870"/>
                    <a:pt x="6490" y="3072"/>
                    <a:pt x="6490" y="3215"/>
                  </a:cubicBezTo>
                  <a:lnTo>
                    <a:pt x="6490" y="3430"/>
                  </a:lnTo>
                  <a:cubicBezTo>
                    <a:pt x="6502" y="3370"/>
                    <a:pt x="6514" y="3299"/>
                    <a:pt x="6514" y="3227"/>
                  </a:cubicBezTo>
                  <a:cubicBezTo>
                    <a:pt x="6525" y="3084"/>
                    <a:pt x="6537" y="2894"/>
                    <a:pt x="6561" y="2644"/>
                  </a:cubicBezTo>
                  <a:cubicBezTo>
                    <a:pt x="6597" y="2108"/>
                    <a:pt x="6645" y="1358"/>
                    <a:pt x="6716" y="441"/>
                  </a:cubicBezTo>
                  <a:lnTo>
                    <a:pt x="6716" y="393"/>
                  </a:lnTo>
                  <a:lnTo>
                    <a:pt x="6668" y="393"/>
                  </a:lnTo>
                  <a:cubicBezTo>
                    <a:pt x="4513" y="393"/>
                    <a:pt x="2358" y="262"/>
                    <a:pt x="215"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0"/>
            <p:cNvSpPr/>
            <p:nvPr/>
          </p:nvSpPr>
          <p:spPr>
            <a:xfrm flipH="1">
              <a:off x="7480755" y="2327975"/>
              <a:ext cx="30158" cy="50238"/>
            </a:xfrm>
            <a:custGeom>
              <a:avLst/>
              <a:gdLst/>
              <a:ahLst/>
              <a:cxnLst/>
              <a:rect l="l" t="t" r="r" b="b"/>
              <a:pathLst>
                <a:path w="787" h="1311" extrusionOk="0">
                  <a:moveTo>
                    <a:pt x="1" y="1"/>
                  </a:moveTo>
                  <a:lnTo>
                    <a:pt x="1" y="1"/>
                  </a:lnTo>
                  <a:cubicBezTo>
                    <a:pt x="72" y="251"/>
                    <a:pt x="191" y="477"/>
                    <a:pt x="334" y="691"/>
                  </a:cubicBezTo>
                  <a:cubicBezTo>
                    <a:pt x="465" y="917"/>
                    <a:pt x="608" y="1120"/>
                    <a:pt x="787" y="1310"/>
                  </a:cubicBezTo>
                  <a:cubicBezTo>
                    <a:pt x="715" y="1060"/>
                    <a:pt x="596" y="834"/>
                    <a:pt x="441" y="620"/>
                  </a:cubicBezTo>
                  <a:cubicBezTo>
                    <a:pt x="322" y="393"/>
                    <a:pt x="167" y="191"/>
                    <a:pt x="1"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0"/>
            <p:cNvSpPr/>
            <p:nvPr/>
          </p:nvSpPr>
          <p:spPr>
            <a:xfrm flipH="1">
              <a:off x="8182086" y="1513089"/>
              <a:ext cx="744174" cy="1080394"/>
            </a:xfrm>
            <a:custGeom>
              <a:avLst/>
              <a:gdLst/>
              <a:ahLst/>
              <a:cxnLst/>
              <a:rect l="l" t="t" r="r" b="b"/>
              <a:pathLst>
                <a:path w="19420" h="28194" extrusionOk="0">
                  <a:moveTo>
                    <a:pt x="1" y="0"/>
                  </a:moveTo>
                  <a:lnTo>
                    <a:pt x="2953" y="17859"/>
                  </a:lnTo>
                  <a:cubicBezTo>
                    <a:pt x="2953" y="17859"/>
                    <a:pt x="7454" y="26289"/>
                    <a:pt x="19420" y="28194"/>
                  </a:cubicBezTo>
                  <a:lnTo>
                    <a:pt x="17491" y="12252"/>
                  </a:lnTo>
                  <a:cubicBezTo>
                    <a:pt x="17491" y="12252"/>
                    <a:pt x="6430" y="8823"/>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0"/>
            <p:cNvSpPr/>
            <p:nvPr/>
          </p:nvSpPr>
          <p:spPr>
            <a:xfrm flipH="1">
              <a:off x="8240943" y="1698301"/>
              <a:ext cx="625996" cy="846374"/>
            </a:xfrm>
            <a:custGeom>
              <a:avLst/>
              <a:gdLst/>
              <a:ahLst/>
              <a:cxnLst/>
              <a:rect l="l" t="t" r="r" b="b"/>
              <a:pathLst>
                <a:path w="16336" h="22087" extrusionOk="0">
                  <a:moveTo>
                    <a:pt x="0" y="1"/>
                  </a:moveTo>
                  <a:cubicBezTo>
                    <a:pt x="0" y="13"/>
                    <a:pt x="0" y="37"/>
                    <a:pt x="0" y="60"/>
                  </a:cubicBezTo>
                  <a:lnTo>
                    <a:pt x="24" y="239"/>
                  </a:lnTo>
                  <a:lnTo>
                    <a:pt x="119" y="942"/>
                  </a:lnTo>
                  <a:cubicBezTo>
                    <a:pt x="215" y="1549"/>
                    <a:pt x="346" y="2418"/>
                    <a:pt x="500" y="3513"/>
                  </a:cubicBezTo>
                  <a:lnTo>
                    <a:pt x="1858" y="12241"/>
                  </a:lnTo>
                  <a:cubicBezTo>
                    <a:pt x="2310" y="13038"/>
                    <a:pt x="2846" y="13788"/>
                    <a:pt x="3465" y="14479"/>
                  </a:cubicBezTo>
                  <a:cubicBezTo>
                    <a:pt x="4763" y="15955"/>
                    <a:pt x="6263" y="17253"/>
                    <a:pt x="7906" y="18337"/>
                  </a:cubicBezTo>
                  <a:cubicBezTo>
                    <a:pt x="8668" y="18825"/>
                    <a:pt x="9418" y="19253"/>
                    <a:pt x="10121" y="19646"/>
                  </a:cubicBezTo>
                  <a:cubicBezTo>
                    <a:pt x="10823" y="20039"/>
                    <a:pt x="11514" y="20337"/>
                    <a:pt x="12145" y="20623"/>
                  </a:cubicBezTo>
                  <a:cubicBezTo>
                    <a:pt x="12454" y="20753"/>
                    <a:pt x="12752" y="20884"/>
                    <a:pt x="13050" y="20992"/>
                  </a:cubicBezTo>
                  <a:lnTo>
                    <a:pt x="13859" y="21301"/>
                  </a:lnTo>
                  <a:cubicBezTo>
                    <a:pt x="14359" y="21504"/>
                    <a:pt x="14824" y="21623"/>
                    <a:pt x="15181" y="21742"/>
                  </a:cubicBezTo>
                  <a:lnTo>
                    <a:pt x="16026" y="22004"/>
                  </a:lnTo>
                  <a:lnTo>
                    <a:pt x="16264" y="22063"/>
                  </a:lnTo>
                  <a:lnTo>
                    <a:pt x="16336" y="22087"/>
                  </a:lnTo>
                  <a:cubicBezTo>
                    <a:pt x="16312" y="22075"/>
                    <a:pt x="16288" y="22075"/>
                    <a:pt x="16276" y="22063"/>
                  </a:cubicBezTo>
                  <a:lnTo>
                    <a:pt x="16050" y="21992"/>
                  </a:lnTo>
                  <a:lnTo>
                    <a:pt x="15217" y="21718"/>
                  </a:lnTo>
                  <a:cubicBezTo>
                    <a:pt x="14859" y="21587"/>
                    <a:pt x="14407" y="21456"/>
                    <a:pt x="13907" y="21254"/>
                  </a:cubicBezTo>
                  <a:lnTo>
                    <a:pt x="13097" y="20932"/>
                  </a:lnTo>
                  <a:cubicBezTo>
                    <a:pt x="12811" y="20825"/>
                    <a:pt x="12514" y="20706"/>
                    <a:pt x="12204" y="20551"/>
                  </a:cubicBezTo>
                  <a:cubicBezTo>
                    <a:pt x="11585" y="20265"/>
                    <a:pt x="10918" y="19932"/>
                    <a:pt x="10192" y="19563"/>
                  </a:cubicBezTo>
                  <a:cubicBezTo>
                    <a:pt x="9478" y="19206"/>
                    <a:pt x="8751" y="18741"/>
                    <a:pt x="8001" y="18253"/>
                  </a:cubicBezTo>
                  <a:cubicBezTo>
                    <a:pt x="6358" y="17170"/>
                    <a:pt x="4870" y="15884"/>
                    <a:pt x="3572" y="14419"/>
                  </a:cubicBezTo>
                  <a:cubicBezTo>
                    <a:pt x="2965" y="13729"/>
                    <a:pt x="2441" y="12991"/>
                    <a:pt x="1989" y="12205"/>
                  </a:cubicBezTo>
                  <a:lnTo>
                    <a:pt x="1989" y="12217"/>
                  </a:lnTo>
                  <a:cubicBezTo>
                    <a:pt x="1429" y="8740"/>
                    <a:pt x="941" y="5692"/>
                    <a:pt x="584" y="3501"/>
                  </a:cubicBezTo>
                  <a:cubicBezTo>
                    <a:pt x="393" y="2418"/>
                    <a:pt x="262" y="1549"/>
                    <a:pt x="167" y="930"/>
                  </a:cubicBezTo>
                  <a:lnTo>
                    <a:pt x="48" y="239"/>
                  </a:lnTo>
                  <a:lnTo>
                    <a:pt x="12" y="60"/>
                  </a:lnTo>
                  <a:cubicBezTo>
                    <a:pt x="12" y="37"/>
                    <a:pt x="0" y="13"/>
                    <a:pt x="0"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0"/>
            <p:cNvSpPr/>
            <p:nvPr/>
          </p:nvSpPr>
          <p:spPr>
            <a:xfrm flipH="1">
              <a:off x="8281521" y="1849329"/>
              <a:ext cx="545715" cy="572654"/>
            </a:xfrm>
            <a:custGeom>
              <a:avLst/>
              <a:gdLst/>
              <a:ahLst/>
              <a:cxnLst/>
              <a:rect l="l" t="t" r="r" b="b"/>
              <a:pathLst>
                <a:path w="14241" h="14944" extrusionOk="0">
                  <a:moveTo>
                    <a:pt x="560" y="1"/>
                  </a:moveTo>
                  <a:lnTo>
                    <a:pt x="536" y="120"/>
                  </a:lnTo>
                  <a:cubicBezTo>
                    <a:pt x="357" y="906"/>
                    <a:pt x="226" y="1537"/>
                    <a:pt x="131" y="1977"/>
                  </a:cubicBezTo>
                  <a:lnTo>
                    <a:pt x="24" y="2477"/>
                  </a:lnTo>
                  <a:cubicBezTo>
                    <a:pt x="12" y="2525"/>
                    <a:pt x="0" y="2561"/>
                    <a:pt x="0" y="2596"/>
                  </a:cubicBezTo>
                  <a:lnTo>
                    <a:pt x="0" y="2644"/>
                  </a:lnTo>
                  <a:cubicBezTo>
                    <a:pt x="12" y="2632"/>
                    <a:pt x="12" y="2620"/>
                    <a:pt x="24" y="2596"/>
                  </a:cubicBezTo>
                  <a:lnTo>
                    <a:pt x="48" y="2477"/>
                  </a:lnTo>
                  <a:cubicBezTo>
                    <a:pt x="84" y="2358"/>
                    <a:pt x="119" y="2192"/>
                    <a:pt x="167" y="1989"/>
                  </a:cubicBezTo>
                  <a:cubicBezTo>
                    <a:pt x="269" y="1568"/>
                    <a:pt x="415" y="973"/>
                    <a:pt x="584" y="224"/>
                  </a:cubicBezTo>
                  <a:lnTo>
                    <a:pt x="584" y="224"/>
                  </a:lnTo>
                  <a:cubicBezTo>
                    <a:pt x="1275" y="2214"/>
                    <a:pt x="2320" y="5230"/>
                    <a:pt x="3548" y="8764"/>
                  </a:cubicBezTo>
                  <a:lnTo>
                    <a:pt x="3596" y="8895"/>
                  </a:lnTo>
                  <a:lnTo>
                    <a:pt x="3655" y="8776"/>
                  </a:lnTo>
                  <a:lnTo>
                    <a:pt x="5023" y="6052"/>
                  </a:lnTo>
                  <a:lnTo>
                    <a:pt x="5310" y="6811"/>
                  </a:lnTo>
                  <a:cubicBezTo>
                    <a:pt x="6120" y="9014"/>
                    <a:pt x="6882" y="11109"/>
                    <a:pt x="7584" y="12979"/>
                  </a:cubicBezTo>
                  <a:lnTo>
                    <a:pt x="7608" y="13050"/>
                  </a:lnTo>
                  <a:lnTo>
                    <a:pt x="7668" y="13002"/>
                  </a:lnTo>
                  <a:lnTo>
                    <a:pt x="9383" y="11774"/>
                  </a:lnTo>
                  <a:lnTo>
                    <a:pt x="9383" y="11774"/>
                  </a:lnTo>
                  <a:cubicBezTo>
                    <a:pt x="10254" y="12986"/>
                    <a:pt x="11031" y="14046"/>
                    <a:pt x="11656" y="14919"/>
                  </a:cubicBezTo>
                  <a:lnTo>
                    <a:pt x="11680" y="14943"/>
                  </a:lnTo>
                  <a:lnTo>
                    <a:pt x="11704" y="14919"/>
                  </a:lnTo>
                  <a:lnTo>
                    <a:pt x="13585" y="13479"/>
                  </a:lnTo>
                  <a:lnTo>
                    <a:pt x="14073" y="13098"/>
                  </a:lnTo>
                  <a:lnTo>
                    <a:pt x="14204" y="12991"/>
                  </a:lnTo>
                  <a:cubicBezTo>
                    <a:pt x="14240" y="12967"/>
                    <a:pt x="14240" y="12955"/>
                    <a:pt x="14240" y="12955"/>
                  </a:cubicBezTo>
                  <a:lnTo>
                    <a:pt x="14240" y="12955"/>
                  </a:lnTo>
                  <a:lnTo>
                    <a:pt x="14192" y="12991"/>
                  </a:lnTo>
                  <a:lnTo>
                    <a:pt x="14061" y="13086"/>
                  </a:lnTo>
                  <a:lnTo>
                    <a:pt x="13550" y="13455"/>
                  </a:lnTo>
                  <a:lnTo>
                    <a:pt x="11687" y="14849"/>
                  </a:lnTo>
                  <a:lnTo>
                    <a:pt x="11687" y="14849"/>
                  </a:lnTo>
                  <a:lnTo>
                    <a:pt x="9430" y="11693"/>
                  </a:lnTo>
                  <a:lnTo>
                    <a:pt x="9394" y="11645"/>
                  </a:lnTo>
                  <a:lnTo>
                    <a:pt x="9359" y="11681"/>
                  </a:lnTo>
                  <a:lnTo>
                    <a:pt x="7650" y="12874"/>
                  </a:lnTo>
                  <a:lnTo>
                    <a:pt x="7650" y="12874"/>
                  </a:lnTo>
                  <a:cubicBezTo>
                    <a:pt x="6967" y="11025"/>
                    <a:pt x="6204" y="8958"/>
                    <a:pt x="5418" y="6787"/>
                  </a:cubicBezTo>
                  <a:lnTo>
                    <a:pt x="5084" y="5894"/>
                  </a:lnTo>
                  <a:lnTo>
                    <a:pt x="5037" y="5764"/>
                  </a:lnTo>
                  <a:lnTo>
                    <a:pt x="4977" y="5894"/>
                  </a:lnTo>
                  <a:lnTo>
                    <a:pt x="3611" y="8615"/>
                  </a:lnTo>
                  <a:lnTo>
                    <a:pt x="3611" y="8615"/>
                  </a:lnTo>
                  <a:cubicBezTo>
                    <a:pt x="2356" y="5074"/>
                    <a:pt x="1290" y="2073"/>
                    <a:pt x="607" y="108"/>
                  </a:cubicBezTo>
                  <a:lnTo>
                    <a:pt x="560"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0"/>
            <p:cNvSpPr/>
            <p:nvPr/>
          </p:nvSpPr>
          <p:spPr>
            <a:xfrm flipH="1">
              <a:off x="8297025" y="1915052"/>
              <a:ext cx="226816" cy="102698"/>
            </a:xfrm>
            <a:custGeom>
              <a:avLst/>
              <a:gdLst/>
              <a:ahLst/>
              <a:cxnLst/>
              <a:rect l="l" t="t" r="r" b="b"/>
              <a:pathLst>
                <a:path w="5919" h="2680" extrusionOk="0">
                  <a:moveTo>
                    <a:pt x="1" y="0"/>
                  </a:moveTo>
                  <a:cubicBezTo>
                    <a:pt x="60" y="60"/>
                    <a:pt x="132" y="108"/>
                    <a:pt x="203" y="155"/>
                  </a:cubicBezTo>
                  <a:cubicBezTo>
                    <a:pt x="334" y="250"/>
                    <a:pt x="549" y="369"/>
                    <a:pt x="799" y="524"/>
                  </a:cubicBezTo>
                  <a:cubicBezTo>
                    <a:pt x="1465" y="905"/>
                    <a:pt x="2156" y="1262"/>
                    <a:pt x="2858" y="1572"/>
                  </a:cubicBezTo>
                  <a:cubicBezTo>
                    <a:pt x="3549" y="1893"/>
                    <a:pt x="4263" y="2179"/>
                    <a:pt x="5001" y="2417"/>
                  </a:cubicBezTo>
                  <a:cubicBezTo>
                    <a:pt x="5275" y="2513"/>
                    <a:pt x="5502" y="2584"/>
                    <a:pt x="5668" y="2620"/>
                  </a:cubicBezTo>
                  <a:cubicBezTo>
                    <a:pt x="5752" y="2655"/>
                    <a:pt x="5835" y="2667"/>
                    <a:pt x="5918" y="2679"/>
                  </a:cubicBezTo>
                  <a:cubicBezTo>
                    <a:pt x="5847" y="2632"/>
                    <a:pt x="5775" y="2596"/>
                    <a:pt x="5692" y="2572"/>
                  </a:cubicBezTo>
                  <a:cubicBezTo>
                    <a:pt x="5502" y="2513"/>
                    <a:pt x="5299" y="2429"/>
                    <a:pt x="5037" y="2334"/>
                  </a:cubicBezTo>
                  <a:cubicBezTo>
                    <a:pt x="4490" y="2132"/>
                    <a:pt x="3728" y="1834"/>
                    <a:pt x="2906" y="1465"/>
                  </a:cubicBezTo>
                  <a:cubicBezTo>
                    <a:pt x="2084" y="1096"/>
                    <a:pt x="1358" y="727"/>
                    <a:pt x="846" y="441"/>
                  </a:cubicBezTo>
                  <a:lnTo>
                    <a:pt x="227" y="119"/>
                  </a:lnTo>
                  <a:cubicBezTo>
                    <a:pt x="156" y="72"/>
                    <a:pt x="84" y="36"/>
                    <a:pt x="1"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0"/>
            <p:cNvSpPr/>
            <p:nvPr/>
          </p:nvSpPr>
          <p:spPr>
            <a:xfrm flipH="1">
              <a:off x="8278779" y="1994877"/>
              <a:ext cx="143738" cy="51157"/>
            </a:xfrm>
            <a:custGeom>
              <a:avLst/>
              <a:gdLst/>
              <a:ahLst/>
              <a:cxnLst/>
              <a:rect l="l" t="t" r="r" b="b"/>
              <a:pathLst>
                <a:path w="3751" h="1335" extrusionOk="0">
                  <a:moveTo>
                    <a:pt x="0" y="1"/>
                  </a:moveTo>
                  <a:lnTo>
                    <a:pt x="0" y="1"/>
                  </a:lnTo>
                  <a:cubicBezTo>
                    <a:pt x="155" y="108"/>
                    <a:pt x="322" y="203"/>
                    <a:pt x="500" y="287"/>
                  </a:cubicBezTo>
                  <a:cubicBezTo>
                    <a:pt x="929" y="489"/>
                    <a:pt x="1369" y="668"/>
                    <a:pt x="1810" y="834"/>
                  </a:cubicBezTo>
                  <a:cubicBezTo>
                    <a:pt x="2262" y="989"/>
                    <a:pt x="2715" y="1120"/>
                    <a:pt x="3167" y="1239"/>
                  </a:cubicBezTo>
                  <a:cubicBezTo>
                    <a:pt x="3358" y="1299"/>
                    <a:pt x="3548" y="1323"/>
                    <a:pt x="3751" y="1334"/>
                  </a:cubicBezTo>
                  <a:cubicBezTo>
                    <a:pt x="3572" y="1263"/>
                    <a:pt x="3381" y="1204"/>
                    <a:pt x="3191" y="1156"/>
                  </a:cubicBezTo>
                  <a:cubicBezTo>
                    <a:pt x="2846" y="1049"/>
                    <a:pt x="2369" y="906"/>
                    <a:pt x="1857" y="715"/>
                  </a:cubicBezTo>
                  <a:cubicBezTo>
                    <a:pt x="1334" y="525"/>
                    <a:pt x="881" y="346"/>
                    <a:pt x="548" y="203"/>
                  </a:cubicBezTo>
                  <a:cubicBezTo>
                    <a:pt x="369" y="120"/>
                    <a:pt x="179" y="49"/>
                    <a:pt x="0"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0"/>
            <p:cNvSpPr/>
            <p:nvPr/>
          </p:nvSpPr>
          <p:spPr>
            <a:xfrm flipH="1">
              <a:off x="8459461" y="2288733"/>
              <a:ext cx="15558" cy="20578"/>
            </a:xfrm>
            <a:custGeom>
              <a:avLst/>
              <a:gdLst/>
              <a:ahLst/>
              <a:cxnLst/>
              <a:rect l="l" t="t" r="r" b="b"/>
              <a:pathLst>
                <a:path w="406" h="537" extrusionOk="0">
                  <a:moveTo>
                    <a:pt x="203" y="1"/>
                  </a:moveTo>
                  <a:cubicBezTo>
                    <a:pt x="84" y="1"/>
                    <a:pt x="1" y="120"/>
                    <a:pt x="1" y="274"/>
                  </a:cubicBezTo>
                  <a:cubicBezTo>
                    <a:pt x="1" y="417"/>
                    <a:pt x="84" y="536"/>
                    <a:pt x="203" y="536"/>
                  </a:cubicBezTo>
                  <a:cubicBezTo>
                    <a:pt x="310" y="536"/>
                    <a:pt x="406" y="417"/>
                    <a:pt x="406" y="274"/>
                  </a:cubicBezTo>
                  <a:cubicBezTo>
                    <a:pt x="406" y="132"/>
                    <a:pt x="310" y="1"/>
                    <a:pt x="203"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0"/>
            <p:cNvSpPr/>
            <p:nvPr/>
          </p:nvSpPr>
          <p:spPr>
            <a:xfrm flipH="1">
              <a:off x="8627350" y="2072480"/>
              <a:ext cx="15558" cy="20540"/>
            </a:xfrm>
            <a:custGeom>
              <a:avLst/>
              <a:gdLst/>
              <a:ahLst/>
              <a:cxnLst/>
              <a:rect l="l" t="t" r="r" b="b"/>
              <a:pathLst>
                <a:path w="406" h="536" extrusionOk="0">
                  <a:moveTo>
                    <a:pt x="203" y="0"/>
                  </a:moveTo>
                  <a:cubicBezTo>
                    <a:pt x="96" y="0"/>
                    <a:pt x="0" y="119"/>
                    <a:pt x="0" y="274"/>
                  </a:cubicBezTo>
                  <a:cubicBezTo>
                    <a:pt x="0" y="417"/>
                    <a:pt x="96" y="536"/>
                    <a:pt x="203" y="536"/>
                  </a:cubicBezTo>
                  <a:cubicBezTo>
                    <a:pt x="310" y="536"/>
                    <a:pt x="405" y="417"/>
                    <a:pt x="405" y="274"/>
                  </a:cubicBezTo>
                  <a:cubicBezTo>
                    <a:pt x="405" y="119"/>
                    <a:pt x="310" y="0"/>
                    <a:pt x="203"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0"/>
            <p:cNvSpPr/>
            <p:nvPr/>
          </p:nvSpPr>
          <p:spPr>
            <a:xfrm flipH="1">
              <a:off x="8797116" y="1847068"/>
              <a:ext cx="15060" cy="20578"/>
            </a:xfrm>
            <a:custGeom>
              <a:avLst/>
              <a:gdLst/>
              <a:ahLst/>
              <a:cxnLst/>
              <a:rect l="l" t="t" r="r" b="b"/>
              <a:pathLst>
                <a:path w="393" h="537" extrusionOk="0">
                  <a:moveTo>
                    <a:pt x="203" y="0"/>
                  </a:moveTo>
                  <a:cubicBezTo>
                    <a:pt x="83" y="0"/>
                    <a:pt x="0" y="119"/>
                    <a:pt x="0" y="262"/>
                  </a:cubicBezTo>
                  <a:cubicBezTo>
                    <a:pt x="0" y="417"/>
                    <a:pt x="83" y="536"/>
                    <a:pt x="203" y="536"/>
                  </a:cubicBezTo>
                  <a:cubicBezTo>
                    <a:pt x="310" y="536"/>
                    <a:pt x="393" y="417"/>
                    <a:pt x="393" y="262"/>
                  </a:cubicBezTo>
                  <a:cubicBezTo>
                    <a:pt x="393" y="119"/>
                    <a:pt x="310" y="0"/>
                    <a:pt x="203"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0"/>
            <p:cNvSpPr/>
            <p:nvPr/>
          </p:nvSpPr>
          <p:spPr>
            <a:xfrm flipH="1">
              <a:off x="5933575" y="1634877"/>
              <a:ext cx="678456" cy="1003792"/>
            </a:xfrm>
            <a:custGeom>
              <a:avLst/>
              <a:gdLst/>
              <a:ahLst/>
              <a:cxnLst/>
              <a:rect l="l" t="t" r="r" b="b"/>
              <a:pathLst>
                <a:path w="17705" h="26195" extrusionOk="0">
                  <a:moveTo>
                    <a:pt x="17705" y="1"/>
                  </a:moveTo>
                  <a:cubicBezTo>
                    <a:pt x="11847" y="7502"/>
                    <a:pt x="1476" y="7931"/>
                    <a:pt x="1476" y="7931"/>
                  </a:cubicBezTo>
                  <a:lnTo>
                    <a:pt x="0" y="26195"/>
                  </a:lnTo>
                  <a:cubicBezTo>
                    <a:pt x="11894" y="25897"/>
                    <a:pt x="16216" y="18134"/>
                    <a:pt x="16216" y="18134"/>
                  </a:cubicBezTo>
                  <a:lnTo>
                    <a:pt x="177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0"/>
            <p:cNvSpPr/>
            <p:nvPr/>
          </p:nvSpPr>
          <p:spPr>
            <a:xfrm flipH="1">
              <a:off x="5947709" y="1811927"/>
              <a:ext cx="546635" cy="675198"/>
            </a:xfrm>
            <a:custGeom>
              <a:avLst/>
              <a:gdLst/>
              <a:ahLst/>
              <a:cxnLst/>
              <a:rect l="l" t="t" r="r" b="b"/>
              <a:pathLst>
                <a:path w="14265" h="17620" extrusionOk="0">
                  <a:moveTo>
                    <a:pt x="14265" y="1"/>
                  </a:moveTo>
                  <a:cubicBezTo>
                    <a:pt x="13074" y="1727"/>
                    <a:pt x="12419" y="3775"/>
                    <a:pt x="12371" y="5870"/>
                  </a:cubicBezTo>
                  <a:cubicBezTo>
                    <a:pt x="12360" y="6478"/>
                    <a:pt x="12395" y="7097"/>
                    <a:pt x="12169" y="7656"/>
                  </a:cubicBezTo>
                  <a:cubicBezTo>
                    <a:pt x="11962" y="8131"/>
                    <a:pt x="11487" y="8544"/>
                    <a:pt x="10992" y="8544"/>
                  </a:cubicBezTo>
                  <a:cubicBezTo>
                    <a:pt x="10916" y="8544"/>
                    <a:pt x="10840" y="8534"/>
                    <a:pt x="10764" y="8514"/>
                  </a:cubicBezTo>
                  <a:cubicBezTo>
                    <a:pt x="10205" y="8359"/>
                    <a:pt x="9895" y="7632"/>
                    <a:pt x="9359" y="7299"/>
                  </a:cubicBezTo>
                  <a:cubicBezTo>
                    <a:pt x="9119" y="7162"/>
                    <a:pt x="8854" y="7093"/>
                    <a:pt x="8590" y="7093"/>
                  </a:cubicBezTo>
                  <a:cubicBezTo>
                    <a:pt x="8304" y="7093"/>
                    <a:pt x="8018" y="7174"/>
                    <a:pt x="7764" y="7335"/>
                  </a:cubicBezTo>
                  <a:cubicBezTo>
                    <a:pt x="7287" y="7632"/>
                    <a:pt x="6930" y="8085"/>
                    <a:pt x="6716" y="8609"/>
                  </a:cubicBezTo>
                  <a:cubicBezTo>
                    <a:pt x="6287" y="9597"/>
                    <a:pt x="6252" y="10716"/>
                    <a:pt x="5942" y="11752"/>
                  </a:cubicBezTo>
                  <a:cubicBezTo>
                    <a:pt x="5633" y="12788"/>
                    <a:pt x="4847" y="13836"/>
                    <a:pt x="3751" y="13883"/>
                  </a:cubicBezTo>
                  <a:cubicBezTo>
                    <a:pt x="3731" y="13884"/>
                    <a:pt x="3710" y="13884"/>
                    <a:pt x="3689" y="13884"/>
                  </a:cubicBezTo>
                  <a:cubicBezTo>
                    <a:pt x="3317" y="13884"/>
                    <a:pt x="2945" y="13788"/>
                    <a:pt x="2573" y="13788"/>
                  </a:cubicBezTo>
                  <a:cubicBezTo>
                    <a:pt x="1739" y="13824"/>
                    <a:pt x="1013" y="14443"/>
                    <a:pt x="620" y="15193"/>
                  </a:cubicBezTo>
                  <a:cubicBezTo>
                    <a:pt x="239" y="15943"/>
                    <a:pt x="120" y="16776"/>
                    <a:pt x="1" y="17610"/>
                  </a:cubicBezTo>
                  <a:cubicBezTo>
                    <a:pt x="1" y="17610"/>
                    <a:pt x="102" y="17620"/>
                    <a:pt x="293" y="17620"/>
                  </a:cubicBezTo>
                  <a:cubicBezTo>
                    <a:pt x="1615" y="17620"/>
                    <a:pt x="7244" y="17156"/>
                    <a:pt x="13455" y="9811"/>
                  </a:cubicBezTo>
                  <a:lnTo>
                    <a:pt x="14265"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0"/>
            <p:cNvSpPr/>
            <p:nvPr/>
          </p:nvSpPr>
          <p:spPr>
            <a:xfrm flipH="1">
              <a:off x="6333698" y="2218028"/>
              <a:ext cx="19198" cy="31499"/>
            </a:xfrm>
            <a:custGeom>
              <a:avLst/>
              <a:gdLst/>
              <a:ahLst/>
              <a:cxnLst/>
              <a:rect l="l" t="t" r="r" b="b"/>
              <a:pathLst>
                <a:path w="501" h="822" extrusionOk="0">
                  <a:moveTo>
                    <a:pt x="251" y="0"/>
                  </a:moveTo>
                  <a:cubicBezTo>
                    <a:pt x="120" y="0"/>
                    <a:pt x="1" y="179"/>
                    <a:pt x="1" y="405"/>
                  </a:cubicBezTo>
                  <a:cubicBezTo>
                    <a:pt x="1" y="631"/>
                    <a:pt x="120" y="822"/>
                    <a:pt x="251" y="822"/>
                  </a:cubicBezTo>
                  <a:cubicBezTo>
                    <a:pt x="394" y="822"/>
                    <a:pt x="501" y="643"/>
                    <a:pt x="501" y="405"/>
                  </a:cubicBezTo>
                  <a:cubicBezTo>
                    <a:pt x="501" y="191"/>
                    <a:pt x="394" y="0"/>
                    <a:pt x="251"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0"/>
            <p:cNvSpPr/>
            <p:nvPr/>
          </p:nvSpPr>
          <p:spPr>
            <a:xfrm flipH="1">
              <a:off x="6219154" y="1929193"/>
              <a:ext cx="19198" cy="31078"/>
            </a:xfrm>
            <a:custGeom>
              <a:avLst/>
              <a:gdLst/>
              <a:ahLst/>
              <a:cxnLst/>
              <a:rect l="l" t="t" r="r" b="b"/>
              <a:pathLst>
                <a:path w="501" h="811" extrusionOk="0">
                  <a:moveTo>
                    <a:pt x="250" y="0"/>
                  </a:moveTo>
                  <a:cubicBezTo>
                    <a:pt x="107" y="0"/>
                    <a:pt x="0" y="179"/>
                    <a:pt x="0" y="405"/>
                  </a:cubicBezTo>
                  <a:cubicBezTo>
                    <a:pt x="0" y="632"/>
                    <a:pt x="107" y="810"/>
                    <a:pt x="250" y="810"/>
                  </a:cubicBezTo>
                  <a:cubicBezTo>
                    <a:pt x="381" y="810"/>
                    <a:pt x="500" y="643"/>
                    <a:pt x="500" y="405"/>
                  </a:cubicBezTo>
                  <a:cubicBezTo>
                    <a:pt x="500" y="179"/>
                    <a:pt x="381" y="0"/>
                    <a:pt x="250"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0"/>
            <p:cNvSpPr/>
            <p:nvPr/>
          </p:nvSpPr>
          <p:spPr>
            <a:xfrm flipH="1">
              <a:off x="5953188" y="1845689"/>
              <a:ext cx="531115" cy="390596"/>
            </a:xfrm>
            <a:custGeom>
              <a:avLst/>
              <a:gdLst/>
              <a:ahLst/>
              <a:cxnLst/>
              <a:rect l="l" t="t" r="r" b="b"/>
              <a:pathLst>
                <a:path w="13860" h="10193" extrusionOk="0">
                  <a:moveTo>
                    <a:pt x="13860" y="1"/>
                  </a:moveTo>
                  <a:lnTo>
                    <a:pt x="13860" y="1"/>
                  </a:lnTo>
                  <a:cubicBezTo>
                    <a:pt x="13848" y="24"/>
                    <a:pt x="13824" y="60"/>
                    <a:pt x="13812" y="96"/>
                  </a:cubicBezTo>
                  <a:lnTo>
                    <a:pt x="13669" y="382"/>
                  </a:lnTo>
                  <a:lnTo>
                    <a:pt x="13110" y="1465"/>
                  </a:lnTo>
                  <a:cubicBezTo>
                    <a:pt x="12650" y="2407"/>
                    <a:pt x="11993" y="3745"/>
                    <a:pt x="11207" y="5330"/>
                  </a:cubicBezTo>
                  <a:lnTo>
                    <a:pt x="11207" y="5330"/>
                  </a:lnTo>
                  <a:lnTo>
                    <a:pt x="6787" y="2513"/>
                  </a:lnTo>
                  <a:lnTo>
                    <a:pt x="6716" y="2477"/>
                  </a:lnTo>
                  <a:lnTo>
                    <a:pt x="6692" y="2537"/>
                  </a:lnTo>
                  <a:cubicBezTo>
                    <a:pt x="6633" y="2691"/>
                    <a:pt x="6573" y="2846"/>
                    <a:pt x="6514" y="3013"/>
                  </a:cubicBezTo>
                  <a:lnTo>
                    <a:pt x="3663" y="10063"/>
                  </a:lnTo>
                  <a:lnTo>
                    <a:pt x="3663" y="10063"/>
                  </a:lnTo>
                  <a:cubicBezTo>
                    <a:pt x="2562" y="9454"/>
                    <a:pt x="1660" y="8962"/>
                    <a:pt x="1025" y="8645"/>
                  </a:cubicBezTo>
                  <a:cubicBezTo>
                    <a:pt x="691" y="8454"/>
                    <a:pt x="358" y="8299"/>
                    <a:pt x="1" y="8168"/>
                  </a:cubicBezTo>
                  <a:lnTo>
                    <a:pt x="1" y="8168"/>
                  </a:lnTo>
                  <a:lnTo>
                    <a:pt x="72" y="8204"/>
                  </a:lnTo>
                  <a:lnTo>
                    <a:pt x="263" y="8299"/>
                  </a:lnTo>
                  <a:cubicBezTo>
                    <a:pt x="429" y="8383"/>
                    <a:pt x="679" y="8514"/>
                    <a:pt x="1001" y="8692"/>
                  </a:cubicBezTo>
                  <a:cubicBezTo>
                    <a:pt x="1632" y="9037"/>
                    <a:pt x="2537" y="9538"/>
                    <a:pt x="3656" y="10169"/>
                  </a:cubicBezTo>
                  <a:lnTo>
                    <a:pt x="3704" y="10192"/>
                  </a:lnTo>
                  <a:lnTo>
                    <a:pt x="3727" y="10145"/>
                  </a:lnTo>
                  <a:lnTo>
                    <a:pt x="6621" y="3061"/>
                  </a:lnTo>
                  <a:cubicBezTo>
                    <a:pt x="6671" y="2919"/>
                    <a:pt x="6730" y="2787"/>
                    <a:pt x="6783" y="2663"/>
                  </a:cubicBezTo>
                  <a:lnTo>
                    <a:pt x="6783" y="2663"/>
                  </a:lnTo>
                  <a:lnTo>
                    <a:pt x="11205" y="5466"/>
                  </a:lnTo>
                  <a:lnTo>
                    <a:pt x="11252" y="5489"/>
                  </a:lnTo>
                  <a:lnTo>
                    <a:pt x="11276" y="5442"/>
                  </a:lnTo>
                  <a:lnTo>
                    <a:pt x="13169" y="1501"/>
                  </a:lnTo>
                  <a:cubicBezTo>
                    <a:pt x="13383" y="1036"/>
                    <a:pt x="13562" y="655"/>
                    <a:pt x="13693" y="394"/>
                  </a:cubicBezTo>
                  <a:lnTo>
                    <a:pt x="13824" y="96"/>
                  </a:lnTo>
                  <a:cubicBezTo>
                    <a:pt x="13836" y="72"/>
                    <a:pt x="13848" y="36"/>
                    <a:pt x="13860"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1"/>
        <p:cNvGrpSpPr/>
        <p:nvPr/>
      </p:nvGrpSpPr>
      <p:grpSpPr>
        <a:xfrm>
          <a:off x="0" y="0"/>
          <a:ext cx="0" cy="0"/>
          <a:chOff x="0" y="0"/>
          <a:chExt cx="0" cy="0"/>
        </a:xfrm>
      </p:grpSpPr>
      <p:sp>
        <p:nvSpPr>
          <p:cNvPr id="1363" name="Google Shape;1363;p51"/>
          <p:cNvSpPr txBox="1">
            <a:spLocks noGrp="1"/>
          </p:cNvSpPr>
          <p:nvPr>
            <p:ph type="body" idx="1"/>
          </p:nvPr>
        </p:nvSpPr>
        <p:spPr>
          <a:xfrm>
            <a:off x="381995" y="1202014"/>
            <a:ext cx="6791565" cy="2456400"/>
          </a:xfrm>
          <a:prstGeom prst="rect">
            <a:avLst/>
          </a:prstGeom>
        </p:spPr>
        <p:txBody>
          <a:bodyPr spcFirstLastPara="1" wrap="square" lIns="91425" tIns="91425" rIns="91425" bIns="91425" anchor="t" anchorCtr="0">
            <a:noAutofit/>
          </a:bodyPr>
          <a:lstStyle/>
          <a:p>
            <a:r>
              <a:rPr lang="en-US" b="1" dirty="0" err="1"/>
              <a:t>Aplikasi</a:t>
            </a:r>
            <a:r>
              <a:rPr lang="en-US" b="1" dirty="0"/>
              <a:t> E-minimarket </a:t>
            </a:r>
            <a:r>
              <a:rPr lang="en-US" b="1" dirty="0" err="1"/>
              <a:t>ini</a:t>
            </a:r>
            <a:r>
              <a:rPr lang="en-US" b="1" dirty="0"/>
              <a:t> </a:t>
            </a:r>
            <a:r>
              <a:rPr lang="en-US" b="1" dirty="0" err="1"/>
              <a:t>adalah</a:t>
            </a:r>
            <a:r>
              <a:rPr lang="en-US" b="1" dirty="0"/>
              <a:t> </a:t>
            </a:r>
            <a:r>
              <a:rPr lang="en-US" b="1" dirty="0" err="1"/>
              <a:t>aplikasi</a:t>
            </a:r>
            <a:r>
              <a:rPr lang="en-US" b="1" dirty="0"/>
              <a:t> </a:t>
            </a:r>
            <a:r>
              <a:rPr lang="en-US" b="1" dirty="0" err="1"/>
              <a:t>kasir</a:t>
            </a:r>
            <a:r>
              <a:rPr lang="en-US" b="1" dirty="0"/>
              <a:t> yang </a:t>
            </a:r>
            <a:r>
              <a:rPr lang="en-US" b="1" dirty="0" err="1"/>
              <a:t>menyimpan</a:t>
            </a:r>
            <a:r>
              <a:rPr lang="en-US" b="1" dirty="0"/>
              <a:t> dan </a:t>
            </a:r>
            <a:r>
              <a:rPr lang="en-US" b="1" dirty="0" err="1"/>
              <a:t>memanipulasi</a:t>
            </a:r>
            <a:r>
              <a:rPr lang="en-US" b="1" dirty="0"/>
              <a:t> data </a:t>
            </a:r>
            <a:r>
              <a:rPr lang="en-US" b="1" dirty="0" err="1"/>
              <a:t>barang</a:t>
            </a:r>
            <a:r>
              <a:rPr lang="en-US" b="1" dirty="0"/>
              <a:t> dan </a:t>
            </a:r>
            <a:r>
              <a:rPr lang="en-US" b="1" dirty="0" err="1"/>
              <a:t>penjualan</a:t>
            </a:r>
            <a:r>
              <a:rPr lang="en-US" b="1" dirty="0"/>
              <a:t>. </a:t>
            </a:r>
            <a:r>
              <a:rPr lang="en-US" b="1" dirty="0" err="1"/>
              <a:t>Sistem</a:t>
            </a:r>
            <a:r>
              <a:rPr lang="en-US" b="1" dirty="0"/>
              <a:t> </a:t>
            </a:r>
            <a:r>
              <a:rPr lang="en-US" b="1" dirty="0" err="1"/>
              <a:t>informasi</a:t>
            </a:r>
            <a:r>
              <a:rPr lang="en-US" b="1" dirty="0"/>
              <a:t> </a:t>
            </a:r>
            <a:r>
              <a:rPr lang="en-US" b="1" dirty="0" err="1"/>
              <a:t>ini</a:t>
            </a:r>
            <a:r>
              <a:rPr lang="en-US" b="1" dirty="0"/>
              <a:t> </a:t>
            </a:r>
            <a:r>
              <a:rPr lang="en-US" b="1" dirty="0" err="1"/>
              <a:t>dibuat</a:t>
            </a:r>
            <a:r>
              <a:rPr lang="en-US" b="1" dirty="0"/>
              <a:t> </a:t>
            </a:r>
            <a:r>
              <a:rPr lang="en-US" b="1" dirty="0" err="1"/>
              <a:t>menggunakan</a:t>
            </a:r>
            <a:r>
              <a:rPr lang="en-US" b="1" dirty="0"/>
              <a:t> Bahasa </a:t>
            </a:r>
            <a:r>
              <a:rPr lang="en-US" b="1" dirty="0" err="1"/>
              <a:t>pemograman</a:t>
            </a:r>
            <a:r>
              <a:rPr lang="en-US" b="1" dirty="0"/>
              <a:t> Java </a:t>
            </a:r>
            <a:r>
              <a:rPr lang="en-US" b="1" dirty="0" err="1"/>
              <a:t>berbasis</a:t>
            </a:r>
            <a:r>
              <a:rPr lang="en-US" b="1" dirty="0"/>
              <a:t> </a:t>
            </a:r>
            <a:r>
              <a:rPr lang="en-US" b="1" dirty="0" err="1"/>
              <a:t>objek</a:t>
            </a:r>
            <a:r>
              <a:rPr lang="en-US" b="1" dirty="0"/>
              <a:t>. </a:t>
            </a:r>
            <a:r>
              <a:rPr lang="en-US" b="1" dirty="0" err="1"/>
              <a:t>Aplikasi</a:t>
            </a:r>
            <a:r>
              <a:rPr lang="en-US" b="1" dirty="0"/>
              <a:t> </a:t>
            </a:r>
            <a:r>
              <a:rPr lang="en-US" b="1" dirty="0" err="1"/>
              <a:t>ini</a:t>
            </a:r>
            <a:r>
              <a:rPr lang="en-US" b="1" dirty="0"/>
              <a:t> </a:t>
            </a:r>
            <a:r>
              <a:rPr lang="en-US" b="1" dirty="0" err="1"/>
              <a:t>meliputi</a:t>
            </a:r>
            <a:r>
              <a:rPr lang="en-US" b="1" dirty="0"/>
              <a:t> proses:</a:t>
            </a:r>
            <a:endParaRPr lang="en-ID" sz="1400" b="1" dirty="0"/>
          </a:p>
          <a:p>
            <a:pPr lvl="1"/>
            <a:r>
              <a:rPr lang="en-US" b="1" dirty="0"/>
              <a:t>Login </a:t>
            </a:r>
            <a:r>
              <a:rPr lang="en-US" b="1" dirty="0" err="1"/>
              <a:t>menggunakan</a:t>
            </a:r>
            <a:r>
              <a:rPr lang="en-US" b="1" dirty="0"/>
              <a:t> </a:t>
            </a:r>
            <a:r>
              <a:rPr lang="en-US" b="1" dirty="0" err="1"/>
              <a:t>akun</a:t>
            </a:r>
            <a:r>
              <a:rPr lang="en-US" b="1" dirty="0"/>
              <a:t> </a:t>
            </a:r>
            <a:r>
              <a:rPr lang="en-US" b="1" dirty="0" err="1"/>
              <a:t>pegawai</a:t>
            </a:r>
            <a:r>
              <a:rPr lang="en-US" b="1" dirty="0"/>
              <a:t> yang </a:t>
            </a:r>
            <a:r>
              <a:rPr lang="en-US" b="1" dirty="0" err="1"/>
              <a:t>telah</a:t>
            </a:r>
            <a:r>
              <a:rPr lang="en-US" b="1" dirty="0"/>
              <a:t> </a:t>
            </a:r>
            <a:r>
              <a:rPr lang="en-US" b="1" dirty="0" err="1"/>
              <a:t>didaftarkan</a:t>
            </a:r>
            <a:r>
              <a:rPr lang="en-US" b="1" dirty="0"/>
              <a:t> </a:t>
            </a:r>
            <a:r>
              <a:rPr lang="en-US" b="1" dirty="0" err="1"/>
              <a:t>dalam</a:t>
            </a:r>
            <a:r>
              <a:rPr lang="en-US" b="1" dirty="0"/>
              <a:t> database minimarket.</a:t>
            </a:r>
            <a:endParaRPr lang="en-ID" sz="1100" b="1" dirty="0"/>
          </a:p>
          <a:p>
            <a:pPr lvl="1"/>
            <a:r>
              <a:rPr lang="en-US" b="1" dirty="0" err="1"/>
              <a:t>Pegawai</a:t>
            </a:r>
            <a:r>
              <a:rPr lang="en-US" b="1" dirty="0"/>
              <a:t> </a:t>
            </a:r>
            <a:r>
              <a:rPr lang="en-US" b="1" dirty="0" err="1"/>
              <a:t>dapat</a:t>
            </a:r>
            <a:r>
              <a:rPr lang="en-US" b="1" dirty="0"/>
              <a:t> </a:t>
            </a:r>
            <a:r>
              <a:rPr lang="en-US" b="1" dirty="0" err="1"/>
              <a:t>memanipulasi</a:t>
            </a:r>
            <a:r>
              <a:rPr lang="en-US" b="1" dirty="0"/>
              <a:t> data </a:t>
            </a:r>
            <a:r>
              <a:rPr lang="en-US" b="1" dirty="0" err="1"/>
              <a:t>pelanggan</a:t>
            </a:r>
            <a:r>
              <a:rPr lang="en-US" b="1" dirty="0"/>
              <a:t> </a:t>
            </a:r>
            <a:r>
              <a:rPr lang="en-US" b="1" dirty="0" err="1"/>
              <a:t>seperti</a:t>
            </a:r>
            <a:r>
              <a:rPr lang="en-US" b="1" dirty="0"/>
              <a:t> </a:t>
            </a:r>
            <a:r>
              <a:rPr lang="en-US" b="1" dirty="0" err="1"/>
              <a:t>menginput</a:t>
            </a:r>
            <a:r>
              <a:rPr lang="en-US" b="1" dirty="0"/>
              <a:t>, </a:t>
            </a:r>
            <a:r>
              <a:rPr lang="en-US" b="1" dirty="0" err="1"/>
              <a:t>mengupdate</a:t>
            </a:r>
            <a:r>
              <a:rPr lang="en-US" b="1" dirty="0"/>
              <a:t>, </a:t>
            </a:r>
            <a:r>
              <a:rPr lang="en-US" b="1" dirty="0" err="1"/>
              <a:t>menghapus</a:t>
            </a:r>
            <a:r>
              <a:rPr lang="en-US" b="1" dirty="0"/>
              <a:t> dan </a:t>
            </a:r>
            <a:r>
              <a:rPr lang="en-US" b="1" dirty="0" err="1"/>
              <a:t>mencetak</a:t>
            </a:r>
            <a:r>
              <a:rPr lang="en-US" b="1" dirty="0"/>
              <a:t> </a:t>
            </a:r>
            <a:r>
              <a:rPr lang="en-US" b="1" dirty="0" err="1"/>
              <a:t>laporan</a:t>
            </a:r>
            <a:r>
              <a:rPr lang="en-US" b="1" dirty="0"/>
              <a:t>.</a:t>
            </a:r>
            <a:endParaRPr lang="en-ID" sz="1100" b="1" dirty="0"/>
          </a:p>
          <a:p>
            <a:pPr lvl="1"/>
            <a:r>
              <a:rPr lang="en-US" b="1" dirty="0" err="1"/>
              <a:t>Pelangan</a:t>
            </a:r>
            <a:r>
              <a:rPr lang="en-US" b="1" dirty="0"/>
              <a:t> </a:t>
            </a:r>
            <a:r>
              <a:rPr lang="en-US" b="1" dirty="0" err="1"/>
              <a:t>tidak</a:t>
            </a:r>
            <a:r>
              <a:rPr lang="en-US" b="1" dirty="0"/>
              <a:t> </a:t>
            </a:r>
            <a:r>
              <a:rPr lang="en-US" b="1" dirty="0" err="1"/>
              <a:t>memiliki</a:t>
            </a:r>
            <a:r>
              <a:rPr lang="en-US" b="1" dirty="0"/>
              <a:t> </a:t>
            </a:r>
            <a:r>
              <a:rPr lang="en-US" b="1" dirty="0" err="1"/>
              <a:t>akses</a:t>
            </a:r>
            <a:r>
              <a:rPr lang="en-US" b="1" dirty="0"/>
              <a:t> </a:t>
            </a:r>
            <a:r>
              <a:rPr lang="en-US" b="1" dirty="0" err="1"/>
              <a:t>kepada</a:t>
            </a:r>
            <a:r>
              <a:rPr lang="en-US" b="1" dirty="0"/>
              <a:t> </a:t>
            </a:r>
            <a:r>
              <a:rPr lang="en-US" b="1" dirty="0" err="1"/>
              <a:t>sistem</a:t>
            </a:r>
            <a:endParaRPr lang="en-ID" sz="1100" b="1"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8"/>
        <p:cNvGrpSpPr/>
        <p:nvPr/>
      </p:nvGrpSpPr>
      <p:grpSpPr>
        <a:xfrm>
          <a:off x="0" y="0"/>
          <a:ext cx="0" cy="0"/>
          <a:chOff x="0" y="0"/>
          <a:chExt cx="0" cy="0"/>
        </a:xfrm>
      </p:grpSpPr>
      <p:pic>
        <p:nvPicPr>
          <p:cNvPr id="1189" name="Google Shape;1189;p47"/>
          <p:cNvPicPr preferRelativeResize="0"/>
          <p:nvPr/>
        </p:nvPicPr>
        <p:blipFill rotWithShape="1">
          <a:blip r:embed="rId3">
            <a:alphaModFix/>
          </a:blip>
          <a:srcRect l="12808" r="30544"/>
          <a:stretch/>
        </p:blipFill>
        <p:spPr>
          <a:xfrm>
            <a:off x="4773475" y="0"/>
            <a:ext cx="4370526" cy="5143500"/>
          </a:xfrm>
          <a:prstGeom prst="rect">
            <a:avLst/>
          </a:prstGeom>
          <a:noFill/>
          <a:ln>
            <a:noFill/>
          </a:ln>
        </p:spPr>
      </p:pic>
      <p:sp>
        <p:nvSpPr>
          <p:cNvPr id="1190" name="Google Shape;1190;p47"/>
          <p:cNvSpPr/>
          <p:nvPr/>
        </p:nvSpPr>
        <p:spPr>
          <a:xfrm rot="10800000" flipH="1">
            <a:off x="1177498" y="933450"/>
            <a:ext cx="4417200" cy="2971800"/>
          </a:xfrm>
          <a:prstGeom prst="homePlate">
            <a:avLst>
              <a:gd name="adj" fmla="val 2760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7"/>
          <p:cNvSpPr txBox="1">
            <a:spLocks noGrp="1"/>
          </p:cNvSpPr>
          <p:nvPr>
            <p:ph type="title"/>
          </p:nvPr>
        </p:nvSpPr>
        <p:spPr>
          <a:xfrm>
            <a:off x="718125" y="1545000"/>
            <a:ext cx="3503100" cy="493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T</a:t>
            </a:r>
            <a:r>
              <a:rPr lang="en-ID" dirty="0" err="1"/>
              <a:t>arget</a:t>
            </a:r>
            <a:r>
              <a:rPr lang="en-ID" dirty="0"/>
              <a:t> user </a:t>
            </a:r>
            <a:endParaRPr dirty="0"/>
          </a:p>
        </p:txBody>
      </p:sp>
      <p:sp>
        <p:nvSpPr>
          <p:cNvPr id="1192" name="Google Shape;1192;p47"/>
          <p:cNvSpPr txBox="1">
            <a:spLocks noGrp="1"/>
          </p:cNvSpPr>
          <p:nvPr>
            <p:ph type="subTitle" idx="1"/>
          </p:nvPr>
        </p:nvSpPr>
        <p:spPr>
          <a:xfrm>
            <a:off x="1199700" y="2245950"/>
            <a:ext cx="3021600" cy="1235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400" dirty="0"/>
              <a:t>K</a:t>
            </a:r>
            <a:r>
              <a:rPr lang="en-ID" sz="2400" dirty="0" err="1"/>
              <a:t>asir</a:t>
            </a:r>
            <a:r>
              <a:rPr lang="en-ID" sz="2400" dirty="0"/>
              <a:t> mini market </a:t>
            </a:r>
            <a:endParaRPr sz="2400" dirty="0"/>
          </a:p>
        </p:txBody>
      </p:sp>
      <p:sp>
        <p:nvSpPr>
          <p:cNvPr id="1193" name="Google Shape;1193;p47"/>
          <p:cNvSpPr/>
          <p:nvPr/>
        </p:nvSpPr>
        <p:spPr>
          <a:xfrm flipH="1">
            <a:off x="6381777" y="-275"/>
            <a:ext cx="2760421" cy="1583205"/>
          </a:xfrm>
          <a:custGeom>
            <a:avLst/>
            <a:gdLst/>
            <a:ahLst/>
            <a:cxnLst/>
            <a:rect l="l" t="t" r="r" b="b"/>
            <a:pathLst>
              <a:path w="51817" h="29719" extrusionOk="0">
                <a:moveTo>
                  <a:pt x="1" y="1"/>
                </a:moveTo>
                <a:lnTo>
                  <a:pt x="1" y="29719"/>
                </a:lnTo>
                <a:lnTo>
                  <a:pt x="518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7"/>
          <p:cNvSpPr/>
          <p:nvPr/>
        </p:nvSpPr>
        <p:spPr>
          <a:xfrm rot="5400000">
            <a:off x="7509411" y="526168"/>
            <a:ext cx="1846200" cy="723000"/>
          </a:xfrm>
          <a:prstGeom prst="homePlate">
            <a:avLst>
              <a:gd name="adj" fmla="val 2760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7"/>
          <p:cNvSpPr/>
          <p:nvPr/>
        </p:nvSpPr>
        <p:spPr>
          <a:xfrm rot="3551567">
            <a:off x="6651766" y="-244298"/>
            <a:ext cx="1902168" cy="1075104"/>
          </a:xfrm>
          <a:custGeom>
            <a:avLst/>
            <a:gdLst/>
            <a:ahLst/>
            <a:cxnLst/>
            <a:rect l="l" t="t" r="r" b="b"/>
            <a:pathLst>
              <a:path w="32672" h="18467" extrusionOk="0">
                <a:moveTo>
                  <a:pt x="29290" y="0"/>
                </a:moveTo>
                <a:lnTo>
                  <a:pt x="0" y="16550"/>
                </a:lnTo>
                <a:lnTo>
                  <a:pt x="3394" y="18467"/>
                </a:lnTo>
                <a:lnTo>
                  <a:pt x="32671" y="1953"/>
                </a:lnTo>
                <a:lnTo>
                  <a:pt x="29290"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5"/>
        <p:cNvGrpSpPr/>
        <p:nvPr/>
      </p:nvGrpSpPr>
      <p:grpSpPr>
        <a:xfrm>
          <a:off x="0" y="0"/>
          <a:ext cx="0" cy="0"/>
          <a:chOff x="0" y="0"/>
          <a:chExt cx="0" cy="0"/>
        </a:xfrm>
      </p:grpSpPr>
      <p:sp>
        <p:nvSpPr>
          <p:cNvPr id="1046" name="Google Shape;1046;p46"/>
          <p:cNvSpPr txBox="1">
            <a:spLocks noGrp="1"/>
          </p:cNvSpPr>
          <p:nvPr>
            <p:ph type="subTitle" idx="3"/>
          </p:nvPr>
        </p:nvSpPr>
        <p:spPr>
          <a:xfrm>
            <a:off x="4441918" y="1855783"/>
            <a:ext cx="3861600" cy="54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dirty="0"/>
              <a:t>JAVA</a:t>
            </a:r>
            <a:endParaRPr dirty="0"/>
          </a:p>
        </p:txBody>
      </p:sp>
      <p:sp>
        <p:nvSpPr>
          <p:cNvPr id="1047" name="Google Shape;1047;p46"/>
          <p:cNvSpPr txBox="1">
            <a:spLocks noGrp="1"/>
          </p:cNvSpPr>
          <p:nvPr>
            <p:ph type="subTitle" idx="1"/>
          </p:nvPr>
        </p:nvSpPr>
        <p:spPr>
          <a:xfrm>
            <a:off x="4432070" y="913754"/>
            <a:ext cx="3861600" cy="54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dirty="0"/>
              <a:t>NETBEANS 8</a:t>
            </a:r>
            <a:endParaRPr dirty="0"/>
          </a:p>
        </p:txBody>
      </p:sp>
      <p:sp>
        <p:nvSpPr>
          <p:cNvPr id="1048" name="Google Shape;1048;p46"/>
          <p:cNvSpPr txBox="1">
            <a:spLocks noGrp="1"/>
          </p:cNvSpPr>
          <p:nvPr>
            <p:ph type="subTitle" idx="2"/>
          </p:nvPr>
        </p:nvSpPr>
        <p:spPr>
          <a:xfrm>
            <a:off x="3505777" y="1215053"/>
            <a:ext cx="3861600" cy="636900"/>
          </a:xfrm>
          <a:prstGeom prst="rect">
            <a:avLst/>
          </a:prstGeom>
        </p:spPr>
        <p:txBody>
          <a:bodyPr spcFirstLastPara="1" wrap="square" lIns="91425" tIns="91425" rIns="91425" bIns="91425" anchor="t" anchorCtr="0">
            <a:noAutofit/>
          </a:bodyPr>
          <a:lstStyle/>
          <a:p>
            <a:pPr lvl="1"/>
            <a:r>
              <a:rPr lang="en-US" dirty="0"/>
              <a:t>	IDE pada </a:t>
            </a:r>
            <a:r>
              <a:rPr lang="en-US" dirty="0" err="1"/>
              <a:t>pengembangan</a:t>
            </a:r>
            <a:r>
              <a:rPr lang="en-US" dirty="0"/>
              <a:t> </a:t>
            </a:r>
            <a:r>
              <a:rPr lang="en-US" dirty="0" err="1"/>
              <a:t>perangkat</a:t>
            </a:r>
            <a:r>
              <a:rPr lang="en-US" dirty="0"/>
              <a:t> </a:t>
            </a:r>
            <a:r>
              <a:rPr lang="en-US" dirty="0" err="1"/>
              <a:t>lunak</a:t>
            </a:r>
            <a:endParaRPr lang="en-ID" sz="1400" dirty="0"/>
          </a:p>
        </p:txBody>
      </p:sp>
      <p:sp>
        <p:nvSpPr>
          <p:cNvPr id="1049" name="Google Shape;1049;p46"/>
          <p:cNvSpPr txBox="1">
            <a:spLocks noGrp="1"/>
          </p:cNvSpPr>
          <p:nvPr>
            <p:ph type="subTitle" idx="4"/>
          </p:nvPr>
        </p:nvSpPr>
        <p:spPr>
          <a:xfrm>
            <a:off x="4490302" y="2275279"/>
            <a:ext cx="3861600" cy="63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Bahasa </a:t>
            </a:r>
            <a:r>
              <a:rPr lang="en-US" dirty="0" err="1"/>
              <a:t>pemrograman</a:t>
            </a:r>
            <a:r>
              <a:rPr lang="en-US" dirty="0"/>
              <a:t> </a:t>
            </a:r>
            <a:r>
              <a:rPr lang="en-US" dirty="0" err="1"/>
              <a:t>dalam</a:t>
            </a:r>
            <a:r>
              <a:rPr lang="en-US" dirty="0"/>
              <a:t> </a:t>
            </a:r>
            <a:r>
              <a:rPr lang="en-US" dirty="0" err="1"/>
              <a:t>pengembanggan</a:t>
            </a:r>
            <a:r>
              <a:rPr lang="en-US" dirty="0"/>
              <a:t> </a:t>
            </a:r>
            <a:r>
              <a:rPr lang="en-US" dirty="0" err="1"/>
              <a:t>perankat</a:t>
            </a:r>
            <a:r>
              <a:rPr lang="en-US" dirty="0"/>
              <a:t> </a:t>
            </a:r>
            <a:r>
              <a:rPr lang="en-US" dirty="0" err="1"/>
              <a:t>lunak</a:t>
            </a:r>
            <a:r>
              <a:rPr lang="en-US" dirty="0"/>
              <a:t> </a:t>
            </a:r>
            <a:endParaRPr dirty="0"/>
          </a:p>
        </p:txBody>
      </p:sp>
      <p:sp>
        <p:nvSpPr>
          <p:cNvPr id="1050" name="Google Shape;1050;p46"/>
          <p:cNvSpPr txBox="1">
            <a:spLocks noGrp="1"/>
          </p:cNvSpPr>
          <p:nvPr>
            <p:ph type="subTitle" idx="5"/>
          </p:nvPr>
        </p:nvSpPr>
        <p:spPr>
          <a:xfrm>
            <a:off x="4442204" y="2785283"/>
            <a:ext cx="3861600" cy="54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dirty="0"/>
              <a:t>Php </a:t>
            </a:r>
            <a:r>
              <a:rPr lang="en-ID" dirty="0" err="1"/>
              <a:t>myadmin</a:t>
            </a:r>
            <a:r>
              <a:rPr lang="en-ID" dirty="0"/>
              <a:t> </a:t>
            </a:r>
            <a:endParaRPr dirty="0"/>
          </a:p>
        </p:txBody>
      </p:sp>
      <p:sp>
        <p:nvSpPr>
          <p:cNvPr id="1051" name="Google Shape;1051;p46"/>
          <p:cNvSpPr txBox="1">
            <a:spLocks noGrp="1"/>
          </p:cNvSpPr>
          <p:nvPr>
            <p:ph type="subTitle" idx="6"/>
          </p:nvPr>
        </p:nvSpPr>
        <p:spPr>
          <a:xfrm>
            <a:off x="4459105" y="3179027"/>
            <a:ext cx="3861600" cy="63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 base </a:t>
            </a:r>
            <a:r>
              <a:rPr lang="en-US" dirty="0" err="1"/>
              <a:t>penyimpanan</a:t>
            </a:r>
            <a:endParaRPr dirty="0"/>
          </a:p>
        </p:txBody>
      </p:sp>
      <p:sp>
        <p:nvSpPr>
          <p:cNvPr id="1052" name="Google Shape;1052;p46"/>
          <p:cNvSpPr txBox="1">
            <a:spLocks noGrp="1"/>
          </p:cNvSpPr>
          <p:nvPr>
            <p:ph type="title"/>
          </p:nvPr>
        </p:nvSpPr>
        <p:spPr>
          <a:xfrm>
            <a:off x="1165200" y="445025"/>
            <a:ext cx="6813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Teknologi</a:t>
            </a:r>
            <a:r>
              <a:rPr lang="en-US" dirty="0"/>
              <a:t> </a:t>
            </a:r>
            <a:r>
              <a:rPr lang="en-US" dirty="0" err="1"/>
              <a:t>peranggkat</a:t>
            </a:r>
            <a:r>
              <a:rPr lang="en-US" dirty="0"/>
              <a:t> </a:t>
            </a:r>
            <a:r>
              <a:rPr lang="en-US" dirty="0" err="1"/>
              <a:t>lunak</a:t>
            </a:r>
            <a:r>
              <a:rPr lang="en-US" dirty="0"/>
              <a:t> yang </a:t>
            </a:r>
            <a:r>
              <a:rPr lang="en-US" dirty="0" err="1"/>
              <a:t>digunakan</a:t>
            </a:r>
            <a:endParaRPr dirty="0"/>
          </a:p>
        </p:txBody>
      </p:sp>
      <p:grpSp>
        <p:nvGrpSpPr>
          <p:cNvPr id="1053" name="Google Shape;1053;p46"/>
          <p:cNvGrpSpPr/>
          <p:nvPr/>
        </p:nvGrpSpPr>
        <p:grpSpPr>
          <a:xfrm>
            <a:off x="1322515" y="1451762"/>
            <a:ext cx="2619746" cy="3159061"/>
            <a:chOff x="1565350" y="1224400"/>
            <a:chExt cx="2949500" cy="3556700"/>
          </a:xfrm>
        </p:grpSpPr>
        <p:sp>
          <p:nvSpPr>
            <p:cNvPr id="1054" name="Google Shape;1054;p46"/>
            <p:cNvSpPr/>
            <p:nvPr/>
          </p:nvSpPr>
          <p:spPr>
            <a:xfrm>
              <a:off x="2585725" y="1608375"/>
              <a:ext cx="1550200" cy="494125"/>
            </a:xfrm>
            <a:custGeom>
              <a:avLst/>
              <a:gdLst/>
              <a:ahLst/>
              <a:cxnLst/>
              <a:rect l="l" t="t" r="r" b="b"/>
              <a:pathLst>
                <a:path w="62008" h="19765" extrusionOk="0">
                  <a:moveTo>
                    <a:pt x="36545" y="0"/>
                  </a:moveTo>
                  <a:cubicBezTo>
                    <a:pt x="35991" y="0"/>
                    <a:pt x="35430" y="12"/>
                    <a:pt x="34862" y="36"/>
                  </a:cubicBezTo>
                  <a:cubicBezTo>
                    <a:pt x="24301" y="488"/>
                    <a:pt x="18467" y="5489"/>
                    <a:pt x="15443" y="9608"/>
                  </a:cubicBezTo>
                  <a:cubicBezTo>
                    <a:pt x="13502" y="12240"/>
                    <a:pt x="12121" y="15228"/>
                    <a:pt x="11371" y="18407"/>
                  </a:cubicBezTo>
                  <a:lnTo>
                    <a:pt x="334" y="18407"/>
                  </a:lnTo>
                  <a:cubicBezTo>
                    <a:pt x="334" y="17562"/>
                    <a:pt x="393" y="13597"/>
                    <a:pt x="834" y="11513"/>
                  </a:cubicBezTo>
                  <a:lnTo>
                    <a:pt x="512" y="11442"/>
                  </a:lnTo>
                  <a:cubicBezTo>
                    <a:pt x="0" y="13811"/>
                    <a:pt x="0" y="18514"/>
                    <a:pt x="0" y="18574"/>
                  </a:cubicBezTo>
                  <a:lnTo>
                    <a:pt x="0" y="18729"/>
                  </a:lnTo>
                  <a:lnTo>
                    <a:pt x="11621" y="18729"/>
                  </a:lnTo>
                  <a:lnTo>
                    <a:pt x="11645" y="18598"/>
                  </a:lnTo>
                  <a:cubicBezTo>
                    <a:pt x="12371" y="15407"/>
                    <a:pt x="13752" y="12406"/>
                    <a:pt x="15705" y="9787"/>
                  </a:cubicBezTo>
                  <a:cubicBezTo>
                    <a:pt x="18693" y="5727"/>
                    <a:pt x="24456" y="798"/>
                    <a:pt x="34874" y="357"/>
                  </a:cubicBezTo>
                  <a:cubicBezTo>
                    <a:pt x="35450" y="333"/>
                    <a:pt x="36015" y="321"/>
                    <a:pt x="36568" y="321"/>
                  </a:cubicBezTo>
                  <a:cubicBezTo>
                    <a:pt x="56117" y="321"/>
                    <a:pt x="60737" y="15121"/>
                    <a:pt x="61698" y="19764"/>
                  </a:cubicBezTo>
                  <a:lnTo>
                    <a:pt x="62008" y="19705"/>
                  </a:lnTo>
                  <a:cubicBezTo>
                    <a:pt x="61436" y="16895"/>
                    <a:pt x="59793" y="11513"/>
                    <a:pt x="55305" y="7013"/>
                  </a:cubicBezTo>
                  <a:cubicBezTo>
                    <a:pt x="50668" y="2354"/>
                    <a:pt x="44360" y="0"/>
                    <a:pt x="36545" y="0"/>
                  </a:cubicBez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6"/>
            <p:cNvSpPr/>
            <p:nvPr/>
          </p:nvSpPr>
          <p:spPr>
            <a:xfrm>
              <a:off x="2471425" y="1685450"/>
              <a:ext cx="1804400" cy="2279175"/>
            </a:xfrm>
            <a:custGeom>
              <a:avLst/>
              <a:gdLst/>
              <a:ahLst/>
              <a:cxnLst/>
              <a:rect l="l" t="t" r="r" b="b"/>
              <a:pathLst>
                <a:path w="72176" h="91167" extrusionOk="0">
                  <a:moveTo>
                    <a:pt x="40398" y="1"/>
                  </a:moveTo>
                  <a:cubicBezTo>
                    <a:pt x="30611" y="1"/>
                    <a:pt x="25158" y="5001"/>
                    <a:pt x="22324" y="9204"/>
                  </a:cubicBezTo>
                  <a:cubicBezTo>
                    <a:pt x="20455" y="12002"/>
                    <a:pt x="19145" y="15134"/>
                    <a:pt x="18467" y="18432"/>
                  </a:cubicBezTo>
                  <a:lnTo>
                    <a:pt x="2715" y="18455"/>
                  </a:lnTo>
                  <a:lnTo>
                    <a:pt x="2715" y="14443"/>
                  </a:lnTo>
                  <a:lnTo>
                    <a:pt x="24" y="14157"/>
                  </a:lnTo>
                  <a:lnTo>
                    <a:pt x="24" y="14336"/>
                  </a:lnTo>
                  <a:cubicBezTo>
                    <a:pt x="24" y="14407"/>
                    <a:pt x="0" y="20634"/>
                    <a:pt x="24" y="22480"/>
                  </a:cubicBezTo>
                  <a:lnTo>
                    <a:pt x="24" y="22634"/>
                  </a:lnTo>
                  <a:lnTo>
                    <a:pt x="21848" y="22634"/>
                  </a:lnTo>
                  <a:lnTo>
                    <a:pt x="21848" y="22468"/>
                  </a:lnTo>
                  <a:cubicBezTo>
                    <a:pt x="21979" y="19289"/>
                    <a:pt x="22777" y="16181"/>
                    <a:pt x="24206" y="13336"/>
                  </a:cubicBezTo>
                  <a:cubicBezTo>
                    <a:pt x="28111" y="5775"/>
                    <a:pt x="35338" y="4085"/>
                    <a:pt x="40720" y="3989"/>
                  </a:cubicBezTo>
                  <a:cubicBezTo>
                    <a:pt x="40850" y="3987"/>
                    <a:pt x="40979" y="3986"/>
                    <a:pt x="41108" y="3986"/>
                  </a:cubicBezTo>
                  <a:cubicBezTo>
                    <a:pt x="51827" y="3986"/>
                    <a:pt x="56251" y="11769"/>
                    <a:pt x="57686" y="15157"/>
                  </a:cubicBezTo>
                  <a:cubicBezTo>
                    <a:pt x="59996" y="20694"/>
                    <a:pt x="59436" y="27242"/>
                    <a:pt x="56138" y="32671"/>
                  </a:cubicBezTo>
                  <a:cubicBezTo>
                    <a:pt x="53782" y="36551"/>
                    <a:pt x="48354" y="42321"/>
                    <a:pt x="36890" y="42321"/>
                  </a:cubicBezTo>
                  <a:cubicBezTo>
                    <a:pt x="34739" y="42321"/>
                    <a:pt x="32374" y="42118"/>
                    <a:pt x="29778" y="41661"/>
                  </a:cubicBezTo>
                  <a:lnTo>
                    <a:pt x="29587" y="41625"/>
                  </a:lnTo>
                  <a:lnTo>
                    <a:pt x="29587" y="91167"/>
                  </a:lnTo>
                  <a:lnTo>
                    <a:pt x="46982" y="91167"/>
                  </a:lnTo>
                  <a:lnTo>
                    <a:pt x="46982" y="90845"/>
                  </a:lnTo>
                  <a:lnTo>
                    <a:pt x="29909" y="90845"/>
                  </a:lnTo>
                  <a:lnTo>
                    <a:pt x="29909" y="42006"/>
                  </a:lnTo>
                  <a:cubicBezTo>
                    <a:pt x="32219" y="42423"/>
                    <a:pt x="34552" y="42637"/>
                    <a:pt x="36898" y="42649"/>
                  </a:cubicBezTo>
                  <a:cubicBezTo>
                    <a:pt x="48506" y="42649"/>
                    <a:pt x="54019" y="36779"/>
                    <a:pt x="56400" y="32850"/>
                  </a:cubicBezTo>
                  <a:cubicBezTo>
                    <a:pt x="59746" y="27337"/>
                    <a:pt x="60329" y="20670"/>
                    <a:pt x="57972" y="15038"/>
                  </a:cubicBezTo>
                  <a:cubicBezTo>
                    <a:pt x="56519" y="11597"/>
                    <a:pt x="52007" y="3668"/>
                    <a:pt x="41113" y="3668"/>
                  </a:cubicBezTo>
                  <a:lnTo>
                    <a:pt x="40720" y="3668"/>
                  </a:lnTo>
                  <a:cubicBezTo>
                    <a:pt x="30814" y="3835"/>
                    <a:pt x="26111" y="8942"/>
                    <a:pt x="23908" y="13193"/>
                  </a:cubicBezTo>
                  <a:cubicBezTo>
                    <a:pt x="22491" y="16038"/>
                    <a:pt x="21670" y="19134"/>
                    <a:pt x="21515" y="22313"/>
                  </a:cubicBezTo>
                  <a:lnTo>
                    <a:pt x="322" y="22313"/>
                  </a:lnTo>
                  <a:lnTo>
                    <a:pt x="322" y="14514"/>
                  </a:lnTo>
                  <a:lnTo>
                    <a:pt x="2370" y="14729"/>
                  </a:lnTo>
                  <a:lnTo>
                    <a:pt x="2370" y="18789"/>
                  </a:lnTo>
                  <a:lnTo>
                    <a:pt x="18705" y="18765"/>
                  </a:lnTo>
                  <a:lnTo>
                    <a:pt x="18729" y="18622"/>
                  </a:lnTo>
                  <a:cubicBezTo>
                    <a:pt x="19396" y="15324"/>
                    <a:pt x="20705" y="12181"/>
                    <a:pt x="22586" y="9383"/>
                  </a:cubicBezTo>
                  <a:cubicBezTo>
                    <a:pt x="25393" y="5232"/>
                    <a:pt x="30758" y="321"/>
                    <a:pt x="40441" y="321"/>
                  </a:cubicBezTo>
                  <a:cubicBezTo>
                    <a:pt x="40533" y="321"/>
                    <a:pt x="40626" y="321"/>
                    <a:pt x="40720" y="322"/>
                  </a:cubicBezTo>
                  <a:cubicBezTo>
                    <a:pt x="47792" y="406"/>
                    <a:pt x="53626" y="2882"/>
                    <a:pt x="57591" y="7502"/>
                  </a:cubicBezTo>
                  <a:cubicBezTo>
                    <a:pt x="61853" y="12478"/>
                    <a:pt x="63151" y="19051"/>
                    <a:pt x="62532" y="23385"/>
                  </a:cubicBezTo>
                  <a:cubicBezTo>
                    <a:pt x="62532" y="23480"/>
                    <a:pt x="62127" y="33422"/>
                    <a:pt x="54650" y="40029"/>
                  </a:cubicBezTo>
                  <a:cubicBezTo>
                    <a:pt x="50199" y="43984"/>
                    <a:pt x="44176" y="45980"/>
                    <a:pt x="36719" y="45980"/>
                  </a:cubicBezTo>
                  <a:cubicBezTo>
                    <a:pt x="35399" y="45980"/>
                    <a:pt x="34033" y="45917"/>
                    <a:pt x="32623" y="45792"/>
                  </a:cubicBezTo>
                  <a:lnTo>
                    <a:pt x="32445" y="45780"/>
                  </a:lnTo>
                  <a:lnTo>
                    <a:pt x="32445" y="61854"/>
                  </a:lnTo>
                  <a:lnTo>
                    <a:pt x="36314" y="61854"/>
                  </a:lnTo>
                  <a:lnTo>
                    <a:pt x="36314" y="49566"/>
                  </a:lnTo>
                  <a:cubicBezTo>
                    <a:pt x="36847" y="49590"/>
                    <a:pt x="37380" y="49602"/>
                    <a:pt x="37913" y="49602"/>
                  </a:cubicBezTo>
                  <a:cubicBezTo>
                    <a:pt x="40287" y="49602"/>
                    <a:pt x="42660" y="49364"/>
                    <a:pt x="44994" y="48888"/>
                  </a:cubicBezTo>
                  <a:cubicBezTo>
                    <a:pt x="49471" y="47971"/>
                    <a:pt x="55650" y="45709"/>
                    <a:pt x="59662" y="40149"/>
                  </a:cubicBezTo>
                  <a:cubicBezTo>
                    <a:pt x="66806" y="30219"/>
                    <a:pt x="66878" y="24599"/>
                    <a:pt x="66937" y="20491"/>
                  </a:cubicBezTo>
                  <a:lnTo>
                    <a:pt x="66937" y="19527"/>
                  </a:lnTo>
                  <a:lnTo>
                    <a:pt x="66913" y="19039"/>
                  </a:lnTo>
                  <a:lnTo>
                    <a:pt x="71092" y="19039"/>
                  </a:lnTo>
                  <a:cubicBezTo>
                    <a:pt x="71152" y="20313"/>
                    <a:pt x="71295" y="29659"/>
                    <a:pt x="63556" y="40077"/>
                  </a:cubicBezTo>
                  <a:cubicBezTo>
                    <a:pt x="58400" y="47018"/>
                    <a:pt x="52364" y="51483"/>
                    <a:pt x="46577" y="52650"/>
                  </a:cubicBezTo>
                  <a:lnTo>
                    <a:pt x="46649" y="52972"/>
                  </a:lnTo>
                  <a:cubicBezTo>
                    <a:pt x="52507" y="51793"/>
                    <a:pt x="58615" y="47280"/>
                    <a:pt x="63818" y="40280"/>
                  </a:cubicBezTo>
                  <a:cubicBezTo>
                    <a:pt x="72176" y="29016"/>
                    <a:pt x="71402" y="18979"/>
                    <a:pt x="71402" y="18872"/>
                  </a:cubicBezTo>
                  <a:lnTo>
                    <a:pt x="71402" y="18729"/>
                  </a:lnTo>
                  <a:lnTo>
                    <a:pt x="66580" y="18729"/>
                  </a:lnTo>
                  <a:lnTo>
                    <a:pt x="66616" y="19539"/>
                  </a:lnTo>
                  <a:lnTo>
                    <a:pt x="66616" y="20503"/>
                  </a:lnTo>
                  <a:cubicBezTo>
                    <a:pt x="66568" y="24563"/>
                    <a:pt x="66485" y="30135"/>
                    <a:pt x="59401" y="39970"/>
                  </a:cubicBezTo>
                  <a:cubicBezTo>
                    <a:pt x="55448" y="45447"/>
                    <a:pt x="49352" y="47673"/>
                    <a:pt x="44934" y="48578"/>
                  </a:cubicBezTo>
                  <a:cubicBezTo>
                    <a:pt x="42640" y="49052"/>
                    <a:pt x="40308" y="49292"/>
                    <a:pt x="37969" y="49292"/>
                  </a:cubicBezTo>
                  <a:cubicBezTo>
                    <a:pt x="37370" y="49292"/>
                    <a:pt x="36771" y="49276"/>
                    <a:pt x="36171" y="49245"/>
                  </a:cubicBezTo>
                  <a:lnTo>
                    <a:pt x="36005" y="49233"/>
                  </a:lnTo>
                  <a:lnTo>
                    <a:pt x="36005" y="61532"/>
                  </a:lnTo>
                  <a:lnTo>
                    <a:pt x="32766" y="61532"/>
                  </a:lnTo>
                  <a:lnTo>
                    <a:pt x="32766" y="46125"/>
                  </a:lnTo>
                  <a:cubicBezTo>
                    <a:pt x="34122" y="46241"/>
                    <a:pt x="35438" y="46298"/>
                    <a:pt x="36712" y="46298"/>
                  </a:cubicBezTo>
                  <a:cubicBezTo>
                    <a:pt x="44254" y="46298"/>
                    <a:pt x="50352" y="44281"/>
                    <a:pt x="54864" y="40268"/>
                  </a:cubicBezTo>
                  <a:cubicBezTo>
                    <a:pt x="62437" y="33564"/>
                    <a:pt x="62853" y="23492"/>
                    <a:pt x="62853" y="23408"/>
                  </a:cubicBezTo>
                  <a:cubicBezTo>
                    <a:pt x="63472" y="19027"/>
                    <a:pt x="62163" y="12348"/>
                    <a:pt x="57829" y="7299"/>
                  </a:cubicBezTo>
                  <a:cubicBezTo>
                    <a:pt x="53805" y="2596"/>
                    <a:pt x="47887" y="84"/>
                    <a:pt x="40720" y="1"/>
                  </a:cubicBez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6"/>
            <p:cNvSpPr/>
            <p:nvPr/>
          </p:nvSpPr>
          <p:spPr>
            <a:xfrm>
              <a:off x="2490775" y="1224400"/>
              <a:ext cx="2024075" cy="2736075"/>
            </a:xfrm>
            <a:custGeom>
              <a:avLst/>
              <a:gdLst/>
              <a:ahLst/>
              <a:cxnLst/>
              <a:rect l="l" t="t" r="r" b="b"/>
              <a:pathLst>
                <a:path w="80963" h="109443" extrusionOk="0">
                  <a:moveTo>
                    <a:pt x="39946" y="0"/>
                  </a:moveTo>
                  <a:cubicBezTo>
                    <a:pt x="30766" y="0"/>
                    <a:pt x="8620" y="2346"/>
                    <a:pt x="1322" y="24039"/>
                  </a:cubicBezTo>
                  <a:cubicBezTo>
                    <a:pt x="750" y="26015"/>
                    <a:pt x="298" y="28027"/>
                    <a:pt x="0" y="30063"/>
                  </a:cubicBezTo>
                  <a:lnTo>
                    <a:pt x="322" y="30111"/>
                  </a:lnTo>
                  <a:cubicBezTo>
                    <a:pt x="619" y="28087"/>
                    <a:pt x="1072" y="26087"/>
                    <a:pt x="1643" y="24122"/>
                  </a:cubicBezTo>
                  <a:cubicBezTo>
                    <a:pt x="8870" y="2643"/>
                    <a:pt x="30849" y="321"/>
                    <a:pt x="39969" y="321"/>
                  </a:cubicBezTo>
                  <a:cubicBezTo>
                    <a:pt x="46137" y="321"/>
                    <a:pt x="56376" y="2369"/>
                    <a:pt x="64889" y="8156"/>
                  </a:cubicBezTo>
                  <a:cubicBezTo>
                    <a:pt x="75176" y="15169"/>
                    <a:pt x="80641" y="25991"/>
                    <a:pt x="80641" y="39469"/>
                  </a:cubicBezTo>
                  <a:cubicBezTo>
                    <a:pt x="80641" y="56626"/>
                    <a:pt x="72462" y="66853"/>
                    <a:pt x="65592" y="72426"/>
                  </a:cubicBezTo>
                  <a:cubicBezTo>
                    <a:pt x="58138" y="78462"/>
                    <a:pt x="50590" y="80462"/>
                    <a:pt x="50506" y="80486"/>
                  </a:cubicBezTo>
                  <a:lnTo>
                    <a:pt x="50387" y="80510"/>
                  </a:lnTo>
                  <a:lnTo>
                    <a:pt x="50387" y="109442"/>
                  </a:lnTo>
                  <a:lnTo>
                    <a:pt x="50709" y="109442"/>
                  </a:lnTo>
                  <a:lnTo>
                    <a:pt x="50709" y="80760"/>
                  </a:lnTo>
                  <a:cubicBezTo>
                    <a:pt x="56198" y="79045"/>
                    <a:pt x="61305" y="76307"/>
                    <a:pt x="65770" y="72676"/>
                  </a:cubicBezTo>
                  <a:cubicBezTo>
                    <a:pt x="72700" y="67068"/>
                    <a:pt x="80963" y="56757"/>
                    <a:pt x="80963" y="39469"/>
                  </a:cubicBezTo>
                  <a:cubicBezTo>
                    <a:pt x="80963" y="25896"/>
                    <a:pt x="75462" y="14966"/>
                    <a:pt x="65056" y="7894"/>
                  </a:cubicBezTo>
                  <a:cubicBezTo>
                    <a:pt x="56471" y="2072"/>
                    <a:pt x="46161" y="0"/>
                    <a:pt x="39946" y="0"/>
                  </a:cubicBez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6"/>
            <p:cNvSpPr/>
            <p:nvPr/>
          </p:nvSpPr>
          <p:spPr>
            <a:xfrm>
              <a:off x="2610125" y="1305700"/>
              <a:ext cx="1849075" cy="2189825"/>
            </a:xfrm>
            <a:custGeom>
              <a:avLst/>
              <a:gdLst/>
              <a:ahLst/>
              <a:cxnLst/>
              <a:rect l="l" t="t" r="r" b="b"/>
              <a:pathLst>
                <a:path w="73963" h="87593" extrusionOk="0">
                  <a:moveTo>
                    <a:pt x="33730" y="1"/>
                  </a:moveTo>
                  <a:cubicBezTo>
                    <a:pt x="29569" y="1"/>
                    <a:pt x="23334" y="789"/>
                    <a:pt x="17515" y="3082"/>
                  </a:cubicBezTo>
                  <a:cubicBezTo>
                    <a:pt x="8633" y="6559"/>
                    <a:pt x="2739" y="12464"/>
                    <a:pt x="1" y="20620"/>
                  </a:cubicBezTo>
                  <a:lnTo>
                    <a:pt x="322" y="20727"/>
                  </a:lnTo>
                  <a:cubicBezTo>
                    <a:pt x="3037" y="12655"/>
                    <a:pt x="8859" y="6809"/>
                    <a:pt x="17646" y="3368"/>
                  </a:cubicBezTo>
                  <a:cubicBezTo>
                    <a:pt x="23456" y="1086"/>
                    <a:pt x="29667" y="313"/>
                    <a:pt x="33792" y="313"/>
                  </a:cubicBezTo>
                  <a:cubicBezTo>
                    <a:pt x="34274" y="313"/>
                    <a:pt x="34727" y="324"/>
                    <a:pt x="35148" y="344"/>
                  </a:cubicBezTo>
                  <a:cubicBezTo>
                    <a:pt x="40279" y="594"/>
                    <a:pt x="50197" y="1975"/>
                    <a:pt x="58794" y="8499"/>
                  </a:cubicBezTo>
                  <a:cubicBezTo>
                    <a:pt x="67021" y="14750"/>
                    <a:pt x="71605" y="23811"/>
                    <a:pt x="72402" y="35455"/>
                  </a:cubicBezTo>
                  <a:cubicBezTo>
                    <a:pt x="72414" y="35538"/>
                    <a:pt x="73653" y="44623"/>
                    <a:pt x="66902" y="56410"/>
                  </a:cubicBezTo>
                  <a:cubicBezTo>
                    <a:pt x="62163" y="64673"/>
                    <a:pt x="56031" y="69185"/>
                    <a:pt x="51709" y="71519"/>
                  </a:cubicBezTo>
                  <a:cubicBezTo>
                    <a:pt x="47030" y="74055"/>
                    <a:pt x="43423" y="74639"/>
                    <a:pt x="43387" y="74639"/>
                  </a:cubicBezTo>
                  <a:lnTo>
                    <a:pt x="43244" y="74662"/>
                  </a:lnTo>
                  <a:lnTo>
                    <a:pt x="43220" y="87593"/>
                  </a:lnTo>
                  <a:lnTo>
                    <a:pt x="43542" y="87593"/>
                  </a:lnTo>
                  <a:lnTo>
                    <a:pt x="43554" y="74948"/>
                  </a:lnTo>
                  <a:cubicBezTo>
                    <a:pt x="44256" y="74817"/>
                    <a:pt x="47614" y="74103"/>
                    <a:pt x="51828" y="71829"/>
                  </a:cubicBezTo>
                  <a:cubicBezTo>
                    <a:pt x="56198" y="69471"/>
                    <a:pt x="62389" y="64923"/>
                    <a:pt x="67152" y="56577"/>
                  </a:cubicBezTo>
                  <a:cubicBezTo>
                    <a:pt x="73962" y="44682"/>
                    <a:pt x="72712" y="35503"/>
                    <a:pt x="72712" y="35431"/>
                  </a:cubicBezTo>
                  <a:cubicBezTo>
                    <a:pt x="71902" y="23704"/>
                    <a:pt x="67283" y="14560"/>
                    <a:pt x="58972" y="8261"/>
                  </a:cubicBezTo>
                  <a:cubicBezTo>
                    <a:pt x="50304" y="1677"/>
                    <a:pt x="40315" y="272"/>
                    <a:pt x="35148" y="34"/>
                  </a:cubicBezTo>
                  <a:cubicBezTo>
                    <a:pt x="34709" y="12"/>
                    <a:pt x="34235" y="1"/>
                    <a:pt x="33730" y="1"/>
                  </a:cubicBez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6"/>
            <p:cNvSpPr/>
            <p:nvPr/>
          </p:nvSpPr>
          <p:spPr>
            <a:xfrm>
              <a:off x="3375700" y="3633625"/>
              <a:ext cx="322975" cy="257775"/>
            </a:xfrm>
            <a:custGeom>
              <a:avLst/>
              <a:gdLst/>
              <a:ahLst/>
              <a:cxnLst/>
              <a:rect l="l" t="t" r="r" b="b"/>
              <a:pathLst>
                <a:path w="12919" h="10311" extrusionOk="0">
                  <a:moveTo>
                    <a:pt x="12597" y="0"/>
                  </a:moveTo>
                  <a:lnTo>
                    <a:pt x="12573" y="9989"/>
                  </a:lnTo>
                  <a:lnTo>
                    <a:pt x="0" y="9989"/>
                  </a:lnTo>
                  <a:lnTo>
                    <a:pt x="0" y="10311"/>
                  </a:lnTo>
                  <a:lnTo>
                    <a:pt x="12895" y="10311"/>
                  </a:lnTo>
                  <a:lnTo>
                    <a:pt x="12919" y="0"/>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6"/>
            <p:cNvSpPr/>
            <p:nvPr/>
          </p:nvSpPr>
          <p:spPr>
            <a:xfrm>
              <a:off x="3289075" y="3323450"/>
              <a:ext cx="90525" cy="567950"/>
            </a:xfrm>
            <a:custGeom>
              <a:avLst/>
              <a:gdLst/>
              <a:ahLst/>
              <a:cxnLst/>
              <a:rect l="l" t="t" r="r" b="b"/>
              <a:pathLst>
                <a:path w="3621" h="22718" extrusionOk="0">
                  <a:moveTo>
                    <a:pt x="1" y="1"/>
                  </a:moveTo>
                  <a:lnTo>
                    <a:pt x="1" y="22718"/>
                  </a:lnTo>
                  <a:lnTo>
                    <a:pt x="3465" y="22718"/>
                  </a:lnTo>
                  <a:lnTo>
                    <a:pt x="3465" y="22396"/>
                  </a:lnTo>
                  <a:lnTo>
                    <a:pt x="322" y="22396"/>
                  </a:lnTo>
                  <a:lnTo>
                    <a:pt x="322" y="322"/>
                  </a:lnTo>
                  <a:lnTo>
                    <a:pt x="3299" y="322"/>
                  </a:lnTo>
                  <a:lnTo>
                    <a:pt x="3299" y="19860"/>
                  </a:lnTo>
                  <a:lnTo>
                    <a:pt x="3620" y="19860"/>
                  </a:lnTo>
                  <a:lnTo>
                    <a:pt x="3620" y="1"/>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6"/>
            <p:cNvSpPr/>
            <p:nvPr/>
          </p:nvSpPr>
          <p:spPr>
            <a:xfrm>
              <a:off x="2673525" y="1512525"/>
              <a:ext cx="350375" cy="468225"/>
            </a:xfrm>
            <a:custGeom>
              <a:avLst/>
              <a:gdLst/>
              <a:ahLst/>
              <a:cxnLst/>
              <a:rect l="l" t="t" r="r" b="b"/>
              <a:pathLst>
                <a:path w="14015" h="18729" extrusionOk="0">
                  <a:moveTo>
                    <a:pt x="6168" y="0"/>
                  </a:moveTo>
                  <a:lnTo>
                    <a:pt x="5954" y="250"/>
                  </a:lnTo>
                  <a:lnTo>
                    <a:pt x="9002" y="2893"/>
                  </a:lnTo>
                  <a:cubicBezTo>
                    <a:pt x="7406" y="3763"/>
                    <a:pt x="5954" y="4918"/>
                    <a:pt x="4739" y="6275"/>
                  </a:cubicBezTo>
                  <a:cubicBezTo>
                    <a:pt x="2679" y="8537"/>
                    <a:pt x="191" y="12502"/>
                    <a:pt x="1" y="18562"/>
                  </a:cubicBezTo>
                  <a:lnTo>
                    <a:pt x="1" y="18729"/>
                  </a:lnTo>
                  <a:lnTo>
                    <a:pt x="5894" y="18729"/>
                  </a:lnTo>
                  <a:lnTo>
                    <a:pt x="5918" y="18598"/>
                  </a:lnTo>
                  <a:cubicBezTo>
                    <a:pt x="5954" y="18503"/>
                    <a:pt x="7883" y="9299"/>
                    <a:pt x="13776" y="7239"/>
                  </a:cubicBezTo>
                  <a:lnTo>
                    <a:pt x="14014" y="7156"/>
                  </a:lnTo>
                  <a:lnTo>
                    <a:pt x="11740" y="4775"/>
                  </a:lnTo>
                  <a:lnTo>
                    <a:pt x="11657" y="4798"/>
                  </a:lnTo>
                  <a:cubicBezTo>
                    <a:pt x="11442" y="4846"/>
                    <a:pt x="6406" y="6084"/>
                    <a:pt x="3644" y="15193"/>
                  </a:cubicBezTo>
                  <a:lnTo>
                    <a:pt x="3965" y="15276"/>
                  </a:lnTo>
                  <a:cubicBezTo>
                    <a:pt x="6466" y="6989"/>
                    <a:pt x="10966" y="5322"/>
                    <a:pt x="11633" y="5120"/>
                  </a:cubicBezTo>
                  <a:lnTo>
                    <a:pt x="13443" y="7013"/>
                  </a:lnTo>
                  <a:cubicBezTo>
                    <a:pt x="7918" y="9156"/>
                    <a:pt x="5882" y="17276"/>
                    <a:pt x="5632" y="18407"/>
                  </a:cubicBezTo>
                  <a:lnTo>
                    <a:pt x="346" y="18407"/>
                  </a:lnTo>
                  <a:cubicBezTo>
                    <a:pt x="763" y="7144"/>
                    <a:pt x="9287" y="3108"/>
                    <a:pt x="9371" y="3072"/>
                  </a:cubicBezTo>
                  <a:lnTo>
                    <a:pt x="9597" y="2965"/>
                  </a:lnTo>
                  <a:lnTo>
                    <a:pt x="6168" y="0"/>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6"/>
            <p:cNvSpPr/>
            <p:nvPr/>
          </p:nvSpPr>
          <p:spPr>
            <a:xfrm>
              <a:off x="2880400" y="1388900"/>
              <a:ext cx="1001350" cy="253125"/>
            </a:xfrm>
            <a:custGeom>
              <a:avLst/>
              <a:gdLst/>
              <a:ahLst/>
              <a:cxnLst/>
              <a:rect l="l" t="t" r="r" b="b"/>
              <a:pathLst>
                <a:path w="40054" h="10125" extrusionOk="0">
                  <a:moveTo>
                    <a:pt x="22053" y="1"/>
                  </a:moveTo>
                  <a:cubicBezTo>
                    <a:pt x="17103" y="1"/>
                    <a:pt x="11718" y="960"/>
                    <a:pt x="6727" y="3850"/>
                  </a:cubicBezTo>
                  <a:lnTo>
                    <a:pt x="6894" y="4124"/>
                  </a:lnTo>
                  <a:cubicBezTo>
                    <a:pt x="11826" y="1266"/>
                    <a:pt x="17152" y="317"/>
                    <a:pt x="22051" y="317"/>
                  </a:cubicBezTo>
                  <a:cubicBezTo>
                    <a:pt x="30932" y="317"/>
                    <a:pt x="38411" y="3435"/>
                    <a:pt x="39601" y="3957"/>
                  </a:cubicBezTo>
                  <a:lnTo>
                    <a:pt x="37207" y="7946"/>
                  </a:lnTo>
                  <a:cubicBezTo>
                    <a:pt x="34868" y="6562"/>
                    <a:pt x="30017" y="5161"/>
                    <a:pt x="23240" y="5161"/>
                  </a:cubicBezTo>
                  <a:cubicBezTo>
                    <a:pt x="22085" y="5161"/>
                    <a:pt x="20874" y="5202"/>
                    <a:pt x="19610" y="5291"/>
                  </a:cubicBezTo>
                  <a:cubicBezTo>
                    <a:pt x="16324" y="5481"/>
                    <a:pt x="13109" y="6314"/>
                    <a:pt x="10145" y="7755"/>
                  </a:cubicBezTo>
                  <a:cubicBezTo>
                    <a:pt x="9073" y="8267"/>
                    <a:pt x="8085" y="8922"/>
                    <a:pt x="7180" y="9684"/>
                  </a:cubicBezTo>
                  <a:lnTo>
                    <a:pt x="227" y="3219"/>
                  </a:lnTo>
                  <a:lnTo>
                    <a:pt x="0" y="3457"/>
                  </a:lnTo>
                  <a:lnTo>
                    <a:pt x="7180" y="10124"/>
                  </a:lnTo>
                  <a:lnTo>
                    <a:pt x="7287" y="10017"/>
                  </a:lnTo>
                  <a:cubicBezTo>
                    <a:pt x="7323" y="9970"/>
                    <a:pt x="11311" y="6207"/>
                    <a:pt x="19634" y="5636"/>
                  </a:cubicBezTo>
                  <a:cubicBezTo>
                    <a:pt x="20908" y="5546"/>
                    <a:pt x="22127" y="5504"/>
                    <a:pt x="23289" y="5504"/>
                  </a:cubicBezTo>
                  <a:cubicBezTo>
                    <a:pt x="30106" y="5504"/>
                    <a:pt x="34935" y="6931"/>
                    <a:pt x="37184" y="8315"/>
                  </a:cubicBezTo>
                  <a:lnTo>
                    <a:pt x="37327" y="8410"/>
                  </a:lnTo>
                  <a:lnTo>
                    <a:pt x="40053" y="3814"/>
                  </a:lnTo>
                  <a:lnTo>
                    <a:pt x="39898" y="3743"/>
                  </a:lnTo>
                  <a:cubicBezTo>
                    <a:pt x="39772" y="3680"/>
                    <a:pt x="31747" y="1"/>
                    <a:pt x="22053" y="1"/>
                  </a:cubicBez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6"/>
            <p:cNvSpPr/>
            <p:nvPr/>
          </p:nvSpPr>
          <p:spPr>
            <a:xfrm>
              <a:off x="3610850" y="1502700"/>
              <a:ext cx="798325" cy="2282150"/>
            </a:xfrm>
            <a:custGeom>
              <a:avLst/>
              <a:gdLst/>
              <a:ahLst/>
              <a:cxnLst/>
              <a:rect l="l" t="t" r="r" b="b"/>
              <a:pathLst>
                <a:path w="31933" h="91286" extrusionOk="0">
                  <a:moveTo>
                    <a:pt x="12049" y="0"/>
                  </a:moveTo>
                  <a:lnTo>
                    <a:pt x="9382" y="4822"/>
                  </a:lnTo>
                  <a:lnTo>
                    <a:pt x="9561" y="4882"/>
                  </a:lnTo>
                  <a:cubicBezTo>
                    <a:pt x="9692" y="4941"/>
                    <a:pt x="23158" y="10252"/>
                    <a:pt x="23158" y="23896"/>
                  </a:cubicBezTo>
                  <a:lnTo>
                    <a:pt x="23158" y="24051"/>
                  </a:lnTo>
                  <a:lnTo>
                    <a:pt x="28540" y="24099"/>
                  </a:lnTo>
                  <a:lnTo>
                    <a:pt x="28540" y="23777"/>
                  </a:lnTo>
                  <a:lnTo>
                    <a:pt x="23468" y="23729"/>
                  </a:lnTo>
                  <a:cubicBezTo>
                    <a:pt x="23372" y="10823"/>
                    <a:pt x="11418" y="5322"/>
                    <a:pt x="9835" y="4656"/>
                  </a:cubicBezTo>
                  <a:lnTo>
                    <a:pt x="12180" y="417"/>
                  </a:lnTo>
                  <a:cubicBezTo>
                    <a:pt x="16395" y="2786"/>
                    <a:pt x="20074" y="6001"/>
                    <a:pt x="22979" y="9871"/>
                  </a:cubicBezTo>
                  <a:cubicBezTo>
                    <a:pt x="27397" y="15812"/>
                    <a:pt x="31576" y="25908"/>
                    <a:pt x="26432" y="40327"/>
                  </a:cubicBezTo>
                  <a:cubicBezTo>
                    <a:pt x="22753" y="50649"/>
                    <a:pt x="9871" y="63830"/>
                    <a:pt x="655" y="63889"/>
                  </a:cubicBezTo>
                  <a:lnTo>
                    <a:pt x="489" y="63889"/>
                  </a:lnTo>
                  <a:lnTo>
                    <a:pt x="0" y="91285"/>
                  </a:lnTo>
                  <a:lnTo>
                    <a:pt x="322" y="91285"/>
                  </a:lnTo>
                  <a:lnTo>
                    <a:pt x="798" y="64199"/>
                  </a:lnTo>
                  <a:cubicBezTo>
                    <a:pt x="4632" y="64092"/>
                    <a:pt x="9894" y="61436"/>
                    <a:pt x="14919" y="57043"/>
                  </a:cubicBezTo>
                  <a:cubicBezTo>
                    <a:pt x="20348" y="52316"/>
                    <a:pt x="24658" y="46232"/>
                    <a:pt x="26730" y="40422"/>
                  </a:cubicBezTo>
                  <a:cubicBezTo>
                    <a:pt x="31933" y="25861"/>
                    <a:pt x="27694" y="15657"/>
                    <a:pt x="23229" y="9656"/>
                  </a:cubicBezTo>
                  <a:cubicBezTo>
                    <a:pt x="20265" y="5715"/>
                    <a:pt x="16502" y="2429"/>
                    <a:pt x="12180" y="48"/>
                  </a:cubicBezTo>
                  <a:lnTo>
                    <a:pt x="12049" y="0"/>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6"/>
            <p:cNvSpPr/>
            <p:nvPr/>
          </p:nvSpPr>
          <p:spPr>
            <a:xfrm>
              <a:off x="3441775" y="3030275"/>
              <a:ext cx="111650" cy="758450"/>
            </a:xfrm>
            <a:custGeom>
              <a:avLst/>
              <a:gdLst/>
              <a:ahLst/>
              <a:cxnLst/>
              <a:rect l="l" t="t" r="r" b="b"/>
              <a:pathLst>
                <a:path w="4466" h="30338" extrusionOk="0">
                  <a:moveTo>
                    <a:pt x="501" y="0"/>
                  </a:moveTo>
                  <a:lnTo>
                    <a:pt x="513" y="1881"/>
                  </a:lnTo>
                  <a:lnTo>
                    <a:pt x="1" y="30170"/>
                  </a:lnTo>
                  <a:lnTo>
                    <a:pt x="1" y="30337"/>
                  </a:lnTo>
                  <a:lnTo>
                    <a:pt x="4394" y="30337"/>
                  </a:lnTo>
                  <a:lnTo>
                    <a:pt x="4394" y="30016"/>
                  </a:lnTo>
                  <a:lnTo>
                    <a:pt x="334" y="30016"/>
                  </a:lnTo>
                  <a:lnTo>
                    <a:pt x="834" y="1893"/>
                  </a:lnTo>
                  <a:lnTo>
                    <a:pt x="822" y="322"/>
                  </a:lnTo>
                  <a:lnTo>
                    <a:pt x="4144" y="322"/>
                  </a:lnTo>
                  <a:lnTo>
                    <a:pt x="4144" y="26765"/>
                  </a:lnTo>
                  <a:lnTo>
                    <a:pt x="4465" y="26765"/>
                  </a:lnTo>
                  <a:lnTo>
                    <a:pt x="4465" y="0"/>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6"/>
            <p:cNvSpPr/>
            <p:nvPr/>
          </p:nvSpPr>
          <p:spPr>
            <a:xfrm>
              <a:off x="4184725" y="2852850"/>
              <a:ext cx="72050" cy="73550"/>
            </a:xfrm>
            <a:custGeom>
              <a:avLst/>
              <a:gdLst/>
              <a:ahLst/>
              <a:cxnLst/>
              <a:rect l="l" t="t" r="r" b="b"/>
              <a:pathLst>
                <a:path w="2882" h="2942" extrusionOk="0">
                  <a:moveTo>
                    <a:pt x="143" y="1"/>
                  </a:moveTo>
                  <a:lnTo>
                    <a:pt x="24" y="120"/>
                  </a:lnTo>
                  <a:cubicBezTo>
                    <a:pt x="1" y="180"/>
                    <a:pt x="13" y="239"/>
                    <a:pt x="60" y="275"/>
                  </a:cubicBezTo>
                  <a:lnTo>
                    <a:pt x="108" y="322"/>
                  </a:lnTo>
                  <a:lnTo>
                    <a:pt x="155" y="370"/>
                  </a:lnTo>
                  <a:cubicBezTo>
                    <a:pt x="596" y="822"/>
                    <a:pt x="2358" y="2620"/>
                    <a:pt x="2632" y="2942"/>
                  </a:cubicBezTo>
                  <a:lnTo>
                    <a:pt x="2882" y="2739"/>
                  </a:lnTo>
                  <a:cubicBezTo>
                    <a:pt x="2739" y="2561"/>
                    <a:pt x="2263" y="2061"/>
                    <a:pt x="1453" y="1239"/>
                  </a:cubicBezTo>
                  <a:cubicBezTo>
                    <a:pt x="846" y="620"/>
                    <a:pt x="536" y="311"/>
                    <a:pt x="370" y="156"/>
                  </a:cubicBezTo>
                  <a:lnTo>
                    <a:pt x="274" y="61"/>
                  </a:lnTo>
                  <a:cubicBezTo>
                    <a:pt x="203" y="1"/>
                    <a:pt x="179" y="1"/>
                    <a:pt x="143" y="1"/>
                  </a:cubicBez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6"/>
            <p:cNvSpPr/>
            <p:nvPr/>
          </p:nvSpPr>
          <p:spPr>
            <a:xfrm>
              <a:off x="3946300" y="1360425"/>
              <a:ext cx="55700" cy="67575"/>
            </a:xfrm>
            <a:custGeom>
              <a:avLst/>
              <a:gdLst/>
              <a:ahLst/>
              <a:cxnLst/>
              <a:rect l="l" t="t" r="r" b="b"/>
              <a:pathLst>
                <a:path w="2228" h="2703" extrusionOk="0">
                  <a:moveTo>
                    <a:pt x="1977" y="0"/>
                  </a:moveTo>
                  <a:lnTo>
                    <a:pt x="1" y="2500"/>
                  </a:lnTo>
                  <a:lnTo>
                    <a:pt x="251" y="2703"/>
                  </a:lnTo>
                  <a:lnTo>
                    <a:pt x="2227" y="191"/>
                  </a:lnTo>
                  <a:lnTo>
                    <a:pt x="1977" y="0"/>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6"/>
            <p:cNvSpPr/>
            <p:nvPr/>
          </p:nvSpPr>
          <p:spPr>
            <a:xfrm>
              <a:off x="3951675" y="2206825"/>
              <a:ext cx="90800" cy="8475"/>
            </a:xfrm>
            <a:custGeom>
              <a:avLst/>
              <a:gdLst/>
              <a:ahLst/>
              <a:cxnLst/>
              <a:rect l="l" t="t" r="r" b="b"/>
              <a:pathLst>
                <a:path w="3632" h="339" extrusionOk="0">
                  <a:moveTo>
                    <a:pt x="3067" y="0"/>
                  </a:moveTo>
                  <a:cubicBezTo>
                    <a:pt x="2667" y="0"/>
                    <a:pt x="2230" y="5"/>
                    <a:pt x="1810" y="5"/>
                  </a:cubicBezTo>
                  <a:cubicBezTo>
                    <a:pt x="1381" y="5"/>
                    <a:pt x="942" y="16"/>
                    <a:pt x="549" y="16"/>
                  </a:cubicBezTo>
                  <a:cubicBezTo>
                    <a:pt x="352" y="16"/>
                    <a:pt x="167" y="13"/>
                    <a:pt x="0" y="5"/>
                  </a:cubicBezTo>
                  <a:lnTo>
                    <a:pt x="0" y="339"/>
                  </a:lnTo>
                  <a:lnTo>
                    <a:pt x="1822" y="339"/>
                  </a:lnTo>
                  <a:cubicBezTo>
                    <a:pt x="2242" y="339"/>
                    <a:pt x="2679" y="328"/>
                    <a:pt x="3075" y="328"/>
                  </a:cubicBezTo>
                  <a:cubicBezTo>
                    <a:pt x="3273" y="328"/>
                    <a:pt x="3461" y="331"/>
                    <a:pt x="3631" y="339"/>
                  </a:cubicBezTo>
                  <a:lnTo>
                    <a:pt x="3631" y="5"/>
                  </a:lnTo>
                  <a:cubicBezTo>
                    <a:pt x="3457" y="1"/>
                    <a:pt x="3266" y="0"/>
                    <a:pt x="3067" y="0"/>
                  </a:cubicBez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6"/>
            <p:cNvSpPr/>
            <p:nvPr/>
          </p:nvSpPr>
          <p:spPr>
            <a:xfrm>
              <a:off x="2716975" y="2151575"/>
              <a:ext cx="8075" cy="92000"/>
            </a:xfrm>
            <a:custGeom>
              <a:avLst/>
              <a:gdLst/>
              <a:ahLst/>
              <a:cxnLst/>
              <a:rect l="l" t="t" r="r" b="b"/>
              <a:pathLst>
                <a:path w="323" h="3680" extrusionOk="0">
                  <a:moveTo>
                    <a:pt x="1" y="1"/>
                  </a:moveTo>
                  <a:lnTo>
                    <a:pt x="1" y="3680"/>
                  </a:lnTo>
                  <a:lnTo>
                    <a:pt x="322" y="3680"/>
                  </a:lnTo>
                  <a:lnTo>
                    <a:pt x="322" y="1"/>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6"/>
            <p:cNvSpPr/>
            <p:nvPr/>
          </p:nvSpPr>
          <p:spPr>
            <a:xfrm>
              <a:off x="3461125" y="1695575"/>
              <a:ext cx="8050" cy="79200"/>
            </a:xfrm>
            <a:custGeom>
              <a:avLst/>
              <a:gdLst/>
              <a:ahLst/>
              <a:cxnLst/>
              <a:rect l="l" t="t" r="r" b="b"/>
              <a:pathLst>
                <a:path w="322" h="3168" extrusionOk="0">
                  <a:moveTo>
                    <a:pt x="1" y="1"/>
                  </a:moveTo>
                  <a:lnTo>
                    <a:pt x="1" y="3168"/>
                  </a:lnTo>
                  <a:lnTo>
                    <a:pt x="322" y="3168"/>
                  </a:lnTo>
                  <a:lnTo>
                    <a:pt x="322" y="1"/>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6"/>
            <p:cNvSpPr/>
            <p:nvPr/>
          </p:nvSpPr>
          <p:spPr>
            <a:xfrm>
              <a:off x="4187100" y="2682000"/>
              <a:ext cx="95275" cy="47650"/>
            </a:xfrm>
            <a:custGeom>
              <a:avLst/>
              <a:gdLst/>
              <a:ahLst/>
              <a:cxnLst/>
              <a:rect l="l" t="t" r="r" b="b"/>
              <a:pathLst>
                <a:path w="3811" h="1906" extrusionOk="0">
                  <a:moveTo>
                    <a:pt x="132" y="1"/>
                  </a:moveTo>
                  <a:lnTo>
                    <a:pt x="1" y="298"/>
                  </a:lnTo>
                  <a:lnTo>
                    <a:pt x="3680" y="1906"/>
                  </a:lnTo>
                  <a:lnTo>
                    <a:pt x="3811" y="1620"/>
                  </a:lnTo>
                  <a:lnTo>
                    <a:pt x="132" y="1"/>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6"/>
            <p:cNvSpPr/>
            <p:nvPr/>
          </p:nvSpPr>
          <p:spPr>
            <a:xfrm>
              <a:off x="3804025" y="2822200"/>
              <a:ext cx="64925" cy="81575"/>
            </a:xfrm>
            <a:custGeom>
              <a:avLst/>
              <a:gdLst/>
              <a:ahLst/>
              <a:cxnLst/>
              <a:rect l="l" t="t" r="r" b="b"/>
              <a:pathLst>
                <a:path w="2597" h="3263" extrusionOk="0">
                  <a:moveTo>
                    <a:pt x="251" y="1"/>
                  </a:moveTo>
                  <a:lnTo>
                    <a:pt x="1" y="191"/>
                  </a:lnTo>
                  <a:lnTo>
                    <a:pt x="2346" y="3263"/>
                  </a:lnTo>
                  <a:lnTo>
                    <a:pt x="2596" y="3061"/>
                  </a:lnTo>
                  <a:lnTo>
                    <a:pt x="251" y="1"/>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6"/>
            <p:cNvSpPr/>
            <p:nvPr/>
          </p:nvSpPr>
          <p:spPr>
            <a:xfrm>
              <a:off x="4376725" y="1908100"/>
              <a:ext cx="96450" cy="33950"/>
            </a:xfrm>
            <a:custGeom>
              <a:avLst/>
              <a:gdLst/>
              <a:ahLst/>
              <a:cxnLst/>
              <a:rect l="l" t="t" r="r" b="b"/>
              <a:pathLst>
                <a:path w="3858" h="1358" extrusionOk="0">
                  <a:moveTo>
                    <a:pt x="3774" y="1"/>
                  </a:moveTo>
                  <a:lnTo>
                    <a:pt x="0" y="1048"/>
                  </a:lnTo>
                  <a:lnTo>
                    <a:pt x="83" y="1358"/>
                  </a:lnTo>
                  <a:lnTo>
                    <a:pt x="3858" y="310"/>
                  </a:lnTo>
                  <a:lnTo>
                    <a:pt x="3774" y="1"/>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6"/>
            <p:cNvSpPr/>
            <p:nvPr/>
          </p:nvSpPr>
          <p:spPr>
            <a:xfrm>
              <a:off x="3209600" y="4072050"/>
              <a:ext cx="555450" cy="519450"/>
            </a:xfrm>
            <a:custGeom>
              <a:avLst/>
              <a:gdLst/>
              <a:ahLst/>
              <a:cxnLst/>
              <a:rect l="l" t="t" r="r" b="b"/>
              <a:pathLst>
                <a:path w="22218" h="20778" extrusionOk="0">
                  <a:moveTo>
                    <a:pt x="167" y="1"/>
                  </a:moveTo>
                  <a:lnTo>
                    <a:pt x="167" y="322"/>
                  </a:lnTo>
                  <a:lnTo>
                    <a:pt x="21896" y="322"/>
                  </a:lnTo>
                  <a:lnTo>
                    <a:pt x="21896" y="20456"/>
                  </a:lnTo>
                  <a:lnTo>
                    <a:pt x="322" y="20456"/>
                  </a:lnTo>
                  <a:lnTo>
                    <a:pt x="322" y="3870"/>
                  </a:lnTo>
                  <a:lnTo>
                    <a:pt x="1" y="3870"/>
                  </a:lnTo>
                  <a:lnTo>
                    <a:pt x="1" y="20777"/>
                  </a:lnTo>
                  <a:lnTo>
                    <a:pt x="22218" y="20777"/>
                  </a:lnTo>
                  <a:lnTo>
                    <a:pt x="22218" y="1"/>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6"/>
            <p:cNvSpPr/>
            <p:nvPr/>
          </p:nvSpPr>
          <p:spPr>
            <a:xfrm>
              <a:off x="3213775" y="4167900"/>
              <a:ext cx="484900" cy="336075"/>
            </a:xfrm>
            <a:custGeom>
              <a:avLst/>
              <a:gdLst/>
              <a:ahLst/>
              <a:cxnLst/>
              <a:rect l="l" t="t" r="r" b="b"/>
              <a:pathLst>
                <a:path w="19396" h="13443" extrusionOk="0">
                  <a:moveTo>
                    <a:pt x="0" y="1"/>
                  </a:moveTo>
                  <a:lnTo>
                    <a:pt x="0" y="322"/>
                  </a:lnTo>
                  <a:lnTo>
                    <a:pt x="19074" y="322"/>
                  </a:lnTo>
                  <a:lnTo>
                    <a:pt x="19074" y="13121"/>
                  </a:lnTo>
                  <a:lnTo>
                    <a:pt x="3334" y="13121"/>
                  </a:lnTo>
                  <a:lnTo>
                    <a:pt x="3334" y="3799"/>
                  </a:lnTo>
                  <a:lnTo>
                    <a:pt x="15883" y="3799"/>
                  </a:lnTo>
                  <a:lnTo>
                    <a:pt x="15883" y="9097"/>
                  </a:lnTo>
                  <a:lnTo>
                    <a:pt x="6799" y="9097"/>
                  </a:lnTo>
                  <a:lnTo>
                    <a:pt x="6799" y="6882"/>
                  </a:lnTo>
                  <a:lnTo>
                    <a:pt x="12847" y="6882"/>
                  </a:lnTo>
                  <a:lnTo>
                    <a:pt x="12847" y="6561"/>
                  </a:lnTo>
                  <a:lnTo>
                    <a:pt x="6477" y="6561"/>
                  </a:lnTo>
                  <a:lnTo>
                    <a:pt x="6477" y="9418"/>
                  </a:lnTo>
                  <a:lnTo>
                    <a:pt x="16205" y="9418"/>
                  </a:lnTo>
                  <a:lnTo>
                    <a:pt x="16205" y="3477"/>
                  </a:lnTo>
                  <a:lnTo>
                    <a:pt x="3013" y="3477"/>
                  </a:lnTo>
                  <a:lnTo>
                    <a:pt x="3013" y="13443"/>
                  </a:lnTo>
                  <a:lnTo>
                    <a:pt x="19396" y="13443"/>
                  </a:lnTo>
                  <a:lnTo>
                    <a:pt x="19396" y="1"/>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6"/>
            <p:cNvSpPr/>
            <p:nvPr/>
          </p:nvSpPr>
          <p:spPr>
            <a:xfrm>
              <a:off x="3384325" y="4499800"/>
              <a:ext cx="8075" cy="87525"/>
            </a:xfrm>
            <a:custGeom>
              <a:avLst/>
              <a:gdLst/>
              <a:ahLst/>
              <a:cxnLst/>
              <a:rect l="l" t="t" r="r" b="b"/>
              <a:pathLst>
                <a:path w="323" h="3501" extrusionOk="0">
                  <a:moveTo>
                    <a:pt x="1" y="0"/>
                  </a:moveTo>
                  <a:lnTo>
                    <a:pt x="1" y="3501"/>
                  </a:lnTo>
                  <a:lnTo>
                    <a:pt x="322" y="3501"/>
                  </a:lnTo>
                  <a:lnTo>
                    <a:pt x="322" y="0"/>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6"/>
            <p:cNvSpPr/>
            <p:nvPr/>
          </p:nvSpPr>
          <p:spPr>
            <a:xfrm>
              <a:off x="3694500" y="4307200"/>
              <a:ext cx="66675" cy="8075"/>
            </a:xfrm>
            <a:custGeom>
              <a:avLst/>
              <a:gdLst/>
              <a:ahLst/>
              <a:cxnLst/>
              <a:rect l="l" t="t" r="r" b="b"/>
              <a:pathLst>
                <a:path w="2667" h="323" extrusionOk="0">
                  <a:moveTo>
                    <a:pt x="0" y="1"/>
                  </a:moveTo>
                  <a:lnTo>
                    <a:pt x="0" y="322"/>
                  </a:lnTo>
                  <a:lnTo>
                    <a:pt x="2667" y="322"/>
                  </a:lnTo>
                  <a:lnTo>
                    <a:pt x="2667" y="1"/>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6"/>
            <p:cNvSpPr/>
            <p:nvPr/>
          </p:nvSpPr>
          <p:spPr>
            <a:xfrm>
              <a:off x="3441775" y="4258975"/>
              <a:ext cx="8075" cy="72675"/>
            </a:xfrm>
            <a:custGeom>
              <a:avLst/>
              <a:gdLst/>
              <a:ahLst/>
              <a:cxnLst/>
              <a:rect l="l" t="t" r="r" b="b"/>
              <a:pathLst>
                <a:path w="323" h="2907" extrusionOk="0">
                  <a:moveTo>
                    <a:pt x="1" y="1"/>
                  </a:moveTo>
                  <a:lnTo>
                    <a:pt x="1" y="2906"/>
                  </a:lnTo>
                  <a:lnTo>
                    <a:pt x="322" y="2906"/>
                  </a:lnTo>
                  <a:lnTo>
                    <a:pt x="322" y="1"/>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6"/>
            <p:cNvSpPr/>
            <p:nvPr/>
          </p:nvSpPr>
          <p:spPr>
            <a:xfrm>
              <a:off x="3213775" y="4378050"/>
              <a:ext cx="79500" cy="8050"/>
            </a:xfrm>
            <a:custGeom>
              <a:avLst/>
              <a:gdLst/>
              <a:ahLst/>
              <a:cxnLst/>
              <a:rect l="l" t="t" r="r" b="b"/>
              <a:pathLst>
                <a:path w="3180" h="322" extrusionOk="0">
                  <a:moveTo>
                    <a:pt x="0" y="0"/>
                  </a:moveTo>
                  <a:lnTo>
                    <a:pt x="0" y="322"/>
                  </a:lnTo>
                  <a:lnTo>
                    <a:pt x="3179" y="322"/>
                  </a:lnTo>
                  <a:lnTo>
                    <a:pt x="3179" y="0"/>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6"/>
            <p:cNvSpPr/>
            <p:nvPr/>
          </p:nvSpPr>
          <p:spPr>
            <a:xfrm>
              <a:off x="2779500" y="2099200"/>
              <a:ext cx="49725" cy="21150"/>
            </a:xfrm>
            <a:custGeom>
              <a:avLst/>
              <a:gdLst/>
              <a:ahLst/>
              <a:cxnLst/>
              <a:rect l="l" t="t" r="r" b="b"/>
              <a:pathLst>
                <a:path w="1989" h="846" extrusionOk="0">
                  <a:moveTo>
                    <a:pt x="1584" y="0"/>
                  </a:moveTo>
                  <a:lnTo>
                    <a:pt x="465" y="274"/>
                  </a:lnTo>
                  <a:lnTo>
                    <a:pt x="0" y="691"/>
                  </a:lnTo>
                  <a:lnTo>
                    <a:pt x="619" y="846"/>
                  </a:lnTo>
                  <a:lnTo>
                    <a:pt x="1989" y="453"/>
                  </a:lnTo>
                  <a:lnTo>
                    <a:pt x="1584"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6"/>
            <p:cNvSpPr/>
            <p:nvPr/>
          </p:nvSpPr>
          <p:spPr>
            <a:xfrm>
              <a:off x="2794375" y="2060200"/>
              <a:ext cx="132775" cy="153025"/>
            </a:xfrm>
            <a:custGeom>
              <a:avLst/>
              <a:gdLst/>
              <a:ahLst/>
              <a:cxnLst/>
              <a:rect l="l" t="t" r="r" b="b"/>
              <a:pathLst>
                <a:path w="5311" h="6121" extrusionOk="0">
                  <a:moveTo>
                    <a:pt x="2310" y="1060"/>
                  </a:moveTo>
                  <a:lnTo>
                    <a:pt x="2798" y="1953"/>
                  </a:lnTo>
                  <a:lnTo>
                    <a:pt x="2453" y="3049"/>
                  </a:lnTo>
                  <a:lnTo>
                    <a:pt x="1560" y="2620"/>
                  </a:lnTo>
                  <a:cubicBezTo>
                    <a:pt x="1429" y="2251"/>
                    <a:pt x="1203" y="1906"/>
                    <a:pt x="917" y="1644"/>
                  </a:cubicBezTo>
                  <a:lnTo>
                    <a:pt x="1013" y="1644"/>
                  </a:lnTo>
                  <a:cubicBezTo>
                    <a:pt x="1120" y="1620"/>
                    <a:pt x="1239" y="1584"/>
                    <a:pt x="1346" y="1525"/>
                  </a:cubicBezTo>
                  <a:cubicBezTo>
                    <a:pt x="2108" y="1144"/>
                    <a:pt x="2310" y="1060"/>
                    <a:pt x="2310" y="1060"/>
                  </a:cubicBezTo>
                  <a:close/>
                  <a:moveTo>
                    <a:pt x="1632" y="1"/>
                  </a:moveTo>
                  <a:lnTo>
                    <a:pt x="536" y="1287"/>
                  </a:lnTo>
                  <a:cubicBezTo>
                    <a:pt x="536" y="1358"/>
                    <a:pt x="560" y="1429"/>
                    <a:pt x="608" y="1489"/>
                  </a:cubicBezTo>
                  <a:cubicBezTo>
                    <a:pt x="540" y="1473"/>
                    <a:pt x="470" y="1465"/>
                    <a:pt x="400" y="1465"/>
                  </a:cubicBezTo>
                  <a:cubicBezTo>
                    <a:pt x="260" y="1465"/>
                    <a:pt x="120" y="1497"/>
                    <a:pt x="1" y="1560"/>
                  </a:cubicBezTo>
                  <a:lnTo>
                    <a:pt x="1001" y="4215"/>
                  </a:lnTo>
                  <a:lnTo>
                    <a:pt x="2906" y="6120"/>
                  </a:lnTo>
                  <a:lnTo>
                    <a:pt x="5311" y="5442"/>
                  </a:lnTo>
                  <a:lnTo>
                    <a:pt x="5073" y="2084"/>
                  </a:lnTo>
                  <a:lnTo>
                    <a:pt x="3370"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6"/>
            <p:cNvSpPr/>
            <p:nvPr/>
          </p:nvSpPr>
          <p:spPr>
            <a:xfrm>
              <a:off x="2862250" y="2061350"/>
              <a:ext cx="25900" cy="34900"/>
            </a:xfrm>
            <a:custGeom>
              <a:avLst/>
              <a:gdLst/>
              <a:ahLst/>
              <a:cxnLst/>
              <a:rect l="l" t="t" r="r" b="b"/>
              <a:pathLst>
                <a:path w="1036" h="1396" extrusionOk="0">
                  <a:moveTo>
                    <a:pt x="5" y="1"/>
                  </a:moveTo>
                  <a:cubicBezTo>
                    <a:pt x="3" y="1"/>
                    <a:pt x="2" y="1"/>
                    <a:pt x="0" y="2"/>
                  </a:cubicBezTo>
                  <a:cubicBezTo>
                    <a:pt x="95" y="276"/>
                    <a:pt x="250" y="538"/>
                    <a:pt x="453" y="752"/>
                  </a:cubicBezTo>
                  <a:cubicBezTo>
                    <a:pt x="607" y="1002"/>
                    <a:pt x="798" y="1217"/>
                    <a:pt x="1036" y="1395"/>
                  </a:cubicBezTo>
                  <a:cubicBezTo>
                    <a:pt x="929" y="1122"/>
                    <a:pt x="786" y="860"/>
                    <a:pt x="584" y="645"/>
                  </a:cubicBezTo>
                  <a:cubicBezTo>
                    <a:pt x="309" y="279"/>
                    <a:pt x="56" y="1"/>
                    <a:pt x="5"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6"/>
            <p:cNvSpPr/>
            <p:nvPr/>
          </p:nvSpPr>
          <p:spPr>
            <a:xfrm>
              <a:off x="2795275" y="2095250"/>
              <a:ext cx="60450" cy="41175"/>
            </a:xfrm>
            <a:custGeom>
              <a:avLst/>
              <a:gdLst/>
              <a:ahLst/>
              <a:cxnLst/>
              <a:rect l="l" t="t" r="r" b="b"/>
              <a:pathLst>
                <a:path w="2418" h="1647" extrusionOk="0">
                  <a:moveTo>
                    <a:pt x="400" y="1"/>
                  </a:moveTo>
                  <a:cubicBezTo>
                    <a:pt x="294" y="1"/>
                    <a:pt x="197" y="25"/>
                    <a:pt x="107" y="75"/>
                  </a:cubicBezTo>
                  <a:cubicBezTo>
                    <a:pt x="24" y="111"/>
                    <a:pt x="0" y="158"/>
                    <a:pt x="0" y="158"/>
                  </a:cubicBezTo>
                  <a:cubicBezTo>
                    <a:pt x="107" y="132"/>
                    <a:pt x="221" y="118"/>
                    <a:pt x="332" y="118"/>
                  </a:cubicBezTo>
                  <a:cubicBezTo>
                    <a:pt x="369" y="118"/>
                    <a:pt x="405" y="120"/>
                    <a:pt x="441" y="123"/>
                  </a:cubicBezTo>
                  <a:cubicBezTo>
                    <a:pt x="774" y="242"/>
                    <a:pt x="1060" y="492"/>
                    <a:pt x="1203" y="813"/>
                  </a:cubicBezTo>
                  <a:cubicBezTo>
                    <a:pt x="1298" y="980"/>
                    <a:pt x="1358" y="1147"/>
                    <a:pt x="1417" y="1325"/>
                  </a:cubicBezTo>
                  <a:lnTo>
                    <a:pt x="1417" y="1373"/>
                  </a:lnTo>
                  <a:lnTo>
                    <a:pt x="1453" y="1373"/>
                  </a:lnTo>
                  <a:cubicBezTo>
                    <a:pt x="1762" y="1504"/>
                    <a:pt x="2084" y="1599"/>
                    <a:pt x="2417" y="1647"/>
                  </a:cubicBezTo>
                  <a:cubicBezTo>
                    <a:pt x="2147" y="1489"/>
                    <a:pt x="1866" y="1352"/>
                    <a:pt x="1564" y="1258"/>
                  </a:cubicBezTo>
                  <a:lnTo>
                    <a:pt x="1564" y="1258"/>
                  </a:lnTo>
                  <a:cubicBezTo>
                    <a:pt x="1516" y="1078"/>
                    <a:pt x="1447" y="899"/>
                    <a:pt x="1358" y="730"/>
                  </a:cubicBezTo>
                  <a:cubicBezTo>
                    <a:pt x="1179" y="373"/>
                    <a:pt x="857" y="99"/>
                    <a:pt x="465" y="4"/>
                  </a:cubicBezTo>
                  <a:cubicBezTo>
                    <a:pt x="443" y="2"/>
                    <a:pt x="421" y="1"/>
                    <a:pt x="400"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6"/>
            <p:cNvSpPr/>
            <p:nvPr/>
          </p:nvSpPr>
          <p:spPr>
            <a:xfrm>
              <a:off x="2816700" y="2071125"/>
              <a:ext cx="114625" cy="40300"/>
            </a:xfrm>
            <a:custGeom>
              <a:avLst/>
              <a:gdLst/>
              <a:ahLst/>
              <a:cxnLst/>
              <a:rect l="l" t="t" r="r" b="b"/>
              <a:pathLst>
                <a:path w="4585" h="1612" extrusionOk="0">
                  <a:moveTo>
                    <a:pt x="4264" y="0"/>
                  </a:moveTo>
                  <a:cubicBezTo>
                    <a:pt x="4248" y="0"/>
                    <a:pt x="4232" y="1"/>
                    <a:pt x="4215" y="4"/>
                  </a:cubicBezTo>
                  <a:lnTo>
                    <a:pt x="0" y="1147"/>
                  </a:lnTo>
                  <a:cubicBezTo>
                    <a:pt x="143" y="1278"/>
                    <a:pt x="274" y="1433"/>
                    <a:pt x="370" y="1612"/>
                  </a:cubicBezTo>
                  <a:lnTo>
                    <a:pt x="4346" y="564"/>
                  </a:lnTo>
                  <a:cubicBezTo>
                    <a:pt x="4489" y="516"/>
                    <a:pt x="4584" y="361"/>
                    <a:pt x="4549" y="207"/>
                  </a:cubicBezTo>
                  <a:cubicBezTo>
                    <a:pt x="4537" y="207"/>
                    <a:pt x="4537" y="207"/>
                    <a:pt x="4537" y="195"/>
                  </a:cubicBezTo>
                  <a:cubicBezTo>
                    <a:pt x="4505" y="79"/>
                    <a:pt x="4390" y="0"/>
                    <a:pt x="4264"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6"/>
            <p:cNvSpPr/>
            <p:nvPr/>
          </p:nvSpPr>
          <p:spPr>
            <a:xfrm>
              <a:off x="2066000" y="3320175"/>
              <a:ext cx="63425" cy="136050"/>
            </a:xfrm>
            <a:custGeom>
              <a:avLst/>
              <a:gdLst/>
              <a:ahLst/>
              <a:cxnLst/>
              <a:rect l="l" t="t" r="r" b="b"/>
              <a:pathLst>
                <a:path w="2537" h="5442" extrusionOk="0">
                  <a:moveTo>
                    <a:pt x="2442" y="1"/>
                  </a:moveTo>
                  <a:lnTo>
                    <a:pt x="37" y="1299"/>
                  </a:lnTo>
                  <a:lnTo>
                    <a:pt x="49" y="1299"/>
                  </a:lnTo>
                  <a:cubicBezTo>
                    <a:pt x="13" y="1394"/>
                    <a:pt x="1" y="1489"/>
                    <a:pt x="1" y="1584"/>
                  </a:cubicBezTo>
                  <a:cubicBezTo>
                    <a:pt x="1" y="1715"/>
                    <a:pt x="394" y="3406"/>
                    <a:pt x="394" y="3406"/>
                  </a:cubicBezTo>
                  <a:cubicBezTo>
                    <a:pt x="620" y="4120"/>
                    <a:pt x="930" y="4799"/>
                    <a:pt x="1323" y="5442"/>
                  </a:cubicBezTo>
                  <a:lnTo>
                    <a:pt x="2537" y="894"/>
                  </a:lnTo>
                  <a:lnTo>
                    <a:pt x="2442"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6"/>
            <p:cNvSpPr/>
            <p:nvPr/>
          </p:nvSpPr>
          <p:spPr>
            <a:xfrm>
              <a:off x="2558925" y="4531925"/>
              <a:ext cx="141125" cy="245300"/>
            </a:xfrm>
            <a:custGeom>
              <a:avLst/>
              <a:gdLst/>
              <a:ahLst/>
              <a:cxnLst/>
              <a:rect l="l" t="t" r="r" b="b"/>
              <a:pathLst>
                <a:path w="5645" h="9812" extrusionOk="0">
                  <a:moveTo>
                    <a:pt x="5251" y="1"/>
                  </a:moveTo>
                  <a:lnTo>
                    <a:pt x="1" y="132"/>
                  </a:lnTo>
                  <a:lnTo>
                    <a:pt x="417" y="9812"/>
                  </a:lnTo>
                  <a:lnTo>
                    <a:pt x="5644" y="9693"/>
                  </a:lnTo>
                  <a:lnTo>
                    <a:pt x="5251" y="1"/>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6"/>
            <p:cNvSpPr/>
            <p:nvPr/>
          </p:nvSpPr>
          <p:spPr>
            <a:xfrm>
              <a:off x="2619350" y="4530450"/>
              <a:ext cx="15200" cy="236350"/>
            </a:xfrm>
            <a:custGeom>
              <a:avLst/>
              <a:gdLst/>
              <a:ahLst/>
              <a:cxnLst/>
              <a:rect l="l" t="t" r="r" b="b"/>
              <a:pathLst>
                <a:path w="608" h="9454" extrusionOk="0">
                  <a:moveTo>
                    <a:pt x="48" y="0"/>
                  </a:moveTo>
                  <a:cubicBezTo>
                    <a:pt x="1" y="0"/>
                    <a:pt x="84" y="2120"/>
                    <a:pt x="227" y="4727"/>
                  </a:cubicBezTo>
                  <a:cubicBezTo>
                    <a:pt x="370" y="7347"/>
                    <a:pt x="525" y="9454"/>
                    <a:pt x="560" y="9454"/>
                  </a:cubicBezTo>
                  <a:cubicBezTo>
                    <a:pt x="608" y="9454"/>
                    <a:pt x="525" y="7335"/>
                    <a:pt x="382" y="4727"/>
                  </a:cubicBezTo>
                  <a:cubicBezTo>
                    <a:pt x="239" y="2108"/>
                    <a:pt x="84" y="0"/>
                    <a:pt x="48"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6"/>
            <p:cNvSpPr/>
            <p:nvPr/>
          </p:nvSpPr>
          <p:spPr>
            <a:xfrm>
              <a:off x="2568750" y="4757250"/>
              <a:ext cx="131300" cy="19975"/>
            </a:xfrm>
            <a:custGeom>
              <a:avLst/>
              <a:gdLst/>
              <a:ahLst/>
              <a:cxnLst/>
              <a:rect l="l" t="t" r="r" b="b"/>
              <a:pathLst>
                <a:path w="5252" h="799" extrusionOk="0">
                  <a:moveTo>
                    <a:pt x="5216" y="1"/>
                  </a:moveTo>
                  <a:lnTo>
                    <a:pt x="1" y="132"/>
                  </a:lnTo>
                  <a:lnTo>
                    <a:pt x="24" y="799"/>
                  </a:lnTo>
                  <a:lnTo>
                    <a:pt x="5251" y="680"/>
                  </a:lnTo>
                  <a:lnTo>
                    <a:pt x="5216" y="1"/>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6"/>
            <p:cNvSpPr/>
            <p:nvPr/>
          </p:nvSpPr>
          <p:spPr>
            <a:xfrm>
              <a:off x="2567850" y="4661025"/>
              <a:ext cx="128925" cy="45075"/>
            </a:xfrm>
            <a:custGeom>
              <a:avLst/>
              <a:gdLst/>
              <a:ahLst/>
              <a:cxnLst/>
              <a:rect l="l" t="t" r="r" b="b"/>
              <a:pathLst>
                <a:path w="5157" h="1803" extrusionOk="0">
                  <a:moveTo>
                    <a:pt x="2571" y="0"/>
                  </a:moveTo>
                  <a:cubicBezTo>
                    <a:pt x="2524" y="0"/>
                    <a:pt x="2477" y="2"/>
                    <a:pt x="2430" y="4"/>
                  </a:cubicBezTo>
                  <a:cubicBezTo>
                    <a:pt x="1656" y="40"/>
                    <a:pt x="930" y="385"/>
                    <a:pt x="429" y="981"/>
                  </a:cubicBezTo>
                  <a:cubicBezTo>
                    <a:pt x="287" y="1159"/>
                    <a:pt x="168" y="1350"/>
                    <a:pt x="72" y="1564"/>
                  </a:cubicBezTo>
                  <a:cubicBezTo>
                    <a:pt x="37" y="1635"/>
                    <a:pt x="13" y="1719"/>
                    <a:pt x="1" y="1802"/>
                  </a:cubicBezTo>
                  <a:cubicBezTo>
                    <a:pt x="156" y="1540"/>
                    <a:pt x="322" y="1290"/>
                    <a:pt x="513" y="1052"/>
                  </a:cubicBezTo>
                  <a:cubicBezTo>
                    <a:pt x="1013" y="516"/>
                    <a:pt x="1715" y="195"/>
                    <a:pt x="2442" y="159"/>
                  </a:cubicBezTo>
                  <a:cubicBezTo>
                    <a:pt x="2459" y="159"/>
                    <a:pt x="2477" y="159"/>
                    <a:pt x="2494" y="159"/>
                  </a:cubicBezTo>
                  <a:cubicBezTo>
                    <a:pt x="3214" y="159"/>
                    <a:pt x="3908" y="396"/>
                    <a:pt x="4466" y="838"/>
                  </a:cubicBezTo>
                  <a:cubicBezTo>
                    <a:pt x="4888" y="1169"/>
                    <a:pt x="5114" y="1434"/>
                    <a:pt x="5152" y="1434"/>
                  </a:cubicBezTo>
                  <a:cubicBezTo>
                    <a:pt x="5154" y="1434"/>
                    <a:pt x="5155" y="1434"/>
                    <a:pt x="5156" y="1433"/>
                  </a:cubicBezTo>
                  <a:cubicBezTo>
                    <a:pt x="5121" y="1362"/>
                    <a:pt x="5073" y="1290"/>
                    <a:pt x="5013" y="1231"/>
                  </a:cubicBezTo>
                  <a:cubicBezTo>
                    <a:pt x="4644" y="790"/>
                    <a:pt x="4180" y="457"/>
                    <a:pt x="3656" y="231"/>
                  </a:cubicBezTo>
                  <a:cubicBezTo>
                    <a:pt x="3318" y="83"/>
                    <a:pt x="2942" y="0"/>
                    <a:pt x="2571"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6"/>
            <p:cNvSpPr/>
            <p:nvPr/>
          </p:nvSpPr>
          <p:spPr>
            <a:xfrm>
              <a:off x="2562200" y="4633150"/>
              <a:ext cx="132775" cy="21450"/>
            </a:xfrm>
            <a:custGeom>
              <a:avLst/>
              <a:gdLst/>
              <a:ahLst/>
              <a:cxnLst/>
              <a:rect l="l" t="t" r="r" b="b"/>
              <a:pathLst>
                <a:path w="5311" h="858" extrusionOk="0">
                  <a:moveTo>
                    <a:pt x="1" y="0"/>
                  </a:moveTo>
                  <a:lnTo>
                    <a:pt x="72" y="857"/>
                  </a:lnTo>
                  <a:lnTo>
                    <a:pt x="5311" y="857"/>
                  </a:lnTo>
                  <a:lnTo>
                    <a:pt x="528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6"/>
            <p:cNvSpPr/>
            <p:nvPr/>
          </p:nvSpPr>
          <p:spPr>
            <a:xfrm>
              <a:off x="1967200" y="4549800"/>
              <a:ext cx="291725" cy="230100"/>
            </a:xfrm>
            <a:custGeom>
              <a:avLst/>
              <a:gdLst/>
              <a:ahLst/>
              <a:cxnLst/>
              <a:rect l="l" t="t" r="r" b="b"/>
              <a:pathLst>
                <a:path w="11669" h="9204" extrusionOk="0">
                  <a:moveTo>
                    <a:pt x="11668" y="0"/>
                  </a:moveTo>
                  <a:lnTo>
                    <a:pt x="6060" y="96"/>
                  </a:lnTo>
                  <a:lnTo>
                    <a:pt x="5870" y="5906"/>
                  </a:lnTo>
                  <a:cubicBezTo>
                    <a:pt x="5870" y="5906"/>
                    <a:pt x="36" y="8108"/>
                    <a:pt x="0" y="9204"/>
                  </a:cubicBezTo>
                  <a:lnTo>
                    <a:pt x="11406" y="9061"/>
                  </a:lnTo>
                  <a:lnTo>
                    <a:pt x="11668"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6"/>
            <p:cNvSpPr/>
            <p:nvPr/>
          </p:nvSpPr>
          <p:spPr>
            <a:xfrm>
              <a:off x="2185675" y="4683250"/>
              <a:ext cx="24125" cy="22175"/>
            </a:xfrm>
            <a:custGeom>
              <a:avLst/>
              <a:gdLst/>
              <a:ahLst/>
              <a:cxnLst/>
              <a:rect l="l" t="t" r="r" b="b"/>
              <a:pathLst>
                <a:path w="965" h="887" extrusionOk="0">
                  <a:moveTo>
                    <a:pt x="598" y="12"/>
                  </a:moveTo>
                  <a:lnTo>
                    <a:pt x="631" y="20"/>
                  </a:lnTo>
                  <a:cubicBezTo>
                    <a:pt x="620" y="17"/>
                    <a:pt x="609" y="14"/>
                    <a:pt x="598" y="12"/>
                  </a:cubicBezTo>
                  <a:close/>
                  <a:moveTo>
                    <a:pt x="494" y="1"/>
                  </a:moveTo>
                  <a:cubicBezTo>
                    <a:pt x="295" y="1"/>
                    <a:pt x="116" y="124"/>
                    <a:pt x="48" y="318"/>
                  </a:cubicBezTo>
                  <a:cubicBezTo>
                    <a:pt x="0" y="568"/>
                    <a:pt x="155" y="806"/>
                    <a:pt x="405" y="877"/>
                  </a:cubicBezTo>
                  <a:cubicBezTo>
                    <a:pt x="433" y="883"/>
                    <a:pt x="461" y="886"/>
                    <a:pt x="488" y="886"/>
                  </a:cubicBezTo>
                  <a:cubicBezTo>
                    <a:pt x="687" y="886"/>
                    <a:pt x="877" y="743"/>
                    <a:pt x="929" y="544"/>
                  </a:cubicBezTo>
                  <a:cubicBezTo>
                    <a:pt x="964" y="308"/>
                    <a:pt x="824" y="84"/>
                    <a:pt x="590" y="10"/>
                  </a:cubicBezTo>
                  <a:lnTo>
                    <a:pt x="590" y="10"/>
                  </a:lnTo>
                  <a:cubicBezTo>
                    <a:pt x="592" y="11"/>
                    <a:pt x="595" y="11"/>
                    <a:pt x="598" y="12"/>
                  </a:cubicBezTo>
                  <a:lnTo>
                    <a:pt x="598" y="12"/>
                  </a:lnTo>
                  <a:lnTo>
                    <a:pt x="584" y="8"/>
                  </a:lnTo>
                  <a:lnTo>
                    <a:pt x="584" y="8"/>
                  </a:lnTo>
                  <a:cubicBezTo>
                    <a:pt x="586" y="9"/>
                    <a:pt x="588" y="10"/>
                    <a:pt x="590" y="10"/>
                  </a:cubicBezTo>
                  <a:lnTo>
                    <a:pt x="590" y="10"/>
                  </a:lnTo>
                  <a:cubicBezTo>
                    <a:pt x="558" y="4"/>
                    <a:pt x="525" y="1"/>
                    <a:pt x="49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6"/>
            <p:cNvSpPr/>
            <p:nvPr/>
          </p:nvSpPr>
          <p:spPr>
            <a:xfrm>
              <a:off x="1965700" y="4757850"/>
              <a:ext cx="286675" cy="23250"/>
            </a:xfrm>
            <a:custGeom>
              <a:avLst/>
              <a:gdLst/>
              <a:ahLst/>
              <a:cxnLst/>
              <a:rect l="l" t="t" r="r" b="b"/>
              <a:pathLst>
                <a:path w="11467" h="930" extrusionOk="0">
                  <a:moveTo>
                    <a:pt x="11466" y="1"/>
                  </a:moveTo>
                  <a:lnTo>
                    <a:pt x="382" y="358"/>
                  </a:lnTo>
                  <a:cubicBezTo>
                    <a:pt x="179" y="489"/>
                    <a:pt x="48" y="691"/>
                    <a:pt x="1" y="929"/>
                  </a:cubicBezTo>
                  <a:lnTo>
                    <a:pt x="11466" y="739"/>
                  </a:lnTo>
                  <a:lnTo>
                    <a:pt x="11466" y="1"/>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6"/>
            <p:cNvSpPr/>
            <p:nvPr/>
          </p:nvSpPr>
          <p:spPr>
            <a:xfrm>
              <a:off x="2111400" y="4697025"/>
              <a:ext cx="27550" cy="17150"/>
            </a:xfrm>
            <a:custGeom>
              <a:avLst/>
              <a:gdLst/>
              <a:ahLst/>
              <a:cxnLst/>
              <a:rect l="l" t="t" r="r" b="b"/>
              <a:pathLst>
                <a:path w="1102" h="686" extrusionOk="0">
                  <a:moveTo>
                    <a:pt x="197" y="0"/>
                  </a:moveTo>
                  <a:cubicBezTo>
                    <a:pt x="77" y="0"/>
                    <a:pt x="1" y="29"/>
                    <a:pt x="7" y="53"/>
                  </a:cubicBezTo>
                  <a:cubicBezTo>
                    <a:pt x="7" y="112"/>
                    <a:pt x="292" y="124"/>
                    <a:pt x="566" y="303"/>
                  </a:cubicBezTo>
                  <a:cubicBezTo>
                    <a:pt x="838" y="472"/>
                    <a:pt x="991" y="685"/>
                    <a:pt x="1047" y="685"/>
                  </a:cubicBezTo>
                  <a:cubicBezTo>
                    <a:pt x="1049" y="685"/>
                    <a:pt x="1052" y="685"/>
                    <a:pt x="1054" y="684"/>
                  </a:cubicBezTo>
                  <a:cubicBezTo>
                    <a:pt x="1102" y="660"/>
                    <a:pt x="1019" y="338"/>
                    <a:pt x="673" y="136"/>
                  </a:cubicBezTo>
                  <a:cubicBezTo>
                    <a:pt x="497" y="32"/>
                    <a:pt x="323" y="0"/>
                    <a:pt x="197"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6"/>
            <p:cNvSpPr/>
            <p:nvPr/>
          </p:nvSpPr>
          <p:spPr>
            <a:xfrm>
              <a:off x="2081500" y="4711025"/>
              <a:ext cx="21150" cy="21875"/>
            </a:xfrm>
            <a:custGeom>
              <a:avLst/>
              <a:gdLst/>
              <a:ahLst/>
              <a:cxnLst/>
              <a:rect l="l" t="t" r="r" b="b"/>
              <a:pathLst>
                <a:path w="846" h="875" extrusionOk="0">
                  <a:moveTo>
                    <a:pt x="63" y="0"/>
                  </a:moveTo>
                  <a:cubicBezTo>
                    <a:pt x="24" y="0"/>
                    <a:pt x="0" y="7"/>
                    <a:pt x="0" y="16"/>
                  </a:cubicBezTo>
                  <a:cubicBezTo>
                    <a:pt x="0" y="76"/>
                    <a:pt x="238" y="159"/>
                    <a:pt x="441" y="397"/>
                  </a:cubicBezTo>
                  <a:cubicBezTo>
                    <a:pt x="627" y="630"/>
                    <a:pt x="688" y="874"/>
                    <a:pt x="757" y="874"/>
                  </a:cubicBezTo>
                  <a:cubicBezTo>
                    <a:pt x="759" y="874"/>
                    <a:pt x="760" y="874"/>
                    <a:pt x="762" y="874"/>
                  </a:cubicBezTo>
                  <a:cubicBezTo>
                    <a:pt x="822" y="874"/>
                    <a:pt x="845" y="552"/>
                    <a:pt x="595" y="266"/>
                  </a:cubicBezTo>
                  <a:cubicBezTo>
                    <a:pt x="411" y="55"/>
                    <a:pt x="174" y="0"/>
                    <a:pt x="63"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6"/>
            <p:cNvSpPr/>
            <p:nvPr/>
          </p:nvSpPr>
          <p:spPr>
            <a:xfrm>
              <a:off x="2052925" y="4723975"/>
              <a:ext cx="15500" cy="24075"/>
            </a:xfrm>
            <a:custGeom>
              <a:avLst/>
              <a:gdLst/>
              <a:ahLst/>
              <a:cxnLst/>
              <a:rect l="l" t="t" r="r" b="b"/>
              <a:pathLst>
                <a:path w="620" h="963" extrusionOk="0">
                  <a:moveTo>
                    <a:pt x="47" y="0"/>
                  </a:moveTo>
                  <a:cubicBezTo>
                    <a:pt x="35" y="0"/>
                    <a:pt x="27" y="4"/>
                    <a:pt x="24" y="10"/>
                  </a:cubicBezTo>
                  <a:cubicBezTo>
                    <a:pt x="0" y="58"/>
                    <a:pt x="167" y="225"/>
                    <a:pt x="298" y="475"/>
                  </a:cubicBezTo>
                  <a:cubicBezTo>
                    <a:pt x="417" y="725"/>
                    <a:pt x="441" y="963"/>
                    <a:pt x="500" y="963"/>
                  </a:cubicBezTo>
                  <a:cubicBezTo>
                    <a:pt x="548" y="963"/>
                    <a:pt x="619" y="689"/>
                    <a:pt x="464" y="391"/>
                  </a:cubicBezTo>
                  <a:cubicBezTo>
                    <a:pt x="331" y="126"/>
                    <a:pt x="120" y="0"/>
                    <a:pt x="47"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6"/>
            <p:cNvSpPr/>
            <p:nvPr/>
          </p:nvSpPr>
          <p:spPr>
            <a:xfrm>
              <a:off x="2112475" y="4659025"/>
              <a:ext cx="31550" cy="6625"/>
            </a:xfrm>
            <a:custGeom>
              <a:avLst/>
              <a:gdLst/>
              <a:ahLst/>
              <a:cxnLst/>
              <a:rect l="l" t="t" r="r" b="b"/>
              <a:pathLst>
                <a:path w="1262" h="265" extrusionOk="0">
                  <a:moveTo>
                    <a:pt x="606" y="0"/>
                  </a:moveTo>
                  <a:cubicBezTo>
                    <a:pt x="245" y="0"/>
                    <a:pt x="0" y="169"/>
                    <a:pt x="35" y="215"/>
                  </a:cubicBezTo>
                  <a:cubicBezTo>
                    <a:pt x="40" y="226"/>
                    <a:pt x="57" y="230"/>
                    <a:pt x="84" y="230"/>
                  </a:cubicBezTo>
                  <a:cubicBezTo>
                    <a:pt x="167" y="230"/>
                    <a:pt x="346" y="190"/>
                    <a:pt x="566" y="190"/>
                  </a:cubicBezTo>
                  <a:cubicBezTo>
                    <a:pt x="587" y="190"/>
                    <a:pt x="608" y="191"/>
                    <a:pt x="630" y="191"/>
                  </a:cubicBezTo>
                  <a:cubicBezTo>
                    <a:pt x="888" y="201"/>
                    <a:pt x="1100" y="264"/>
                    <a:pt x="1186" y="264"/>
                  </a:cubicBezTo>
                  <a:cubicBezTo>
                    <a:pt x="1207" y="264"/>
                    <a:pt x="1221" y="260"/>
                    <a:pt x="1226" y="251"/>
                  </a:cubicBezTo>
                  <a:cubicBezTo>
                    <a:pt x="1261" y="203"/>
                    <a:pt x="1011" y="13"/>
                    <a:pt x="642" y="1"/>
                  </a:cubicBezTo>
                  <a:cubicBezTo>
                    <a:pt x="630" y="1"/>
                    <a:pt x="618" y="0"/>
                    <a:pt x="606"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6"/>
            <p:cNvSpPr/>
            <p:nvPr/>
          </p:nvSpPr>
          <p:spPr>
            <a:xfrm>
              <a:off x="2107075" y="4608725"/>
              <a:ext cx="43800" cy="25050"/>
            </a:xfrm>
            <a:custGeom>
              <a:avLst/>
              <a:gdLst/>
              <a:ahLst/>
              <a:cxnLst/>
              <a:rect l="l" t="t" r="r" b="b"/>
              <a:pathLst>
                <a:path w="1752" h="1002" extrusionOk="0">
                  <a:moveTo>
                    <a:pt x="1439" y="196"/>
                  </a:moveTo>
                  <a:cubicBezTo>
                    <a:pt x="1479" y="196"/>
                    <a:pt x="1508" y="205"/>
                    <a:pt x="1525" y="227"/>
                  </a:cubicBezTo>
                  <a:cubicBezTo>
                    <a:pt x="1561" y="263"/>
                    <a:pt x="1525" y="251"/>
                    <a:pt x="1525" y="287"/>
                  </a:cubicBezTo>
                  <a:cubicBezTo>
                    <a:pt x="1489" y="322"/>
                    <a:pt x="1442" y="358"/>
                    <a:pt x="1394" y="394"/>
                  </a:cubicBezTo>
                  <a:cubicBezTo>
                    <a:pt x="1299" y="453"/>
                    <a:pt x="1204" y="513"/>
                    <a:pt x="1096" y="572"/>
                  </a:cubicBezTo>
                  <a:cubicBezTo>
                    <a:pt x="918" y="668"/>
                    <a:pt x="739" y="739"/>
                    <a:pt x="549" y="799"/>
                  </a:cubicBezTo>
                  <a:cubicBezTo>
                    <a:pt x="401" y="826"/>
                    <a:pt x="261" y="868"/>
                    <a:pt x="122" y="919"/>
                  </a:cubicBezTo>
                  <a:lnTo>
                    <a:pt x="122" y="919"/>
                  </a:lnTo>
                  <a:cubicBezTo>
                    <a:pt x="189" y="852"/>
                    <a:pt x="292" y="749"/>
                    <a:pt x="442" y="632"/>
                  </a:cubicBezTo>
                  <a:cubicBezTo>
                    <a:pt x="596" y="513"/>
                    <a:pt x="763" y="406"/>
                    <a:pt x="942" y="334"/>
                  </a:cubicBezTo>
                  <a:cubicBezTo>
                    <a:pt x="1049" y="287"/>
                    <a:pt x="1156" y="251"/>
                    <a:pt x="1263" y="227"/>
                  </a:cubicBezTo>
                  <a:cubicBezTo>
                    <a:pt x="1333" y="208"/>
                    <a:pt x="1393" y="196"/>
                    <a:pt x="1439" y="196"/>
                  </a:cubicBezTo>
                  <a:close/>
                  <a:moveTo>
                    <a:pt x="1442" y="1"/>
                  </a:moveTo>
                  <a:cubicBezTo>
                    <a:pt x="1358" y="1"/>
                    <a:pt x="1287" y="13"/>
                    <a:pt x="1215" y="37"/>
                  </a:cubicBezTo>
                  <a:cubicBezTo>
                    <a:pt x="1096" y="72"/>
                    <a:pt x="977" y="108"/>
                    <a:pt x="870" y="167"/>
                  </a:cubicBezTo>
                  <a:cubicBezTo>
                    <a:pt x="668" y="263"/>
                    <a:pt x="501" y="382"/>
                    <a:pt x="346" y="525"/>
                  </a:cubicBezTo>
                  <a:cubicBezTo>
                    <a:pt x="152" y="719"/>
                    <a:pt x="49" y="881"/>
                    <a:pt x="24" y="956"/>
                  </a:cubicBezTo>
                  <a:lnTo>
                    <a:pt x="24" y="956"/>
                  </a:lnTo>
                  <a:cubicBezTo>
                    <a:pt x="16" y="959"/>
                    <a:pt x="9" y="962"/>
                    <a:pt x="1" y="965"/>
                  </a:cubicBezTo>
                  <a:cubicBezTo>
                    <a:pt x="7" y="967"/>
                    <a:pt x="14" y="968"/>
                    <a:pt x="20" y="970"/>
                  </a:cubicBezTo>
                  <a:lnTo>
                    <a:pt x="20" y="970"/>
                  </a:lnTo>
                  <a:cubicBezTo>
                    <a:pt x="16" y="988"/>
                    <a:pt x="17" y="998"/>
                    <a:pt x="25" y="1001"/>
                  </a:cubicBezTo>
                  <a:cubicBezTo>
                    <a:pt x="26" y="1001"/>
                    <a:pt x="27" y="1002"/>
                    <a:pt x="28" y="1002"/>
                  </a:cubicBezTo>
                  <a:cubicBezTo>
                    <a:pt x="34" y="1002"/>
                    <a:pt x="45" y="993"/>
                    <a:pt x="62" y="978"/>
                  </a:cubicBezTo>
                  <a:lnTo>
                    <a:pt x="62" y="978"/>
                  </a:lnTo>
                  <a:cubicBezTo>
                    <a:pt x="122" y="989"/>
                    <a:pt x="183" y="995"/>
                    <a:pt x="243" y="995"/>
                  </a:cubicBezTo>
                  <a:cubicBezTo>
                    <a:pt x="356" y="995"/>
                    <a:pt x="468" y="976"/>
                    <a:pt x="572" y="941"/>
                  </a:cubicBezTo>
                  <a:cubicBezTo>
                    <a:pt x="787" y="906"/>
                    <a:pt x="989" y="834"/>
                    <a:pt x="1180" y="751"/>
                  </a:cubicBezTo>
                  <a:cubicBezTo>
                    <a:pt x="1287" y="691"/>
                    <a:pt x="1394" y="632"/>
                    <a:pt x="1501" y="560"/>
                  </a:cubicBezTo>
                  <a:cubicBezTo>
                    <a:pt x="1561" y="525"/>
                    <a:pt x="1620" y="477"/>
                    <a:pt x="1668" y="418"/>
                  </a:cubicBezTo>
                  <a:cubicBezTo>
                    <a:pt x="1739" y="334"/>
                    <a:pt x="1751" y="215"/>
                    <a:pt x="1680" y="120"/>
                  </a:cubicBezTo>
                  <a:cubicBezTo>
                    <a:pt x="1620" y="48"/>
                    <a:pt x="1537" y="1"/>
                    <a:pt x="1442"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6"/>
            <p:cNvSpPr/>
            <p:nvPr/>
          </p:nvSpPr>
          <p:spPr>
            <a:xfrm>
              <a:off x="2114825" y="4634925"/>
              <a:ext cx="141700" cy="35450"/>
            </a:xfrm>
            <a:custGeom>
              <a:avLst/>
              <a:gdLst/>
              <a:ahLst/>
              <a:cxnLst/>
              <a:rect l="l" t="t" r="r" b="b"/>
              <a:pathLst>
                <a:path w="5668" h="1418" extrusionOk="0">
                  <a:moveTo>
                    <a:pt x="5668" y="1"/>
                  </a:moveTo>
                  <a:lnTo>
                    <a:pt x="60" y="203"/>
                  </a:lnTo>
                  <a:lnTo>
                    <a:pt x="1" y="1417"/>
                  </a:lnTo>
                  <a:lnTo>
                    <a:pt x="5632" y="1334"/>
                  </a:lnTo>
                  <a:lnTo>
                    <a:pt x="56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6"/>
            <p:cNvSpPr/>
            <p:nvPr/>
          </p:nvSpPr>
          <p:spPr>
            <a:xfrm>
              <a:off x="2181800" y="2053300"/>
              <a:ext cx="303925" cy="455500"/>
            </a:xfrm>
            <a:custGeom>
              <a:avLst/>
              <a:gdLst/>
              <a:ahLst/>
              <a:cxnLst/>
              <a:rect l="l" t="t" r="r" b="b"/>
              <a:pathLst>
                <a:path w="12157" h="18220" extrusionOk="0">
                  <a:moveTo>
                    <a:pt x="5801" y="0"/>
                  </a:moveTo>
                  <a:cubicBezTo>
                    <a:pt x="5467" y="0"/>
                    <a:pt x="5127" y="32"/>
                    <a:pt x="4787" y="98"/>
                  </a:cubicBezTo>
                  <a:cubicBezTo>
                    <a:pt x="4775" y="98"/>
                    <a:pt x="4751" y="98"/>
                    <a:pt x="4727" y="110"/>
                  </a:cubicBezTo>
                  <a:cubicBezTo>
                    <a:pt x="1858" y="693"/>
                    <a:pt x="0" y="3491"/>
                    <a:pt x="584" y="6361"/>
                  </a:cubicBezTo>
                  <a:cubicBezTo>
                    <a:pt x="596" y="6420"/>
                    <a:pt x="608" y="6468"/>
                    <a:pt x="620" y="6527"/>
                  </a:cubicBezTo>
                  <a:lnTo>
                    <a:pt x="3382" y="18219"/>
                  </a:lnTo>
                  <a:lnTo>
                    <a:pt x="9966" y="17350"/>
                  </a:lnTo>
                  <a:lnTo>
                    <a:pt x="9478" y="13612"/>
                  </a:lnTo>
                  <a:lnTo>
                    <a:pt x="9478" y="13612"/>
                  </a:lnTo>
                  <a:cubicBezTo>
                    <a:pt x="9478" y="13612"/>
                    <a:pt x="9482" y="13612"/>
                    <a:pt x="9489" y="13612"/>
                  </a:cubicBezTo>
                  <a:cubicBezTo>
                    <a:pt x="9669" y="13612"/>
                    <a:pt x="11891" y="13568"/>
                    <a:pt x="12085" y="11397"/>
                  </a:cubicBezTo>
                  <a:cubicBezTo>
                    <a:pt x="12157" y="10647"/>
                    <a:pt x="11573" y="7325"/>
                    <a:pt x="10990" y="4313"/>
                  </a:cubicBezTo>
                  <a:cubicBezTo>
                    <a:pt x="10507" y="1772"/>
                    <a:pt x="8293" y="0"/>
                    <a:pt x="5801"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6"/>
            <p:cNvSpPr/>
            <p:nvPr/>
          </p:nvSpPr>
          <p:spPr>
            <a:xfrm>
              <a:off x="2172275" y="2044650"/>
              <a:ext cx="287550" cy="344200"/>
            </a:xfrm>
            <a:custGeom>
              <a:avLst/>
              <a:gdLst/>
              <a:ahLst/>
              <a:cxnLst/>
              <a:rect l="l" t="t" r="r" b="b"/>
              <a:pathLst>
                <a:path w="11502" h="13768" extrusionOk="0">
                  <a:moveTo>
                    <a:pt x="6286" y="1"/>
                  </a:moveTo>
                  <a:cubicBezTo>
                    <a:pt x="5435" y="1"/>
                    <a:pt x="4595" y="195"/>
                    <a:pt x="3834" y="575"/>
                  </a:cubicBezTo>
                  <a:cubicBezTo>
                    <a:pt x="3429" y="777"/>
                    <a:pt x="3037" y="1016"/>
                    <a:pt x="2667" y="1278"/>
                  </a:cubicBezTo>
                  <a:cubicBezTo>
                    <a:pt x="2132" y="1659"/>
                    <a:pt x="1679" y="2123"/>
                    <a:pt x="1298" y="2659"/>
                  </a:cubicBezTo>
                  <a:cubicBezTo>
                    <a:pt x="524" y="3897"/>
                    <a:pt x="0" y="5742"/>
                    <a:pt x="155" y="7112"/>
                  </a:cubicBezTo>
                  <a:cubicBezTo>
                    <a:pt x="298" y="8493"/>
                    <a:pt x="2632" y="13767"/>
                    <a:pt x="2632" y="13767"/>
                  </a:cubicBezTo>
                  <a:lnTo>
                    <a:pt x="7775" y="13291"/>
                  </a:lnTo>
                  <a:cubicBezTo>
                    <a:pt x="7775" y="13291"/>
                    <a:pt x="8942" y="11719"/>
                    <a:pt x="9025" y="10660"/>
                  </a:cubicBezTo>
                  <a:cubicBezTo>
                    <a:pt x="9073" y="9981"/>
                    <a:pt x="9025" y="8886"/>
                    <a:pt x="9144" y="8147"/>
                  </a:cubicBezTo>
                  <a:cubicBezTo>
                    <a:pt x="9216" y="7862"/>
                    <a:pt x="9335" y="7600"/>
                    <a:pt x="9502" y="7350"/>
                  </a:cubicBezTo>
                  <a:cubicBezTo>
                    <a:pt x="9537" y="7195"/>
                    <a:pt x="9668" y="6612"/>
                    <a:pt x="10228" y="6600"/>
                  </a:cubicBezTo>
                  <a:cubicBezTo>
                    <a:pt x="10788" y="6600"/>
                    <a:pt x="11026" y="8302"/>
                    <a:pt x="11026" y="8302"/>
                  </a:cubicBezTo>
                  <a:lnTo>
                    <a:pt x="11502" y="8052"/>
                  </a:lnTo>
                  <a:cubicBezTo>
                    <a:pt x="11502" y="8052"/>
                    <a:pt x="11264" y="6492"/>
                    <a:pt x="11145" y="5969"/>
                  </a:cubicBezTo>
                  <a:cubicBezTo>
                    <a:pt x="11085" y="5683"/>
                    <a:pt x="10633" y="4111"/>
                    <a:pt x="10680" y="3790"/>
                  </a:cubicBezTo>
                  <a:cubicBezTo>
                    <a:pt x="10740" y="3480"/>
                    <a:pt x="10918" y="3409"/>
                    <a:pt x="10621" y="2849"/>
                  </a:cubicBezTo>
                  <a:cubicBezTo>
                    <a:pt x="10323" y="2290"/>
                    <a:pt x="9204" y="1397"/>
                    <a:pt x="8716" y="1206"/>
                  </a:cubicBezTo>
                  <a:cubicBezTo>
                    <a:pt x="8228" y="1004"/>
                    <a:pt x="7728" y="1028"/>
                    <a:pt x="7609" y="777"/>
                  </a:cubicBezTo>
                  <a:cubicBezTo>
                    <a:pt x="7489" y="516"/>
                    <a:pt x="7632" y="242"/>
                    <a:pt x="7073" y="39"/>
                  </a:cubicBezTo>
                  <a:lnTo>
                    <a:pt x="6692" y="15"/>
                  </a:lnTo>
                  <a:cubicBezTo>
                    <a:pt x="6557" y="6"/>
                    <a:pt x="6421" y="1"/>
                    <a:pt x="6286"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6"/>
            <p:cNvSpPr/>
            <p:nvPr/>
          </p:nvSpPr>
          <p:spPr>
            <a:xfrm>
              <a:off x="2399675" y="2210225"/>
              <a:ext cx="49150" cy="94675"/>
            </a:xfrm>
            <a:custGeom>
              <a:avLst/>
              <a:gdLst/>
              <a:ahLst/>
              <a:cxnLst/>
              <a:rect l="l" t="t" r="r" b="b"/>
              <a:pathLst>
                <a:path w="1966" h="3787" extrusionOk="0">
                  <a:moveTo>
                    <a:pt x="1001" y="0"/>
                  </a:moveTo>
                  <a:cubicBezTo>
                    <a:pt x="918" y="0"/>
                    <a:pt x="846" y="24"/>
                    <a:pt x="787" y="72"/>
                  </a:cubicBezTo>
                  <a:cubicBezTo>
                    <a:pt x="620" y="179"/>
                    <a:pt x="477" y="322"/>
                    <a:pt x="394" y="500"/>
                  </a:cubicBezTo>
                  <a:cubicBezTo>
                    <a:pt x="96" y="1096"/>
                    <a:pt x="1" y="1763"/>
                    <a:pt x="96" y="2405"/>
                  </a:cubicBezTo>
                  <a:cubicBezTo>
                    <a:pt x="132" y="2775"/>
                    <a:pt x="275" y="3120"/>
                    <a:pt x="501" y="3406"/>
                  </a:cubicBezTo>
                  <a:cubicBezTo>
                    <a:pt x="703" y="3644"/>
                    <a:pt x="989" y="3787"/>
                    <a:pt x="1299" y="3787"/>
                  </a:cubicBezTo>
                  <a:cubicBezTo>
                    <a:pt x="1513" y="3787"/>
                    <a:pt x="1703" y="3703"/>
                    <a:pt x="1858" y="3560"/>
                  </a:cubicBezTo>
                  <a:cubicBezTo>
                    <a:pt x="1965" y="3453"/>
                    <a:pt x="1965" y="3370"/>
                    <a:pt x="1965" y="3370"/>
                  </a:cubicBezTo>
                  <a:lnTo>
                    <a:pt x="1965" y="3370"/>
                  </a:lnTo>
                  <a:cubicBezTo>
                    <a:pt x="1953" y="3370"/>
                    <a:pt x="1918" y="3429"/>
                    <a:pt x="1811" y="3513"/>
                  </a:cubicBezTo>
                  <a:cubicBezTo>
                    <a:pt x="1680" y="3611"/>
                    <a:pt x="1519" y="3669"/>
                    <a:pt x="1347" y="3669"/>
                  </a:cubicBezTo>
                  <a:cubicBezTo>
                    <a:pt x="1331" y="3669"/>
                    <a:pt x="1315" y="3669"/>
                    <a:pt x="1299" y="3668"/>
                  </a:cubicBezTo>
                  <a:cubicBezTo>
                    <a:pt x="1037" y="3644"/>
                    <a:pt x="787" y="3513"/>
                    <a:pt x="620" y="3298"/>
                  </a:cubicBezTo>
                  <a:cubicBezTo>
                    <a:pt x="418" y="3037"/>
                    <a:pt x="298" y="2715"/>
                    <a:pt x="263" y="2382"/>
                  </a:cubicBezTo>
                  <a:cubicBezTo>
                    <a:pt x="168" y="1763"/>
                    <a:pt x="251" y="1132"/>
                    <a:pt x="489" y="560"/>
                  </a:cubicBezTo>
                  <a:cubicBezTo>
                    <a:pt x="608" y="334"/>
                    <a:pt x="787" y="131"/>
                    <a:pt x="1001"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6"/>
            <p:cNvSpPr/>
            <p:nvPr/>
          </p:nvSpPr>
          <p:spPr>
            <a:xfrm>
              <a:off x="2418725" y="2239650"/>
              <a:ext cx="15025" cy="36850"/>
            </a:xfrm>
            <a:custGeom>
              <a:avLst/>
              <a:gdLst/>
              <a:ahLst/>
              <a:cxnLst/>
              <a:rect l="l" t="t" r="r" b="b"/>
              <a:pathLst>
                <a:path w="601" h="1474" extrusionOk="0">
                  <a:moveTo>
                    <a:pt x="445" y="0"/>
                  </a:moveTo>
                  <a:cubicBezTo>
                    <a:pt x="416" y="0"/>
                    <a:pt x="322" y="43"/>
                    <a:pt x="227" y="169"/>
                  </a:cubicBezTo>
                  <a:cubicBezTo>
                    <a:pt x="84" y="347"/>
                    <a:pt x="1" y="574"/>
                    <a:pt x="1" y="812"/>
                  </a:cubicBezTo>
                  <a:cubicBezTo>
                    <a:pt x="1" y="1050"/>
                    <a:pt x="108" y="1288"/>
                    <a:pt x="298" y="1431"/>
                  </a:cubicBezTo>
                  <a:cubicBezTo>
                    <a:pt x="358" y="1463"/>
                    <a:pt x="412" y="1473"/>
                    <a:pt x="457" y="1473"/>
                  </a:cubicBezTo>
                  <a:cubicBezTo>
                    <a:pt x="547" y="1473"/>
                    <a:pt x="600" y="1431"/>
                    <a:pt x="584" y="1431"/>
                  </a:cubicBezTo>
                  <a:cubicBezTo>
                    <a:pt x="584" y="1395"/>
                    <a:pt x="477" y="1407"/>
                    <a:pt x="370" y="1336"/>
                  </a:cubicBezTo>
                  <a:cubicBezTo>
                    <a:pt x="239" y="1193"/>
                    <a:pt x="168" y="1002"/>
                    <a:pt x="179" y="800"/>
                  </a:cubicBezTo>
                  <a:cubicBezTo>
                    <a:pt x="191" y="514"/>
                    <a:pt x="298" y="240"/>
                    <a:pt x="453" y="2"/>
                  </a:cubicBezTo>
                  <a:cubicBezTo>
                    <a:pt x="452" y="1"/>
                    <a:pt x="449" y="0"/>
                    <a:pt x="445"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6"/>
            <p:cNvSpPr/>
            <p:nvPr/>
          </p:nvSpPr>
          <p:spPr>
            <a:xfrm>
              <a:off x="2089825" y="3234450"/>
              <a:ext cx="617350" cy="1432050"/>
            </a:xfrm>
            <a:custGeom>
              <a:avLst/>
              <a:gdLst/>
              <a:ahLst/>
              <a:cxnLst/>
              <a:rect l="l" t="t" r="r" b="b"/>
              <a:pathLst>
                <a:path w="24694" h="57282" extrusionOk="0">
                  <a:moveTo>
                    <a:pt x="2417" y="1"/>
                  </a:moveTo>
                  <a:lnTo>
                    <a:pt x="0" y="10062"/>
                  </a:lnTo>
                  <a:lnTo>
                    <a:pt x="0" y="57055"/>
                  </a:lnTo>
                  <a:lnTo>
                    <a:pt x="7239" y="57282"/>
                  </a:lnTo>
                  <a:lnTo>
                    <a:pt x="7882" y="29338"/>
                  </a:lnTo>
                  <a:lnTo>
                    <a:pt x="11526" y="12038"/>
                  </a:lnTo>
                  <a:lnTo>
                    <a:pt x="14883" y="29814"/>
                  </a:lnTo>
                  <a:lnTo>
                    <a:pt x="18241" y="56567"/>
                  </a:lnTo>
                  <a:lnTo>
                    <a:pt x="24694" y="56377"/>
                  </a:lnTo>
                  <a:cubicBezTo>
                    <a:pt x="24694" y="56377"/>
                    <a:pt x="23599" y="45054"/>
                    <a:pt x="23801" y="41887"/>
                  </a:cubicBezTo>
                  <a:cubicBezTo>
                    <a:pt x="23992" y="38732"/>
                    <a:pt x="22670" y="28754"/>
                    <a:pt x="22670" y="28754"/>
                  </a:cubicBezTo>
                  <a:cubicBezTo>
                    <a:pt x="22670" y="28754"/>
                    <a:pt x="22872" y="12121"/>
                    <a:pt x="22527" y="10109"/>
                  </a:cubicBezTo>
                  <a:cubicBezTo>
                    <a:pt x="22134" y="7859"/>
                    <a:pt x="21813" y="560"/>
                    <a:pt x="21813" y="275"/>
                  </a:cubicBezTo>
                  <a:lnTo>
                    <a:pt x="2417" y="1"/>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6"/>
            <p:cNvSpPr/>
            <p:nvPr/>
          </p:nvSpPr>
          <p:spPr>
            <a:xfrm>
              <a:off x="2181500" y="3537950"/>
              <a:ext cx="196175" cy="57050"/>
            </a:xfrm>
            <a:custGeom>
              <a:avLst/>
              <a:gdLst/>
              <a:ahLst/>
              <a:cxnLst/>
              <a:rect l="l" t="t" r="r" b="b"/>
              <a:pathLst>
                <a:path w="7847" h="2282" extrusionOk="0">
                  <a:moveTo>
                    <a:pt x="7761" y="0"/>
                  </a:moveTo>
                  <a:cubicBezTo>
                    <a:pt x="7682" y="0"/>
                    <a:pt x="7604" y="11"/>
                    <a:pt x="7525" y="29"/>
                  </a:cubicBezTo>
                  <a:cubicBezTo>
                    <a:pt x="7323" y="53"/>
                    <a:pt x="7025" y="88"/>
                    <a:pt x="6656" y="148"/>
                  </a:cubicBezTo>
                  <a:cubicBezTo>
                    <a:pt x="5704" y="315"/>
                    <a:pt x="4763" y="529"/>
                    <a:pt x="3822" y="791"/>
                  </a:cubicBezTo>
                  <a:cubicBezTo>
                    <a:pt x="2894" y="1065"/>
                    <a:pt x="1977" y="1386"/>
                    <a:pt x="1084" y="1755"/>
                  </a:cubicBezTo>
                  <a:cubicBezTo>
                    <a:pt x="751" y="1910"/>
                    <a:pt x="465" y="2029"/>
                    <a:pt x="286" y="2124"/>
                  </a:cubicBezTo>
                  <a:cubicBezTo>
                    <a:pt x="191" y="2160"/>
                    <a:pt x="96" y="2220"/>
                    <a:pt x="1" y="2279"/>
                  </a:cubicBezTo>
                  <a:cubicBezTo>
                    <a:pt x="1" y="2281"/>
                    <a:pt x="4" y="2282"/>
                    <a:pt x="9" y="2282"/>
                  </a:cubicBezTo>
                  <a:cubicBezTo>
                    <a:pt x="71" y="2282"/>
                    <a:pt x="488" y="2130"/>
                    <a:pt x="1132" y="1874"/>
                  </a:cubicBezTo>
                  <a:cubicBezTo>
                    <a:pt x="1822" y="1589"/>
                    <a:pt x="2787" y="1267"/>
                    <a:pt x="3870" y="946"/>
                  </a:cubicBezTo>
                  <a:cubicBezTo>
                    <a:pt x="4954" y="636"/>
                    <a:pt x="5954" y="410"/>
                    <a:pt x="6680" y="255"/>
                  </a:cubicBezTo>
                  <a:cubicBezTo>
                    <a:pt x="7073" y="196"/>
                    <a:pt x="7466" y="112"/>
                    <a:pt x="7847" y="5"/>
                  </a:cubicBezTo>
                  <a:cubicBezTo>
                    <a:pt x="7818" y="2"/>
                    <a:pt x="7789" y="0"/>
                    <a:pt x="776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6"/>
            <p:cNvSpPr/>
            <p:nvPr/>
          </p:nvSpPr>
          <p:spPr>
            <a:xfrm>
              <a:off x="2378250" y="3515750"/>
              <a:ext cx="180700" cy="26350"/>
            </a:xfrm>
            <a:custGeom>
              <a:avLst/>
              <a:gdLst/>
              <a:ahLst/>
              <a:cxnLst/>
              <a:rect l="l" t="t" r="r" b="b"/>
              <a:pathLst>
                <a:path w="7228" h="1054" extrusionOk="0">
                  <a:moveTo>
                    <a:pt x="7228" y="0"/>
                  </a:moveTo>
                  <a:lnTo>
                    <a:pt x="7228" y="0"/>
                  </a:lnTo>
                  <a:cubicBezTo>
                    <a:pt x="6870" y="72"/>
                    <a:pt x="6525" y="155"/>
                    <a:pt x="6192" y="262"/>
                  </a:cubicBezTo>
                  <a:cubicBezTo>
                    <a:pt x="5358" y="488"/>
                    <a:pt x="4501" y="655"/>
                    <a:pt x="3644" y="762"/>
                  </a:cubicBezTo>
                  <a:cubicBezTo>
                    <a:pt x="2883" y="859"/>
                    <a:pt x="2113" y="907"/>
                    <a:pt x="1333" y="907"/>
                  </a:cubicBezTo>
                  <a:cubicBezTo>
                    <a:pt x="1246" y="907"/>
                    <a:pt x="1159" y="906"/>
                    <a:pt x="1072" y="905"/>
                  </a:cubicBezTo>
                  <a:cubicBezTo>
                    <a:pt x="894" y="899"/>
                    <a:pt x="715" y="896"/>
                    <a:pt x="536" y="896"/>
                  </a:cubicBezTo>
                  <a:cubicBezTo>
                    <a:pt x="358" y="896"/>
                    <a:pt x="179" y="899"/>
                    <a:pt x="1" y="905"/>
                  </a:cubicBezTo>
                  <a:cubicBezTo>
                    <a:pt x="84" y="941"/>
                    <a:pt x="191" y="965"/>
                    <a:pt x="286" y="965"/>
                  </a:cubicBezTo>
                  <a:cubicBezTo>
                    <a:pt x="465" y="988"/>
                    <a:pt x="751" y="1024"/>
                    <a:pt x="1072" y="1036"/>
                  </a:cubicBezTo>
                  <a:cubicBezTo>
                    <a:pt x="1315" y="1048"/>
                    <a:pt x="1559" y="1053"/>
                    <a:pt x="1802" y="1053"/>
                  </a:cubicBezTo>
                  <a:cubicBezTo>
                    <a:pt x="3296" y="1053"/>
                    <a:pt x="4782" y="833"/>
                    <a:pt x="6216" y="393"/>
                  </a:cubicBezTo>
                  <a:cubicBezTo>
                    <a:pt x="6537" y="286"/>
                    <a:pt x="6787" y="203"/>
                    <a:pt x="6966" y="131"/>
                  </a:cubicBezTo>
                  <a:cubicBezTo>
                    <a:pt x="7049" y="95"/>
                    <a:pt x="7144" y="60"/>
                    <a:pt x="722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6"/>
            <p:cNvSpPr/>
            <p:nvPr/>
          </p:nvSpPr>
          <p:spPr>
            <a:xfrm>
              <a:off x="2377050" y="3540450"/>
              <a:ext cx="169400" cy="167600"/>
            </a:xfrm>
            <a:custGeom>
              <a:avLst/>
              <a:gdLst/>
              <a:ahLst/>
              <a:cxnLst/>
              <a:rect l="l" t="t" r="r" b="b"/>
              <a:pathLst>
                <a:path w="6776" h="6704" extrusionOk="0">
                  <a:moveTo>
                    <a:pt x="38" y="0"/>
                  </a:moveTo>
                  <a:cubicBezTo>
                    <a:pt x="37" y="0"/>
                    <a:pt x="37" y="0"/>
                    <a:pt x="37" y="0"/>
                  </a:cubicBezTo>
                  <a:cubicBezTo>
                    <a:pt x="1" y="36"/>
                    <a:pt x="1477" y="1560"/>
                    <a:pt x="3323" y="3417"/>
                  </a:cubicBezTo>
                  <a:cubicBezTo>
                    <a:pt x="5165" y="5248"/>
                    <a:pt x="6680" y="6704"/>
                    <a:pt x="6739" y="6704"/>
                  </a:cubicBezTo>
                  <a:cubicBezTo>
                    <a:pt x="6739" y="6704"/>
                    <a:pt x="6740" y="6704"/>
                    <a:pt x="6740" y="6704"/>
                  </a:cubicBezTo>
                  <a:cubicBezTo>
                    <a:pt x="6776" y="6668"/>
                    <a:pt x="5299" y="5144"/>
                    <a:pt x="3442" y="3298"/>
                  </a:cubicBezTo>
                  <a:cubicBezTo>
                    <a:pt x="1611" y="1456"/>
                    <a:pt x="97" y="0"/>
                    <a:pt x="3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6"/>
            <p:cNvSpPr/>
            <p:nvPr/>
          </p:nvSpPr>
          <p:spPr>
            <a:xfrm>
              <a:off x="2139225" y="3234450"/>
              <a:ext cx="86950" cy="44975"/>
            </a:xfrm>
            <a:custGeom>
              <a:avLst/>
              <a:gdLst/>
              <a:ahLst/>
              <a:cxnLst/>
              <a:rect l="l" t="t" r="r" b="b"/>
              <a:pathLst>
                <a:path w="3478" h="1799" extrusionOk="0">
                  <a:moveTo>
                    <a:pt x="441" y="1"/>
                  </a:moveTo>
                  <a:lnTo>
                    <a:pt x="1" y="1799"/>
                  </a:lnTo>
                  <a:lnTo>
                    <a:pt x="1" y="1799"/>
                  </a:lnTo>
                  <a:lnTo>
                    <a:pt x="3096" y="1691"/>
                  </a:lnTo>
                  <a:lnTo>
                    <a:pt x="3477" y="48"/>
                  </a:lnTo>
                  <a:lnTo>
                    <a:pt x="441" y="1"/>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6"/>
            <p:cNvSpPr/>
            <p:nvPr/>
          </p:nvSpPr>
          <p:spPr>
            <a:xfrm>
              <a:off x="2243700" y="3235950"/>
              <a:ext cx="272400" cy="43475"/>
            </a:xfrm>
            <a:custGeom>
              <a:avLst/>
              <a:gdLst/>
              <a:ahLst/>
              <a:cxnLst/>
              <a:rect l="l" t="t" r="r" b="b"/>
              <a:pathLst>
                <a:path w="10896" h="1739" extrusionOk="0">
                  <a:moveTo>
                    <a:pt x="287" y="0"/>
                  </a:moveTo>
                  <a:lnTo>
                    <a:pt x="1" y="1739"/>
                  </a:lnTo>
                  <a:lnTo>
                    <a:pt x="10871" y="1739"/>
                  </a:lnTo>
                  <a:lnTo>
                    <a:pt x="10895" y="143"/>
                  </a:lnTo>
                  <a:lnTo>
                    <a:pt x="287"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6"/>
            <p:cNvSpPr/>
            <p:nvPr/>
          </p:nvSpPr>
          <p:spPr>
            <a:xfrm>
              <a:off x="2539575" y="3239825"/>
              <a:ext cx="97075" cy="39600"/>
            </a:xfrm>
            <a:custGeom>
              <a:avLst/>
              <a:gdLst/>
              <a:ahLst/>
              <a:cxnLst/>
              <a:rect l="l" t="t" r="r" b="b"/>
              <a:pathLst>
                <a:path w="3883" h="1584" extrusionOk="0">
                  <a:moveTo>
                    <a:pt x="1" y="0"/>
                  </a:moveTo>
                  <a:lnTo>
                    <a:pt x="1" y="1584"/>
                  </a:lnTo>
                  <a:lnTo>
                    <a:pt x="3882" y="1584"/>
                  </a:lnTo>
                  <a:lnTo>
                    <a:pt x="3811" y="60"/>
                  </a:lnTo>
                  <a:lnTo>
                    <a:pt x="1"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6"/>
            <p:cNvSpPr/>
            <p:nvPr/>
          </p:nvSpPr>
          <p:spPr>
            <a:xfrm>
              <a:off x="2147275" y="3952100"/>
              <a:ext cx="60750" cy="194400"/>
            </a:xfrm>
            <a:custGeom>
              <a:avLst/>
              <a:gdLst/>
              <a:ahLst/>
              <a:cxnLst/>
              <a:rect l="l" t="t" r="r" b="b"/>
              <a:pathLst>
                <a:path w="2430" h="7776" extrusionOk="0">
                  <a:moveTo>
                    <a:pt x="48" y="1"/>
                  </a:moveTo>
                  <a:cubicBezTo>
                    <a:pt x="48" y="1"/>
                    <a:pt x="48" y="1"/>
                    <a:pt x="48" y="1"/>
                  </a:cubicBezTo>
                  <a:cubicBezTo>
                    <a:pt x="0" y="13"/>
                    <a:pt x="500" y="1787"/>
                    <a:pt x="1143" y="3918"/>
                  </a:cubicBezTo>
                  <a:cubicBezTo>
                    <a:pt x="1786" y="6061"/>
                    <a:pt x="2346" y="7775"/>
                    <a:pt x="2382" y="7775"/>
                  </a:cubicBezTo>
                  <a:cubicBezTo>
                    <a:pt x="2429" y="7764"/>
                    <a:pt x="1941" y="6001"/>
                    <a:pt x="1298" y="3858"/>
                  </a:cubicBezTo>
                  <a:cubicBezTo>
                    <a:pt x="657" y="1723"/>
                    <a:pt x="99" y="1"/>
                    <a:pt x="48"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6"/>
            <p:cNvSpPr/>
            <p:nvPr/>
          </p:nvSpPr>
          <p:spPr>
            <a:xfrm>
              <a:off x="2508025" y="3991700"/>
              <a:ext cx="75325" cy="114900"/>
            </a:xfrm>
            <a:custGeom>
              <a:avLst/>
              <a:gdLst/>
              <a:ahLst/>
              <a:cxnLst/>
              <a:rect l="l" t="t" r="r" b="b"/>
              <a:pathLst>
                <a:path w="3013" h="4596" extrusionOk="0">
                  <a:moveTo>
                    <a:pt x="1" y="0"/>
                  </a:moveTo>
                  <a:cubicBezTo>
                    <a:pt x="429" y="810"/>
                    <a:pt x="906" y="1596"/>
                    <a:pt x="1429" y="2358"/>
                  </a:cubicBezTo>
                  <a:cubicBezTo>
                    <a:pt x="1918" y="3132"/>
                    <a:pt x="2441" y="3882"/>
                    <a:pt x="3013" y="4596"/>
                  </a:cubicBezTo>
                  <a:cubicBezTo>
                    <a:pt x="2584" y="3786"/>
                    <a:pt x="2096" y="3001"/>
                    <a:pt x="1572" y="2250"/>
                  </a:cubicBezTo>
                  <a:cubicBezTo>
                    <a:pt x="1096" y="1465"/>
                    <a:pt x="572" y="715"/>
                    <a:pt x="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6"/>
            <p:cNvSpPr/>
            <p:nvPr/>
          </p:nvSpPr>
          <p:spPr>
            <a:xfrm>
              <a:off x="2000825" y="2545675"/>
              <a:ext cx="170575" cy="812925"/>
            </a:xfrm>
            <a:custGeom>
              <a:avLst/>
              <a:gdLst/>
              <a:ahLst/>
              <a:cxnLst/>
              <a:rect l="l" t="t" r="r" b="b"/>
              <a:pathLst>
                <a:path w="6823" h="32517" extrusionOk="0">
                  <a:moveTo>
                    <a:pt x="6823" y="1"/>
                  </a:moveTo>
                  <a:cubicBezTo>
                    <a:pt x="6822" y="1"/>
                    <a:pt x="2620" y="1751"/>
                    <a:pt x="2096" y="3608"/>
                  </a:cubicBezTo>
                  <a:cubicBezTo>
                    <a:pt x="1501" y="5668"/>
                    <a:pt x="893" y="10192"/>
                    <a:pt x="893" y="10192"/>
                  </a:cubicBezTo>
                  <a:lnTo>
                    <a:pt x="893" y="22111"/>
                  </a:lnTo>
                  <a:cubicBezTo>
                    <a:pt x="893" y="22111"/>
                    <a:pt x="0" y="26135"/>
                    <a:pt x="167" y="27826"/>
                  </a:cubicBezTo>
                  <a:cubicBezTo>
                    <a:pt x="334" y="29516"/>
                    <a:pt x="2167" y="32517"/>
                    <a:pt x="2167" y="32517"/>
                  </a:cubicBezTo>
                  <a:lnTo>
                    <a:pt x="5120" y="31076"/>
                  </a:lnTo>
                  <a:lnTo>
                    <a:pt x="6049" y="26885"/>
                  </a:lnTo>
                  <a:lnTo>
                    <a:pt x="6227" y="14086"/>
                  </a:lnTo>
                  <a:lnTo>
                    <a:pt x="5906" y="7740"/>
                  </a:lnTo>
                  <a:lnTo>
                    <a:pt x="6823" y="1"/>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6"/>
            <p:cNvSpPr/>
            <p:nvPr/>
          </p:nvSpPr>
          <p:spPr>
            <a:xfrm>
              <a:off x="2131500" y="2412025"/>
              <a:ext cx="527775" cy="829000"/>
            </a:xfrm>
            <a:custGeom>
              <a:avLst/>
              <a:gdLst/>
              <a:ahLst/>
              <a:cxnLst/>
              <a:rect l="l" t="t" r="r" b="b"/>
              <a:pathLst>
                <a:path w="21111" h="33160" extrusionOk="0">
                  <a:moveTo>
                    <a:pt x="11704" y="1"/>
                  </a:moveTo>
                  <a:lnTo>
                    <a:pt x="4525" y="1215"/>
                  </a:lnTo>
                  <a:lnTo>
                    <a:pt x="4382" y="3120"/>
                  </a:lnTo>
                  <a:lnTo>
                    <a:pt x="1596" y="5347"/>
                  </a:lnTo>
                  <a:lnTo>
                    <a:pt x="0" y="13645"/>
                  </a:lnTo>
                  <a:lnTo>
                    <a:pt x="262" y="29885"/>
                  </a:lnTo>
                  <a:cubicBezTo>
                    <a:pt x="167" y="31183"/>
                    <a:pt x="238" y="32279"/>
                    <a:pt x="738" y="32898"/>
                  </a:cubicBezTo>
                  <a:lnTo>
                    <a:pt x="20134" y="33160"/>
                  </a:lnTo>
                  <a:cubicBezTo>
                    <a:pt x="20289" y="29826"/>
                    <a:pt x="19086" y="23397"/>
                    <a:pt x="19086" y="23397"/>
                  </a:cubicBezTo>
                  <a:lnTo>
                    <a:pt x="21110" y="11312"/>
                  </a:lnTo>
                  <a:lnTo>
                    <a:pt x="18431" y="3073"/>
                  </a:lnTo>
                  <a:lnTo>
                    <a:pt x="17895" y="1834"/>
                  </a:lnTo>
                  <a:lnTo>
                    <a:pt x="15740" y="2477"/>
                  </a:lnTo>
                  <a:lnTo>
                    <a:pt x="12526" y="1608"/>
                  </a:lnTo>
                  <a:lnTo>
                    <a:pt x="11704" y="1"/>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6"/>
            <p:cNvSpPr/>
            <p:nvPr/>
          </p:nvSpPr>
          <p:spPr>
            <a:xfrm>
              <a:off x="2163350" y="2525450"/>
              <a:ext cx="409000" cy="96150"/>
            </a:xfrm>
            <a:custGeom>
              <a:avLst/>
              <a:gdLst/>
              <a:ahLst/>
              <a:cxnLst/>
              <a:rect l="l" t="t" r="r" b="b"/>
              <a:pathLst>
                <a:path w="16360" h="3846" extrusionOk="0">
                  <a:moveTo>
                    <a:pt x="16359" y="0"/>
                  </a:moveTo>
                  <a:cubicBezTo>
                    <a:pt x="16312" y="0"/>
                    <a:pt x="16252" y="0"/>
                    <a:pt x="16205" y="12"/>
                  </a:cubicBezTo>
                  <a:lnTo>
                    <a:pt x="15717" y="83"/>
                  </a:lnTo>
                  <a:cubicBezTo>
                    <a:pt x="15300" y="143"/>
                    <a:pt x="14693" y="238"/>
                    <a:pt x="13942" y="381"/>
                  </a:cubicBezTo>
                  <a:cubicBezTo>
                    <a:pt x="12442" y="643"/>
                    <a:pt x="10383" y="1048"/>
                    <a:pt x="8108" y="1596"/>
                  </a:cubicBezTo>
                  <a:cubicBezTo>
                    <a:pt x="5846" y="2143"/>
                    <a:pt x="3810" y="2679"/>
                    <a:pt x="2346" y="3096"/>
                  </a:cubicBezTo>
                  <a:cubicBezTo>
                    <a:pt x="1620" y="3310"/>
                    <a:pt x="1024" y="3489"/>
                    <a:pt x="619" y="3632"/>
                  </a:cubicBezTo>
                  <a:lnTo>
                    <a:pt x="155" y="3774"/>
                  </a:lnTo>
                  <a:cubicBezTo>
                    <a:pt x="107" y="3798"/>
                    <a:pt x="48" y="3822"/>
                    <a:pt x="0" y="3846"/>
                  </a:cubicBezTo>
                  <a:cubicBezTo>
                    <a:pt x="60" y="3846"/>
                    <a:pt x="119" y="3834"/>
                    <a:pt x="167" y="3810"/>
                  </a:cubicBezTo>
                  <a:lnTo>
                    <a:pt x="643" y="3691"/>
                  </a:lnTo>
                  <a:lnTo>
                    <a:pt x="2370" y="3215"/>
                  </a:lnTo>
                  <a:cubicBezTo>
                    <a:pt x="3834" y="2822"/>
                    <a:pt x="5858" y="2286"/>
                    <a:pt x="8132" y="1750"/>
                  </a:cubicBezTo>
                  <a:cubicBezTo>
                    <a:pt x="10406" y="1226"/>
                    <a:pt x="12454" y="798"/>
                    <a:pt x="13942" y="500"/>
                  </a:cubicBezTo>
                  <a:lnTo>
                    <a:pt x="15717" y="143"/>
                  </a:lnTo>
                  <a:lnTo>
                    <a:pt x="16193" y="36"/>
                  </a:lnTo>
                  <a:cubicBezTo>
                    <a:pt x="16252" y="36"/>
                    <a:pt x="16312" y="24"/>
                    <a:pt x="16359"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6"/>
            <p:cNvSpPr/>
            <p:nvPr/>
          </p:nvSpPr>
          <p:spPr>
            <a:xfrm>
              <a:off x="2256225" y="2737375"/>
              <a:ext cx="255700" cy="251850"/>
            </a:xfrm>
            <a:custGeom>
              <a:avLst/>
              <a:gdLst/>
              <a:ahLst/>
              <a:cxnLst/>
              <a:rect l="l" t="t" r="r" b="b"/>
              <a:pathLst>
                <a:path w="10228" h="10074" extrusionOk="0">
                  <a:moveTo>
                    <a:pt x="10227" y="0"/>
                  </a:moveTo>
                  <a:lnTo>
                    <a:pt x="10227" y="0"/>
                  </a:lnTo>
                  <a:cubicBezTo>
                    <a:pt x="10085" y="131"/>
                    <a:pt x="9954" y="262"/>
                    <a:pt x="9835" y="417"/>
                  </a:cubicBezTo>
                  <a:lnTo>
                    <a:pt x="8811" y="1560"/>
                  </a:lnTo>
                  <a:cubicBezTo>
                    <a:pt x="7953" y="2536"/>
                    <a:pt x="6727" y="3846"/>
                    <a:pt x="5310" y="5239"/>
                  </a:cubicBezTo>
                  <a:cubicBezTo>
                    <a:pt x="3905" y="6632"/>
                    <a:pt x="2572" y="7835"/>
                    <a:pt x="1584" y="8692"/>
                  </a:cubicBezTo>
                  <a:lnTo>
                    <a:pt x="417" y="9692"/>
                  </a:lnTo>
                  <a:cubicBezTo>
                    <a:pt x="274" y="9811"/>
                    <a:pt x="131" y="9942"/>
                    <a:pt x="0" y="10073"/>
                  </a:cubicBezTo>
                  <a:cubicBezTo>
                    <a:pt x="155" y="9978"/>
                    <a:pt x="310" y="9871"/>
                    <a:pt x="452" y="9740"/>
                  </a:cubicBezTo>
                  <a:cubicBezTo>
                    <a:pt x="750" y="9525"/>
                    <a:pt x="1167" y="9192"/>
                    <a:pt x="1655" y="8775"/>
                  </a:cubicBezTo>
                  <a:cubicBezTo>
                    <a:pt x="2667" y="7954"/>
                    <a:pt x="4012" y="6763"/>
                    <a:pt x="5429" y="5358"/>
                  </a:cubicBezTo>
                  <a:cubicBezTo>
                    <a:pt x="6846" y="3965"/>
                    <a:pt x="8061" y="2632"/>
                    <a:pt x="8906" y="1643"/>
                  </a:cubicBezTo>
                  <a:cubicBezTo>
                    <a:pt x="9323" y="1143"/>
                    <a:pt x="9656" y="739"/>
                    <a:pt x="9882" y="453"/>
                  </a:cubicBezTo>
                  <a:cubicBezTo>
                    <a:pt x="10013" y="310"/>
                    <a:pt x="10120" y="155"/>
                    <a:pt x="10227"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6"/>
            <p:cNvSpPr/>
            <p:nvPr/>
          </p:nvSpPr>
          <p:spPr>
            <a:xfrm>
              <a:off x="2272275" y="2879350"/>
              <a:ext cx="307525" cy="254525"/>
            </a:xfrm>
            <a:custGeom>
              <a:avLst/>
              <a:gdLst/>
              <a:ahLst/>
              <a:cxnLst/>
              <a:rect l="l" t="t" r="r" b="b"/>
              <a:pathLst>
                <a:path w="12301" h="10181" extrusionOk="0">
                  <a:moveTo>
                    <a:pt x="12300" y="1"/>
                  </a:moveTo>
                  <a:cubicBezTo>
                    <a:pt x="12300" y="1"/>
                    <a:pt x="12252" y="36"/>
                    <a:pt x="12169" y="120"/>
                  </a:cubicBezTo>
                  <a:lnTo>
                    <a:pt x="11848" y="441"/>
                  </a:lnTo>
                  <a:cubicBezTo>
                    <a:pt x="11574" y="739"/>
                    <a:pt x="11157" y="1156"/>
                    <a:pt x="10645" y="1667"/>
                  </a:cubicBezTo>
                  <a:cubicBezTo>
                    <a:pt x="9621" y="2691"/>
                    <a:pt x="8169" y="4073"/>
                    <a:pt x="6466" y="5477"/>
                  </a:cubicBezTo>
                  <a:cubicBezTo>
                    <a:pt x="4763" y="6882"/>
                    <a:pt x="3144" y="8061"/>
                    <a:pt x="1942" y="8871"/>
                  </a:cubicBezTo>
                  <a:cubicBezTo>
                    <a:pt x="1346" y="9276"/>
                    <a:pt x="858" y="9609"/>
                    <a:pt x="513" y="9823"/>
                  </a:cubicBezTo>
                  <a:lnTo>
                    <a:pt x="132" y="10085"/>
                  </a:lnTo>
                  <a:cubicBezTo>
                    <a:pt x="37" y="10145"/>
                    <a:pt x="1" y="10180"/>
                    <a:pt x="1" y="10180"/>
                  </a:cubicBezTo>
                  <a:cubicBezTo>
                    <a:pt x="49" y="10169"/>
                    <a:pt x="96" y="10145"/>
                    <a:pt x="144" y="10109"/>
                  </a:cubicBezTo>
                  <a:cubicBezTo>
                    <a:pt x="251" y="10049"/>
                    <a:pt x="394" y="9966"/>
                    <a:pt x="549" y="9883"/>
                  </a:cubicBezTo>
                  <a:cubicBezTo>
                    <a:pt x="906" y="9668"/>
                    <a:pt x="1406" y="9371"/>
                    <a:pt x="2013" y="8966"/>
                  </a:cubicBezTo>
                  <a:cubicBezTo>
                    <a:pt x="5180" y="6894"/>
                    <a:pt x="8109" y="4477"/>
                    <a:pt x="10740" y="1751"/>
                  </a:cubicBezTo>
                  <a:cubicBezTo>
                    <a:pt x="11240" y="1227"/>
                    <a:pt x="11633" y="810"/>
                    <a:pt x="11907" y="489"/>
                  </a:cubicBezTo>
                  <a:lnTo>
                    <a:pt x="12205" y="132"/>
                  </a:lnTo>
                  <a:cubicBezTo>
                    <a:pt x="12241" y="96"/>
                    <a:pt x="12276" y="48"/>
                    <a:pt x="12300"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6"/>
            <p:cNvSpPr/>
            <p:nvPr/>
          </p:nvSpPr>
          <p:spPr>
            <a:xfrm>
              <a:off x="2484225" y="3083550"/>
              <a:ext cx="55375" cy="115200"/>
            </a:xfrm>
            <a:custGeom>
              <a:avLst/>
              <a:gdLst/>
              <a:ahLst/>
              <a:cxnLst/>
              <a:rect l="l" t="t" r="r" b="b"/>
              <a:pathLst>
                <a:path w="2215" h="4608" extrusionOk="0">
                  <a:moveTo>
                    <a:pt x="2215" y="0"/>
                  </a:moveTo>
                  <a:cubicBezTo>
                    <a:pt x="1977" y="822"/>
                    <a:pt x="1679" y="1631"/>
                    <a:pt x="1334" y="2417"/>
                  </a:cubicBezTo>
                  <a:cubicBezTo>
                    <a:pt x="929" y="3179"/>
                    <a:pt x="488" y="3906"/>
                    <a:pt x="0" y="4608"/>
                  </a:cubicBezTo>
                  <a:cubicBezTo>
                    <a:pt x="191" y="4453"/>
                    <a:pt x="369" y="4263"/>
                    <a:pt x="524" y="4048"/>
                  </a:cubicBezTo>
                  <a:cubicBezTo>
                    <a:pt x="893" y="3572"/>
                    <a:pt x="1215" y="3036"/>
                    <a:pt x="1488" y="2489"/>
                  </a:cubicBezTo>
                  <a:cubicBezTo>
                    <a:pt x="1750" y="1929"/>
                    <a:pt x="1953" y="1346"/>
                    <a:pt x="2096" y="750"/>
                  </a:cubicBezTo>
                  <a:cubicBezTo>
                    <a:pt x="2179" y="500"/>
                    <a:pt x="2215" y="250"/>
                    <a:pt x="2215"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6"/>
            <p:cNvSpPr/>
            <p:nvPr/>
          </p:nvSpPr>
          <p:spPr>
            <a:xfrm>
              <a:off x="2581250" y="2187600"/>
              <a:ext cx="411400" cy="507225"/>
            </a:xfrm>
            <a:custGeom>
              <a:avLst/>
              <a:gdLst/>
              <a:ahLst/>
              <a:cxnLst/>
              <a:rect l="l" t="t" r="r" b="b"/>
              <a:pathLst>
                <a:path w="16456" h="20289" extrusionOk="0">
                  <a:moveTo>
                    <a:pt x="13919" y="1"/>
                  </a:moveTo>
                  <a:lnTo>
                    <a:pt x="10871" y="905"/>
                  </a:lnTo>
                  <a:lnTo>
                    <a:pt x="11193" y="4418"/>
                  </a:lnTo>
                  <a:lnTo>
                    <a:pt x="10800" y="9383"/>
                  </a:lnTo>
                  <a:lnTo>
                    <a:pt x="7263" y="11073"/>
                  </a:lnTo>
                  <a:lnTo>
                    <a:pt x="1" y="11371"/>
                  </a:lnTo>
                  <a:lnTo>
                    <a:pt x="3108" y="20289"/>
                  </a:lnTo>
                  <a:lnTo>
                    <a:pt x="14002" y="14586"/>
                  </a:lnTo>
                  <a:cubicBezTo>
                    <a:pt x="15288" y="13907"/>
                    <a:pt x="16146" y="12609"/>
                    <a:pt x="16253" y="11157"/>
                  </a:cubicBezTo>
                  <a:cubicBezTo>
                    <a:pt x="16300" y="10454"/>
                    <a:pt x="16348" y="9668"/>
                    <a:pt x="16372" y="8871"/>
                  </a:cubicBezTo>
                  <a:cubicBezTo>
                    <a:pt x="16455" y="6501"/>
                    <a:pt x="13919" y="1"/>
                    <a:pt x="13919" y="1"/>
                  </a:cubicBez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6"/>
            <p:cNvSpPr/>
            <p:nvPr/>
          </p:nvSpPr>
          <p:spPr>
            <a:xfrm>
              <a:off x="2130300" y="2745700"/>
              <a:ext cx="17000" cy="72950"/>
            </a:xfrm>
            <a:custGeom>
              <a:avLst/>
              <a:gdLst/>
              <a:ahLst/>
              <a:cxnLst/>
              <a:rect l="l" t="t" r="r" b="b"/>
              <a:pathLst>
                <a:path w="680" h="2918" extrusionOk="0">
                  <a:moveTo>
                    <a:pt x="1" y="1"/>
                  </a:moveTo>
                  <a:lnTo>
                    <a:pt x="1" y="1"/>
                  </a:lnTo>
                  <a:cubicBezTo>
                    <a:pt x="24" y="501"/>
                    <a:pt x="120" y="1001"/>
                    <a:pt x="263" y="1489"/>
                  </a:cubicBezTo>
                  <a:cubicBezTo>
                    <a:pt x="346" y="1977"/>
                    <a:pt x="489" y="2453"/>
                    <a:pt x="679" y="2918"/>
                  </a:cubicBezTo>
                  <a:cubicBezTo>
                    <a:pt x="644" y="2418"/>
                    <a:pt x="560" y="1918"/>
                    <a:pt x="417" y="1441"/>
                  </a:cubicBezTo>
                  <a:cubicBezTo>
                    <a:pt x="334" y="953"/>
                    <a:pt x="191" y="465"/>
                    <a:pt x="1"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6"/>
            <p:cNvSpPr/>
            <p:nvPr/>
          </p:nvSpPr>
          <p:spPr>
            <a:xfrm>
              <a:off x="2135950" y="2759100"/>
              <a:ext cx="19075" cy="475800"/>
            </a:xfrm>
            <a:custGeom>
              <a:avLst/>
              <a:gdLst/>
              <a:ahLst/>
              <a:cxnLst/>
              <a:rect l="l" t="t" r="r" b="b"/>
              <a:pathLst>
                <a:path w="763" h="19032" extrusionOk="0">
                  <a:moveTo>
                    <a:pt x="394" y="1"/>
                  </a:moveTo>
                  <a:cubicBezTo>
                    <a:pt x="382" y="60"/>
                    <a:pt x="382" y="131"/>
                    <a:pt x="382" y="191"/>
                  </a:cubicBezTo>
                  <a:lnTo>
                    <a:pt x="382" y="751"/>
                  </a:lnTo>
                  <a:cubicBezTo>
                    <a:pt x="394" y="1251"/>
                    <a:pt x="394" y="1953"/>
                    <a:pt x="394" y="2810"/>
                  </a:cubicBezTo>
                  <a:cubicBezTo>
                    <a:pt x="430" y="4561"/>
                    <a:pt x="477" y="6942"/>
                    <a:pt x="525" y="9585"/>
                  </a:cubicBezTo>
                  <a:cubicBezTo>
                    <a:pt x="596" y="10823"/>
                    <a:pt x="572" y="12062"/>
                    <a:pt x="453" y="13300"/>
                  </a:cubicBezTo>
                  <a:cubicBezTo>
                    <a:pt x="382" y="13871"/>
                    <a:pt x="227" y="14395"/>
                    <a:pt x="144" y="14907"/>
                  </a:cubicBezTo>
                  <a:cubicBezTo>
                    <a:pt x="108" y="15157"/>
                    <a:pt x="96" y="15407"/>
                    <a:pt x="96" y="15657"/>
                  </a:cubicBezTo>
                  <a:cubicBezTo>
                    <a:pt x="84" y="15883"/>
                    <a:pt x="60" y="16110"/>
                    <a:pt x="60" y="16336"/>
                  </a:cubicBezTo>
                  <a:cubicBezTo>
                    <a:pt x="1" y="17015"/>
                    <a:pt x="37" y="17717"/>
                    <a:pt x="179" y="18396"/>
                  </a:cubicBezTo>
                  <a:cubicBezTo>
                    <a:pt x="215" y="18574"/>
                    <a:pt x="299" y="18753"/>
                    <a:pt x="418" y="18896"/>
                  </a:cubicBezTo>
                  <a:cubicBezTo>
                    <a:pt x="453" y="18931"/>
                    <a:pt x="489" y="18967"/>
                    <a:pt x="525" y="19003"/>
                  </a:cubicBezTo>
                  <a:cubicBezTo>
                    <a:pt x="560" y="19020"/>
                    <a:pt x="563" y="19031"/>
                    <a:pt x="566" y="19031"/>
                  </a:cubicBezTo>
                  <a:cubicBezTo>
                    <a:pt x="568" y="19031"/>
                    <a:pt x="569" y="19030"/>
                    <a:pt x="572" y="19027"/>
                  </a:cubicBezTo>
                  <a:cubicBezTo>
                    <a:pt x="572" y="19015"/>
                    <a:pt x="525" y="18979"/>
                    <a:pt x="441" y="18884"/>
                  </a:cubicBezTo>
                  <a:cubicBezTo>
                    <a:pt x="346" y="18729"/>
                    <a:pt x="275" y="18550"/>
                    <a:pt x="239" y="18372"/>
                  </a:cubicBezTo>
                  <a:cubicBezTo>
                    <a:pt x="132" y="17705"/>
                    <a:pt x="108" y="17015"/>
                    <a:pt x="179" y="16336"/>
                  </a:cubicBezTo>
                  <a:cubicBezTo>
                    <a:pt x="203" y="16122"/>
                    <a:pt x="227" y="15895"/>
                    <a:pt x="227" y="15657"/>
                  </a:cubicBezTo>
                  <a:cubicBezTo>
                    <a:pt x="227" y="15419"/>
                    <a:pt x="251" y="15169"/>
                    <a:pt x="287" y="14931"/>
                  </a:cubicBezTo>
                  <a:cubicBezTo>
                    <a:pt x="370" y="14431"/>
                    <a:pt x="525" y="13895"/>
                    <a:pt x="608" y="13324"/>
                  </a:cubicBezTo>
                  <a:cubicBezTo>
                    <a:pt x="739" y="12085"/>
                    <a:pt x="763" y="10835"/>
                    <a:pt x="703" y="9585"/>
                  </a:cubicBezTo>
                  <a:cubicBezTo>
                    <a:pt x="632" y="6942"/>
                    <a:pt x="560" y="4561"/>
                    <a:pt x="513" y="2810"/>
                  </a:cubicBezTo>
                  <a:cubicBezTo>
                    <a:pt x="489" y="1953"/>
                    <a:pt x="465" y="1263"/>
                    <a:pt x="441" y="751"/>
                  </a:cubicBezTo>
                  <a:cubicBezTo>
                    <a:pt x="430" y="512"/>
                    <a:pt x="418" y="334"/>
                    <a:pt x="418" y="191"/>
                  </a:cubicBezTo>
                  <a:cubicBezTo>
                    <a:pt x="418" y="131"/>
                    <a:pt x="406" y="60"/>
                    <a:pt x="394"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6"/>
            <p:cNvSpPr/>
            <p:nvPr/>
          </p:nvSpPr>
          <p:spPr>
            <a:xfrm>
              <a:off x="2592575" y="2487350"/>
              <a:ext cx="45550" cy="140800"/>
            </a:xfrm>
            <a:custGeom>
              <a:avLst/>
              <a:gdLst/>
              <a:ahLst/>
              <a:cxnLst/>
              <a:rect l="l" t="t" r="r" b="b"/>
              <a:pathLst>
                <a:path w="1822" h="5632" extrusionOk="0">
                  <a:moveTo>
                    <a:pt x="0" y="0"/>
                  </a:moveTo>
                  <a:lnTo>
                    <a:pt x="0" y="0"/>
                  </a:lnTo>
                  <a:cubicBezTo>
                    <a:pt x="36" y="286"/>
                    <a:pt x="107" y="572"/>
                    <a:pt x="191" y="845"/>
                  </a:cubicBezTo>
                  <a:cubicBezTo>
                    <a:pt x="333" y="1369"/>
                    <a:pt x="536" y="2072"/>
                    <a:pt x="786" y="2858"/>
                  </a:cubicBezTo>
                  <a:cubicBezTo>
                    <a:pt x="1048" y="3632"/>
                    <a:pt x="1286" y="4334"/>
                    <a:pt x="1476" y="4834"/>
                  </a:cubicBezTo>
                  <a:cubicBezTo>
                    <a:pt x="1560" y="5108"/>
                    <a:pt x="1679" y="5370"/>
                    <a:pt x="1822" y="5632"/>
                  </a:cubicBezTo>
                  <a:cubicBezTo>
                    <a:pt x="1774" y="5346"/>
                    <a:pt x="1691" y="5060"/>
                    <a:pt x="1596" y="4786"/>
                  </a:cubicBezTo>
                  <a:cubicBezTo>
                    <a:pt x="1405" y="4227"/>
                    <a:pt x="1191" y="3548"/>
                    <a:pt x="953" y="2798"/>
                  </a:cubicBezTo>
                  <a:cubicBezTo>
                    <a:pt x="703" y="2060"/>
                    <a:pt x="488" y="1381"/>
                    <a:pt x="310" y="810"/>
                  </a:cubicBezTo>
                  <a:cubicBezTo>
                    <a:pt x="226" y="536"/>
                    <a:pt x="131" y="262"/>
                    <a:pt x="0"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6"/>
            <p:cNvSpPr/>
            <p:nvPr/>
          </p:nvSpPr>
          <p:spPr>
            <a:xfrm>
              <a:off x="2046075" y="3096950"/>
              <a:ext cx="46750" cy="56875"/>
            </a:xfrm>
            <a:custGeom>
              <a:avLst/>
              <a:gdLst/>
              <a:ahLst/>
              <a:cxnLst/>
              <a:rect l="l" t="t" r="r" b="b"/>
              <a:pathLst>
                <a:path w="1870" h="2275" extrusionOk="0">
                  <a:moveTo>
                    <a:pt x="0" y="0"/>
                  </a:moveTo>
                  <a:lnTo>
                    <a:pt x="0" y="0"/>
                  </a:lnTo>
                  <a:cubicBezTo>
                    <a:pt x="191" y="1024"/>
                    <a:pt x="893" y="1881"/>
                    <a:pt x="1869" y="2274"/>
                  </a:cubicBezTo>
                  <a:cubicBezTo>
                    <a:pt x="1477" y="1977"/>
                    <a:pt x="1107" y="1643"/>
                    <a:pt x="774" y="1286"/>
                  </a:cubicBezTo>
                  <a:cubicBezTo>
                    <a:pt x="476" y="881"/>
                    <a:pt x="226" y="453"/>
                    <a:pt x="0"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6"/>
            <p:cNvSpPr/>
            <p:nvPr/>
          </p:nvSpPr>
          <p:spPr>
            <a:xfrm>
              <a:off x="2039225" y="3277000"/>
              <a:ext cx="110750" cy="44125"/>
            </a:xfrm>
            <a:custGeom>
              <a:avLst/>
              <a:gdLst/>
              <a:ahLst/>
              <a:cxnLst/>
              <a:rect l="l" t="t" r="r" b="b"/>
              <a:pathLst>
                <a:path w="4430" h="1765" extrusionOk="0">
                  <a:moveTo>
                    <a:pt x="4428" y="1"/>
                  </a:moveTo>
                  <a:cubicBezTo>
                    <a:pt x="4408" y="1"/>
                    <a:pt x="4230" y="211"/>
                    <a:pt x="3906" y="489"/>
                  </a:cubicBezTo>
                  <a:cubicBezTo>
                    <a:pt x="3037" y="1230"/>
                    <a:pt x="1944" y="1633"/>
                    <a:pt x="812" y="1633"/>
                  </a:cubicBezTo>
                  <a:cubicBezTo>
                    <a:pt x="780" y="1633"/>
                    <a:pt x="747" y="1633"/>
                    <a:pt x="715" y="1632"/>
                  </a:cubicBezTo>
                  <a:cubicBezTo>
                    <a:pt x="346" y="1623"/>
                    <a:pt x="95" y="1579"/>
                    <a:pt x="22" y="1579"/>
                  </a:cubicBezTo>
                  <a:cubicBezTo>
                    <a:pt x="8" y="1579"/>
                    <a:pt x="0" y="1581"/>
                    <a:pt x="0" y="1585"/>
                  </a:cubicBezTo>
                  <a:cubicBezTo>
                    <a:pt x="227" y="1692"/>
                    <a:pt x="465" y="1740"/>
                    <a:pt x="715" y="1752"/>
                  </a:cubicBezTo>
                  <a:cubicBezTo>
                    <a:pt x="825" y="1760"/>
                    <a:pt x="936" y="1765"/>
                    <a:pt x="1046" y="1765"/>
                  </a:cubicBezTo>
                  <a:cubicBezTo>
                    <a:pt x="2133" y="1765"/>
                    <a:pt x="3188" y="1342"/>
                    <a:pt x="3977" y="585"/>
                  </a:cubicBezTo>
                  <a:cubicBezTo>
                    <a:pt x="4168" y="418"/>
                    <a:pt x="4322" y="228"/>
                    <a:pt x="4429" y="1"/>
                  </a:cubicBezTo>
                  <a:cubicBezTo>
                    <a:pt x="4429" y="1"/>
                    <a:pt x="4429" y="1"/>
                    <a:pt x="4428"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6"/>
            <p:cNvSpPr/>
            <p:nvPr/>
          </p:nvSpPr>
          <p:spPr>
            <a:xfrm>
              <a:off x="2859850" y="2234025"/>
              <a:ext cx="85450" cy="28775"/>
            </a:xfrm>
            <a:custGeom>
              <a:avLst/>
              <a:gdLst/>
              <a:ahLst/>
              <a:cxnLst/>
              <a:rect l="l" t="t" r="r" b="b"/>
              <a:pathLst>
                <a:path w="3418" h="1151" extrusionOk="0">
                  <a:moveTo>
                    <a:pt x="3418" y="1"/>
                  </a:moveTo>
                  <a:cubicBezTo>
                    <a:pt x="2192" y="49"/>
                    <a:pt x="1001" y="441"/>
                    <a:pt x="1" y="1144"/>
                  </a:cubicBezTo>
                  <a:cubicBezTo>
                    <a:pt x="3" y="1148"/>
                    <a:pt x="8" y="1150"/>
                    <a:pt x="16" y="1150"/>
                  </a:cubicBezTo>
                  <a:cubicBezTo>
                    <a:pt x="126" y="1150"/>
                    <a:pt x="805" y="800"/>
                    <a:pt x="1680" y="501"/>
                  </a:cubicBezTo>
                  <a:cubicBezTo>
                    <a:pt x="2620" y="180"/>
                    <a:pt x="3418" y="60"/>
                    <a:pt x="3418" y="13"/>
                  </a:cubicBezTo>
                  <a:lnTo>
                    <a:pt x="3418" y="1"/>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6"/>
            <p:cNvSpPr/>
            <p:nvPr/>
          </p:nvSpPr>
          <p:spPr>
            <a:xfrm>
              <a:off x="2915225" y="2200900"/>
              <a:ext cx="15200" cy="14000"/>
            </a:xfrm>
            <a:custGeom>
              <a:avLst/>
              <a:gdLst/>
              <a:ahLst/>
              <a:cxnLst/>
              <a:rect l="l" t="t" r="r" b="b"/>
              <a:pathLst>
                <a:path w="608" h="560" extrusionOk="0">
                  <a:moveTo>
                    <a:pt x="344" y="1"/>
                  </a:moveTo>
                  <a:cubicBezTo>
                    <a:pt x="297" y="1"/>
                    <a:pt x="268" y="22"/>
                    <a:pt x="274" y="28"/>
                  </a:cubicBezTo>
                  <a:cubicBezTo>
                    <a:pt x="274" y="52"/>
                    <a:pt x="346" y="64"/>
                    <a:pt x="405" y="147"/>
                  </a:cubicBezTo>
                  <a:cubicBezTo>
                    <a:pt x="441" y="183"/>
                    <a:pt x="453" y="242"/>
                    <a:pt x="429" y="302"/>
                  </a:cubicBezTo>
                  <a:cubicBezTo>
                    <a:pt x="412" y="354"/>
                    <a:pt x="356" y="387"/>
                    <a:pt x="299" y="387"/>
                  </a:cubicBezTo>
                  <a:cubicBezTo>
                    <a:pt x="279" y="387"/>
                    <a:pt x="258" y="383"/>
                    <a:pt x="239" y="373"/>
                  </a:cubicBezTo>
                  <a:cubicBezTo>
                    <a:pt x="167" y="350"/>
                    <a:pt x="131" y="254"/>
                    <a:pt x="155" y="183"/>
                  </a:cubicBezTo>
                  <a:cubicBezTo>
                    <a:pt x="191" y="88"/>
                    <a:pt x="250" y="64"/>
                    <a:pt x="250" y="40"/>
                  </a:cubicBezTo>
                  <a:cubicBezTo>
                    <a:pt x="250" y="31"/>
                    <a:pt x="235" y="22"/>
                    <a:pt x="211" y="22"/>
                  </a:cubicBezTo>
                  <a:cubicBezTo>
                    <a:pt x="171" y="22"/>
                    <a:pt x="107" y="46"/>
                    <a:pt x="48" y="135"/>
                  </a:cubicBezTo>
                  <a:cubicBezTo>
                    <a:pt x="12" y="195"/>
                    <a:pt x="0" y="278"/>
                    <a:pt x="12" y="350"/>
                  </a:cubicBezTo>
                  <a:cubicBezTo>
                    <a:pt x="43" y="472"/>
                    <a:pt x="161" y="560"/>
                    <a:pt x="284" y="560"/>
                  </a:cubicBezTo>
                  <a:cubicBezTo>
                    <a:pt x="305" y="560"/>
                    <a:pt x="325" y="557"/>
                    <a:pt x="346" y="552"/>
                  </a:cubicBezTo>
                  <a:cubicBezTo>
                    <a:pt x="477" y="540"/>
                    <a:pt x="572" y="433"/>
                    <a:pt x="596" y="314"/>
                  </a:cubicBezTo>
                  <a:cubicBezTo>
                    <a:pt x="608" y="219"/>
                    <a:pt x="560" y="123"/>
                    <a:pt x="489" y="64"/>
                  </a:cubicBezTo>
                  <a:cubicBezTo>
                    <a:pt x="435" y="15"/>
                    <a:pt x="383" y="1"/>
                    <a:pt x="344"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6"/>
            <p:cNvSpPr/>
            <p:nvPr/>
          </p:nvSpPr>
          <p:spPr>
            <a:xfrm>
              <a:off x="2241925" y="2452225"/>
              <a:ext cx="203325" cy="37825"/>
            </a:xfrm>
            <a:custGeom>
              <a:avLst/>
              <a:gdLst/>
              <a:ahLst/>
              <a:cxnLst/>
              <a:rect l="l" t="t" r="r" b="b"/>
              <a:pathLst>
                <a:path w="8133" h="1513" extrusionOk="0">
                  <a:moveTo>
                    <a:pt x="8132" y="0"/>
                  </a:moveTo>
                  <a:cubicBezTo>
                    <a:pt x="8025" y="0"/>
                    <a:pt x="7918" y="0"/>
                    <a:pt x="7811" y="24"/>
                  </a:cubicBezTo>
                  <a:cubicBezTo>
                    <a:pt x="7609" y="48"/>
                    <a:pt x="7299" y="84"/>
                    <a:pt x="6930" y="131"/>
                  </a:cubicBezTo>
                  <a:cubicBezTo>
                    <a:pt x="6192" y="238"/>
                    <a:pt x="5168" y="405"/>
                    <a:pt x="4037" y="607"/>
                  </a:cubicBezTo>
                  <a:cubicBezTo>
                    <a:pt x="2918" y="822"/>
                    <a:pt x="1906" y="1024"/>
                    <a:pt x="1179" y="1203"/>
                  </a:cubicBezTo>
                  <a:cubicBezTo>
                    <a:pt x="810" y="1286"/>
                    <a:pt x="524" y="1358"/>
                    <a:pt x="310" y="1405"/>
                  </a:cubicBezTo>
                  <a:cubicBezTo>
                    <a:pt x="203" y="1429"/>
                    <a:pt x="96" y="1465"/>
                    <a:pt x="1" y="1512"/>
                  </a:cubicBezTo>
                  <a:cubicBezTo>
                    <a:pt x="108" y="1512"/>
                    <a:pt x="215" y="1500"/>
                    <a:pt x="310" y="1477"/>
                  </a:cubicBezTo>
                  <a:lnTo>
                    <a:pt x="1191" y="1310"/>
                  </a:lnTo>
                  <a:lnTo>
                    <a:pt x="4061" y="774"/>
                  </a:lnTo>
                  <a:lnTo>
                    <a:pt x="6930" y="250"/>
                  </a:lnTo>
                  <a:lnTo>
                    <a:pt x="7811" y="84"/>
                  </a:lnTo>
                  <a:cubicBezTo>
                    <a:pt x="7918" y="72"/>
                    <a:pt x="8025" y="48"/>
                    <a:pt x="8132"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6"/>
            <p:cNvSpPr/>
            <p:nvPr/>
          </p:nvSpPr>
          <p:spPr>
            <a:xfrm>
              <a:off x="2114525" y="2573375"/>
              <a:ext cx="14625" cy="162525"/>
            </a:xfrm>
            <a:custGeom>
              <a:avLst/>
              <a:gdLst/>
              <a:ahLst/>
              <a:cxnLst/>
              <a:rect l="l" t="t" r="r" b="b"/>
              <a:pathLst>
                <a:path w="585" h="6501" extrusionOk="0">
                  <a:moveTo>
                    <a:pt x="560" y="0"/>
                  </a:moveTo>
                  <a:lnTo>
                    <a:pt x="560" y="0"/>
                  </a:lnTo>
                  <a:cubicBezTo>
                    <a:pt x="489" y="321"/>
                    <a:pt x="441" y="631"/>
                    <a:pt x="417" y="953"/>
                  </a:cubicBezTo>
                  <a:cubicBezTo>
                    <a:pt x="334" y="1536"/>
                    <a:pt x="215" y="2346"/>
                    <a:pt x="120" y="3239"/>
                  </a:cubicBezTo>
                  <a:cubicBezTo>
                    <a:pt x="24" y="4012"/>
                    <a:pt x="1" y="4786"/>
                    <a:pt x="36" y="5548"/>
                  </a:cubicBezTo>
                  <a:cubicBezTo>
                    <a:pt x="60" y="5786"/>
                    <a:pt x="84" y="6025"/>
                    <a:pt x="132" y="6251"/>
                  </a:cubicBezTo>
                  <a:cubicBezTo>
                    <a:pt x="144" y="6334"/>
                    <a:pt x="167" y="6417"/>
                    <a:pt x="203" y="6501"/>
                  </a:cubicBezTo>
                  <a:cubicBezTo>
                    <a:pt x="239" y="6501"/>
                    <a:pt x="167" y="6132"/>
                    <a:pt x="155" y="5548"/>
                  </a:cubicBezTo>
                  <a:cubicBezTo>
                    <a:pt x="155" y="4786"/>
                    <a:pt x="203" y="4024"/>
                    <a:pt x="286" y="3262"/>
                  </a:cubicBezTo>
                  <a:cubicBezTo>
                    <a:pt x="382" y="2369"/>
                    <a:pt x="489" y="1560"/>
                    <a:pt x="536" y="964"/>
                  </a:cubicBezTo>
                  <a:cubicBezTo>
                    <a:pt x="572" y="655"/>
                    <a:pt x="584" y="321"/>
                    <a:pt x="560"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6"/>
            <p:cNvSpPr/>
            <p:nvPr/>
          </p:nvSpPr>
          <p:spPr>
            <a:xfrm>
              <a:off x="2316625" y="2659375"/>
              <a:ext cx="120875" cy="225975"/>
            </a:xfrm>
            <a:custGeom>
              <a:avLst/>
              <a:gdLst/>
              <a:ahLst/>
              <a:cxnLst/>
              <a:rect l="l" t="t" r="r" b="b"/>
              <a:pathLst>
                <a:path w="4835" h="9039" extrusionOk="0">
                  <a:moveTo>
                    <a:pt x="4798" y="1"/>
                  </a:moveTo>
                  <a:cubicBezTo>
                    <a:pt x="4739" y="1"/>
                    <a:pt x="3649" y="2004"/>
                    <a:pt x="2347" y="4478"/>
                  </a:cubicBezTo>
                  <a:cubicBezTo>
                    <a:pt x="1037" y="6978"/>
                    <a:pt x="1" y="9014"/>
                    <a:pt x="37" y="9038"/>
                  </a:cubicBezTo>
                  <a:cubicBezTo>
                    <a:pt x="37" y="9038"/>
                    <a:pt x="38" y="9038"/>
                    <a:pt x="38" y="9038"/>
                  </a:cubicBezTo>
                  <a:cubicBezTo>
                    <a:pt x="104" y="9038"/>
                    <a:pt x="1191" y="7039"/>
                    <a:pt x="2489" y="4561"/>
                  </a:cubicBezTo>
                  <a:cubicBezTo>
                    <a:pt x="3811" y="2061"/>
                    <a:pt x="4835" y="25"/>
                    <a:pt x="4799" y="1"/>
                  </a:cubicBezTo>
                  <a:cubicBezTo>
                    <a:pt x="4799" y="1"/>
                    <a:pt x="4799" y="1"/>
                    <a:pt x="4798"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6"/>
            <p:cNvSpPr/>
            <p:nvPr/>
          </p:nvSpPr>
          <p:spPr>
            <a:xfrm>
              <a:off x="2655375" y="2598075"/>
              <a:ext cx="40200" cy="122650"/>
            </a:xfrm>
            <a:custGeom>
              <a:avLst/>
              <a:gdLst/>
              <a:ahLst/>
              <a:cxnLst/>
              <a:rect l="l" t="t" r="r" b="b"/>
              <a:pathLst>
                <a:path w="1608" h="4906" extrusionOk="0">
                  <a:moveTo>
                    <a:pt x="1608" y="0"/>
                  </a:moveTo>
                  <a:cubicBezTo>
                    <a:pt x="1453" y="191"/>
                    <a:pt x="1322" y="417"/>
                    <a:pt x="1215" y="655"/>
                  </a:cubicBezTo>
                  <a:cubicBezTo>
                    <a:pt x="941" y="1203"/>
                    <a:pt x="715" y="1774"/>
                    <a:pt x="524" y="2358"/>
                  </a:cubicBezTo>
                  <a:cubicBezTo>
                    <a:pt x="334" y="2941"/>
                    <a:pt x="191" y="3536"/>
                    <a:pt x="84" y="4144"/>
                  </a:cubicBezTo>
                  <a:cubicBezTo>
                    <a:pt x="24" y="4394"/>
                    <a:pt x="0" y="4644"/>
                    <a:pt x="12" y="4906"/>
                  </a:cubicBezTo>
                  <a:cubicBezTo>
                    <a:pt x="96" y="4667"/>
                    <a:pt x="155" y="4417"/>
                    <a:pt x="203" y="4167"/>
                  </a:cubicBezTo>
                  <a:cubicBezTo>
                    <a:pt x="310" y="3703"/>
                    <a:pt x="465" y="3096"/>
                    <a:pt x="691" y="2417"/>
                  </a:cubicBezTo>
                  <a:cubicBezTo>
                    <a:pt x="917" y="1739"/>
                    <a:pt x="1155" y="1131"/>
                    <a:pt x="1334" y="703"/>
                  </a:cubicBezTo>
                  <a:cubicBezTo>
                    <a:pt x="1441" y="476"/>
                    <a:pt x="1536" y="238"/>
                    <a:pt x="1608"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6"/>
            <p:cNvSpPr/>
            <p:nvPr/>
          </p:nvSpPr>
          <p:spPr>
            <a:xfrm>
              <a:off x="2035950" y="2695100"/>
              <a:ext cx="69075" cy="20875"/>
            </a:xfrm>
            <a:custGeom>
              <a:avLst/>
              <a:gdLst/>
              <a:ahLst/>
              <a:cxnLst/>
              <a:rect l="l" t="t" r="r" b="b"/>
              <a:pathLst>
                <a:path w="2763" h="835" extrusionOk="0">
                  <a:moveTo>
                    <a:pt x="2763" y="1"/>
                  </a:moveTo>
                  <a:lnTo>
                    <a:pt x="2763" y="1"/>
                  </a:lnTo>
                  <a:cubicBezTo>
                    <a:pt x="2620" y="13"/>
                    <a:pt x="2489" y="48"/>
                    <a:pt x="2346" y="84"/>
                  </a:cubicBezTo>
                  <a:cubicBezTo>
                    <a:pt x="2084" y="132"/>
                    <a:pt x="1727" y="239"/>
                    <a:pt x="1346" y="334"/>
                  </a:cubicBezTo>
                  <a:cubicBezTo>
                    <a:pt x="977" y="429"/>
                    <a:pt x="631" y="560"/>
                    <a:pt x="381" y="656"/>
                  </a:cubicBezTo>
                  <a:cubicBezTo>
                    <a:pt x="250" y="703"/>
                    <a:pt x="119" y="763"/>
                    <a:pt x="0" y="834"/>
                  </a:cubicBezTo>
                  <a:cubicBezTo>
                    <a:pt x="131" y="798"/>
                    <a:pt x="262" y="751"/>
                    <a:pt x="405" y="703"/>
                  </a:cubicBezTo>
                  <a:cubicBezTo>
                    <a:pt x="643" y="608"/>
                    <a:pt x="977" y="501"/>
                    <a:pt x="1370" y="382"/>
                  </a:cubicBezTo>
                  <a:cubicBezTo>
                    <a:pt x="1751" y="263"/>
                    <a:pt x="2096" y="179"/>
                    <a:pt x="2358" y="108"/>
                  </a:cubicBezTo>
                  <a:cubicBezTo>
                    <a:pt x="2489" y="84"/>
                    <a:pt x="2632" y="48"/>
                    <a:pt x="276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6"/>
            <p:cNvSpPr/>
            <p:nvPr/>
          </p:nvSpPr>
          <p:spPr>
            <a:xfrm>
              <a:off x="2147275" y="2711175"/>
              <a:ext cx="255700" cy="73850"/>
            </a:xfrm>
            <a:custGeom>
              <a:avLst/>
              <a:gdLst/>
              <a:ahLst/>
              <a:cxnLst/>
              <a:rect l="l" t="t" r="r" b="b"/>
              <a:pathLst>
                <a:path w="10228" h="2954" extrusionOk="0">
                  <a:moveTo>
                    <a:pt x="10227" y="0"/>
                  </a:moveTo>
                  <a:cubicBezTo>
                    <a:pt x="10186" y="0"/>
                    <a:pt x="7904" y="639"/>
                    <a:pt x="5108" y="1441"/>
                  </a:cubicBezTo>
                  <a:cubicBezTo>
                    <a:pt x="2274" y="2251"/>
                    <a:pt x="0" y="2930"/>
                    <a:pt x="0" y="2953"/>
                  </a:cubicBezTo>
                  <a:cubicBezTo>
                    <a:pt x="0" y="2953"/>
                    <a:pt x="1" y="2954"/>
                    <a:pt x="1" y="2954"/>
                  </a:cubicBezTo>
                  <a:cubicBezTo>
                    <a:pt x="42" y="2954"/>
                    <a:pt x="2336" y="2315"/>
                    <a:pt x="5132" y="1513"/>
                  </a:cubicBezTo>
                  <a:cubicBezTo>
                    <a:pt x="7954" y="691"/>
                    <a:pt x="10228" y="24"/>
                    <a:pt x="10228" y="1"/>
                  </a:cubicBezTo>
                  <a:cubicBezTo>
                    <a:pt x="10228" y="0"/>
                    <a:pt x="10228" y="0"/>
                    <a:pt x="1022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6"/>
            <p:cNvSpPr/>
            <p:nvPr/>
          </p:nvSpPr>
          <p:spPr>
            <a:xfrm>
              <a:off x="2406825" y="2643300"/>
              <a:ext cx="228925" cy="82800"/>
            </a:xfrm>
            <a:custGeom>
              <a:avLst/>
              <a:gdLst/>
              <a:ahLst/>
              <a:cxnLst/>
              <a:rect l="l" t="t" r="r" b="b"/>
              <a:pathLst>
                <a:path w="9157" h="3312" extrusionOk="0">
                  <a:moveTo>
                    <a:pt x="9156" y="1"/>
                  </a:moveTo>
                  <a:cubicBezTo>
                    <a:pt x="9123" y="1"/>
                    <a:pt x="7076" y="711"/>
                    <a:pt x="4573" y="1620"/>
                  </a:cubicBezTo>
                  <a:cubicBezTo>
                    <a:pt x="2048" y="2537"/>
                    <a:pt x="1" y="3299"/>
                    <a:pt x="12" y="3311"/>
                  </a:cubicBezTo>
                  <a:cubicBezTo>
                    <a:pt x="12" y="3311"/>
                    <a:pt x="13" y="3311"/>
                    <a:pt x="14" y="3311"/>
                  </a:cubicBezTo>
                  <a:cubicBezTo>
                    <a:pt x="77" y="3311"/>
                    <a:pt x="2112" y="2582"/>
                    <a:pt x="4596" y="1692"/>
                  </a:cubicBezTo>
                  <a:cubicBezTo>
                    <a:pt x="7121" y="775"/>
                    <a:pt x="9156" y="25"/>
                    <a:pt x="9156" y="1"/>
                  </a:cubicBezTo>
                  <a:cubicBezTo>
                    <a:pt x="9156" y="1"/>
                    <a:pt x="9156" y="1"/>
                    <a:pt x="915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6"/>
            <p:cNvSpPr/>
            <p:nvPr/>
          </p:nvSpPr>
          <p:spPr>
            <a:xfrm>
              <a:off x="2117200" y="2561150"/>
              <a:ext cx="497425" cy="121175"/>
            </a:xfrm>
            <a:custGeom>
              <a:avLst/>
              <a:gdLst/>
              <a:ahLst/>
              <a:cxnLst/>
              <a:rect l="l" t="t" r="r" b="b"/>
              <a:pathLst>
                <a:path w="19897" h="4847" extrusionOk="0">
                  <a:moveTo>
                    <a:pt x="19896" y="1"/>
                  </a:moveTo>
                  <a:lnTo>
                    <a:pt x="19682" y="37"/>
                  </a:lnTo>
                  <a:lnTo>
                    <a:pt x="19110" y="179"/>
                  </a:lnTo>
                  <a:lnTo>
                    <a:pt x="16979" y="727"/>
                  </a:lnTo>
                  <a:lnTo>
                    <a:pt x="9966" y="2489"/>
                  </a:lnTo>
                  <a:cubicBezTo>
                    <a:pt x="7216" y="3168"/>
                    <a:pt x="4728" y="3763"/>
                    <a:pt x="2918" y="4180"/>
                  </a:cubicBezTo>
                  <a:lnTo>
                    <a:pt x="787" y="4656"/>
                  </a:lnTo>
                  <a:lnTo>
                    <a:pt x="203" y="4787"/>
                  </a:lnTo>
                  <a:lnTo>
                    <a:pt x="1" y="4847"/>
                  </a:lnTo>
                  <a:cubicBezTo>
                    <a:pt x="1" y="4847"/>
                    <a:pt x="72" y="4835"/>
                    <a:pt x="203" y="4799"/>
                  </a:cubicBezTo>
                  <a:lnTo>
                    <a:pt x="787" y="4692"/>
                  </a:lnTo>
                  <a:lnTo>
                    <a:pt x="2942" y="4228"/>
                  </a:lnTo>
                  <a:cubicBezTo>
                    <a:pt x="4739" y="3823"/>
                    <a:pt x="7240" y="3239"/>
                    <a:pt x="9978" y="2561"/>
                  </a:cubicBezTo>
                  <a:cubicBezTo>
                    <a:pt x="12729" y="1882"/>
                    <a:pt x="15205" y="1239"/>
                    <a:pt x="16991" y="763"/>
                  </a:cubicBezTo>
                  <a:lnTo>
                    <a:pt x="19110" y="203"/>
                  </a:lnTo>
                  <a:lnTo>
                    <a:pt x="19694" y="48"/>
                  </a:lnTo>
                  <a:lnTo>
                    <a:pt x="1989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6"/>
            <p:cNvSpPr/>
            <p:nvPr/>
          </p:nvSpPr>
          <p:spPr>
            <a:xfrm>
              <a:off x="2172575" y="2468275"/>
              <a:ext cx="341425" cy="84875"/>
            </a:xfrm>
            <a:custGeom>
              <a:avLst/>
              <a:gdLst/>
              <a:ahLst/>
              <a:cxnLst/>
              <a:rect l="l" t="t" r="r" b="b"/>
              <a:pathLst>
                <a:path w="13657" h="3395" extrusionOk="0">
                  <a:moveTo>
                    <a:pt x="13655" y="1"/>
                  </a:moveTo>
                  <a:cubicBezTo>
                    <a:pt x="13562" y="1"/>
                    <a:pt x="10539" y="742"/>
                    <a:pt x="6823" y="1668"/>
                  </a:cubicBezTo>
                  <a:cubicBezTo>
                    <a:pt x="3048" y="2597"/>
                    <a:pt x="0" y="3371"/>
                    <a:pt x="0" y="3394"/>
                  </a:cubicBezTo>
                  <a:cubicBezTo>
                    <a:pt x="0" y="3394"/>
                    <a:pt x="1" y="3395"/>
                    <a:pt x="1" y="3395"/>
                  </a:cubicBezTo>
                  <a:cubicBezTo>
                    <a:pt x="49" y="3395"/>
                    <a:pt x="3090" y="2661"/>
                    <a:pt x="6835" y="1728"/>
                  </a:cubicBezTo>
                  <a:cubicBezTo>
                    <a:pt x="10609" y="799"/>
                    <a:pt x="13657" y="25"/>
                    <a:pt x="13657" y="1"/>
                  </a:cubicBezTo>
                  <a:cubicBezTo>
                    <a:pt x="13657" y="1"/>
                    <a:pt x="13656" y="1"/>
                    <a:pt x="1365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6"/>
            <p:cNvSpPr/>
            <p:nvPr/>
          </p:nvSpPr>
          <p:spPr>
            <a:xfrm>
              <a:off x="2676200" y="2471575"/>
              <a:ext cx="12825" cy="148850"/>
            </a:xfrm>
            <a:custGeom>
              <a:avLst/>
              <a:gdLst/>
              <a:ahLst/>
              <a:cxnLst/>
              <a:rect l="l" t="t" r="r" b="b"/>
              <a:pathLst>
                <a:path w="513" h="5954" extrusionOk="0">
                  <a:moveTo>
                    <a:pt x="394" y="0"/>
                  </a:moveTo>
                  <a:cubicBezTo>
                    <a:pt x="394" y="18"/>
                    <a:pt x="394" y="36"/>
                    <a:pt x="394" y="60"/>
                  </a:cubicBezTo>
                  <a:cubicBezTo>
                    <a:pt x="406" y="36"/>
                    <a:pt x="406" y="24"/>
                    <a:pt x="394" y="0"/>
                  </a:cubicBezTo>
                  <a:close/>
                  <a:moveTo>
                    <a:pt x="394" y="60"/>
                  </a:moveTo>
                  <a:cubicBezTo>
                    <a:pt x="394" y="67"/>
                    <a:pt x="394" y="75"/>
                    <a:pt x="394" y="83"/>
                  </a:cubicBezTo>
                  <a:lnTo>
                    <a:pt x="394" y="250"/>
                  </a:lnTo>
                  <a:cubicBezTo>
                    <a:pt x="406" y="453"/>
                    <a:pt x="429" y="655"/>
                    <a:pt x="429" y="893"/>
                  </a:cubicBezTo>
                  <a:cubicBezTo>
                    <a:pt x="453" y="1596"/>
                    <a:pt x="441" y="2298"/>
                    <a:pt x="394" y="3000"/>
                  </a:cubicBezTo>
                  <a:cubicBezTo>
                    <a:pt x="346" y="3810"/>
                    <a:pt x="239" y="4560"/>
                    <a:pt x="156" y="5096"/>
                  </a:cubicBezTo>
                  <a:cubicBezTo>
                    <a:pt x="108" y="5322"/>
                    <a:pt x="72" y="5536"/>
                    <a:pt x="36" y="5715"/>
                  </a:cubicBezTo>
                  <a:lnTo>
                    <a:pt x="1" y="5894"/>
                  </a:lnTo>
                  <a:lnTo>
                    <a:pt x="1" y="5953"/>
                  </a:lnTo>
                  <a:cubicBezTo>
                    <a:pt x="1" y="5953"/>
                    <a:pt x="13" y="5953"/>
                    <a:pt x="25" y="5894"/>
                  </a:cubicBezTo>
                  <a:cubicBezTo>
                    <a:pt x="36" y="5846"/>
                    <a:pt x="72" y="5787"/>
                    <a:pt x="72" y="5727"/>
                  </a:cubicBezTo>
                  <a:cubicBezTo>
                    <a:pt x="108" y="5560"/>
                    <a:pt x="156" y="5346"/>
                    <a:pt x="203" y="5084"/>
                  </a:cubicBezTo>
                  <a:cubicBezTo>
                    <a:pt x="334" y="4393"/>
                    <a:pt x="429" y="3691"/>
                    <a:pt x="477" y="2989"/>
                  </a:cubicBezTo>
                  <a:cubicBezTo>
                    <a:pt x="513" y="2286"/>
                    <a:pt x="513" y="1584"/>
                    <a:pt x="477" y="881"/>
                  </a:cubicBezTo>
                  <a:cubicBezTo>
                    <a:pt x="453" y="595"/>
                    <a:pt x="441" y="381"/>
                    <a:pt x="417" y="238"/>
                  </a:cubicBezTo>
                  <a:lnTo>
                    <a:pt x="394" y="6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6"/>
            <p:cNvSpPr/>
            <p:nvPr/>
          </p:nvSpPr>
          <p:spPr>
            <a:xfrm>
              <a:off x="2768175" y="2465900"/>
              <a:ext cx="42600" cy="144700"/>
            </a:xfrm>
            <a:custGeom>
              <a:avLst/>
              <a:gdLst/>
              <a:ahLst/>
              <a:cxnLst/>
              <a:rect l="l" t="t" r="r" b="b"/>
              <a:pathLst>
                <a:path w="1704" h="5788" extrusionOk="0">
                  <a:moveTo>
                    <a:pt x="1" y="1"/>
                  </a:moveTo>
                  <a:cubicBezTo>
                    <a:pt x="13" y="13"/>
                    <a:pt x="13" y="37"/>
                    <a:pt x="25" y="60"/>
                  </a:cubicBezTo>
                  <a:lnTo>
                    <a:pt x="96" y="215"/>
                  </a:lnTo>
                  <a:cubicBezTo>
                    <a:pt x="167" y="358"/>
                    <a:pt x="263" y="560"/>
                    <a:pt x="370" y="811"/>
                  </a:cubicBezTo>
                  <a:cubicBezTo>
                    <a:pt x="656" y="1465"/>
                    <a:pt x="906" y="2132"/>
                    <a:pt x="1108" y="2823"/>
                  </a:cubicBezTo>
                  <a:cubicBezTo>
                    <a:pt x="1310" y="3501"/>
                    <a:pt x="1465" y="4204"/>
                    <a:pt x="1572" y="4906"/>
                  </a:cubicBezTo>
                  <a:cubicBezTo>
                    <a:pt x="1620" y="5180"/>
                    <a:pt x="1656" y="5394"/>
                    <a:pt x="1668" y="5549"/>
                  </a:cubicBezTo>
                  <a:lnTo>
                    <a:pt x="1691" y="5728"/>
                  </a:lnTo>
                  <a:lnTo>
                    <a:pt x="1691" y="5787"/>
                  </a:lnTo>
                  <a:cubicBezTo>
                    <a:pt x="1703" y="5763"/>
                    <a:pt x="1703" y="5740"/>
                    <a:pt x="1691" y="5716"/>
                  </a:cubicBezTo>
                  <a:lnTo>
                    <a:pt x="1691" y="5549"/>
                  </a:lnTo>
                  <a:cubicBezTo>
                    <a:pt x="1680" y="5394"/>
                    <a:pt x="1668" y="5180"/>
                    <a:pt x="1620" y="4906"/>
                  </a:cubicBezTo>
                  <a:cubicBezTo>
                    <a:pt x="1525" y="4192"/>
                    <a:pt x="1370" y="3489"/>
                    <a:pt x="1179" y="2799"/>
                  </a:cubicBezTo>
                  <a:cubicBezTo>
                    <a:pt x="977" y="2108"/>
                    <a:pt x="715" y="1442"/>
                    <a:pt x="417" y="787"/>
                  </a:cubicBezTo>
                  <a:cubicBezTo>
                    <a:pt x="298" y="525"/>
                    <a:pt x="203" y="334"/>
                    <a:pt x="132" y="203"/>
                  </a:cubicBezTo>
                  <a:cubicBezTo>
                    <a:pt x="96" y="156"/>
                    <a:pt x="60" y="96"/>
                    <a:pt x="36" y="49"/>
                  </a:cubicBezTo>
                  <a:cubicBezTo>
                    <a:pt x="25" y="1"/>
                    <a:pt x="1" y="1"/>
                    <a:pt x="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6"/>
            <p:cNvSpPr/>
            <p:nvPr/>
          </p:nvSpPr>
          <p:spPr>
            <a:xfrm>
              <a:off x="2850025" y="2420975"/>
              <a:ext cx="63725" cy="127700"/>
            </a:xfrm>
            <a:custGeom>
              <a:avLst/>
              <a:gdLst/>
              <a:ahLst/>
              <a:cxnLst/>
              <a:rect l="l" t="t" r="r" b="b"/>
              <a:pathLst>
                <a:path w="2549" h="5108" extrusionOk="0">
                  <a:moveTo>
                    <a:pt x="1" y="0"/>
                  </a:moveTo>
                  <a:lnTo>
                    <a:pt x="1" y="0"/>
                  </a:lnTo>
                  <a:cubicBezTo>
                    <a:pt x="37" y="60"/>
                    <a:pt x="84" y="131"/>
                    <a:pt x="120" y="191"/>
                  </a:cubicBezTo>
                  <a:cubicBezTo>
                    <a:pt x="215" y="345"/>
                    <a:pt x="322" y="512"/>
                    <a:pt x="442" y="703"/>
                  </a:cubicBezTo>
                  <a:cubicBezTo>
                    <a:pt x="715" y="1143"/>
                    <a:pt x="1084" y="1762"/>
                    <a:pt x="1442" y="2465"/>
                  </a:cubicBezTo>
                  <a:cubicBezTo>
                    <a:pt x="1787" y="3179"/>
                    <a:pt x="2061" y="3834"/>
                    <a:pt x="2251" y="4322"/>
                  </a:cubicBezTo>
                  <a:lnTo>
                    <a:pt x="2466" y="4893"/>
                  </a:lnTo>
                  <a:cubicBezTo>
                    <a:pt x="2489" y="4965"/>
                    <a:pt x="2513" y="5036"/>
                    <a:pt x="2549" y="5108"/>
                  </a:cubicBezTo>
                  <a:cubicBezTo>
                    <a:pt x="2537" y="5036"/>
                    <a:pt x="2525" y="4965"/>
                    <a:pt x="2501" y="4893"/>
                  </a:cubicBezTo>
                  <a:cubicBezTo>
                    <a:pt x="2454" y="4751"/>
                    <a:pt x="2394" y="4548"/>
                    <a:pt x="2299" y="4310"/>
                  </a:cubicBezTo>
                  <a:cubicBezTo>
                    <a:pt x="2073" y="3667"/>
                    <a:pt x="1811" y="3048"/>
                    <a:pt x="1513" y="2441"/>
                  </a:cubicBezTo>
                  <a:cubicBezTo>
                    <a:pt x="1204" y="1834"/>
                    <a:pt x="870" y="1250"/>
                    <a:pt x="489" y="679"/>
                  </a:cubicBezTo>
                  <a:cubicBezTo>
                    <a:pt x="346" y="464"/>
                    <a:pt x="227" y="286"/>
                    <a:pt x="144" y="179"/>
                  </a:cubicBezTo>
                  <a:cubicBezTo>
                    <a:pt x="96" y="107"/>
                    <a:pt x="61" y="48"/>
                    <a:pt x="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6"/>
            <p:cNvSpPr/>
            <p:nvPr/>
          </p:nvSpPr>
          <p:spPr>
            <a:xfrm>
              <a:off x="2857175" y="2366500"/>
              <a:ext cx="125950" cy="17275"/>
            </a:xfrm>
            <a:custGeom>
              <a:avLst/>
              <a:gdLst/>
              <a:ahLst/>
              <a:cxnLst/>
              <a:rect l="l" t="t" r="r" b="b"/>
              <a:pathLst>
                <a:path w="5038" h="691" extrusionOk="0">
                  <a:moveTo>
                    <a:pt x="1" y="0"/>
                  </a:moveTo>
                  <a:cubicBezTo>
                    <a:pt x="60" y="24"/>
                    <a:pt x="132" y="24"/>
                    <a:pt x="203" y="36"/>
                  </a:cubicBezTo>
                  <a:lnTo>
                    <a:pt x="739" y="84"/>
                  </a:lnTo>
                  <a:cubicBezTo>
                    <a:pt x="1203" y="131"/>
                    <a:pt x="1834" y="191"/>
                    <a:pt x="2525" y="286"/>
                  </a:cubicBezTo>
                  <a:cubicBezTo>
                    <a:pt x="3215" y="381"/>
                    <a:pt x="3846" y="488"/>
                    <a:pt x="4299" y="572"/>
                  </a:cubicBezTo>
                  <a:lnTo>
                    <a:pt x="4835" y="667"/>
                  </a:lnTo>
                  <a:cubicBezTo>
                    <a:pt x="4906" y="679"/>
                    <a:pt x="4966" y="691"/>
                    <a:pt x="5037" y="691"/>
                  </a:cubicBezTo>
                  <a:cubicBezTo>
                    <a:pt x="4978" y="667"/>
                    <a:pt x="4906" y="655"/>
                    <a:pt x="4847" y="643"/>
                  </a:cubicBezTo>
                  <a:cubicBezTo>
                    <a:pt x="4716" y="607"/>
                    <a:pt x="4537" y="572"/>
                    <a:pt x="4311" y="524"/>
                  </a:cubicBezTo>
                  <a:cubicBezTo>
                    <a:pt x="3858" y="429"/>
                    <a:pt x="3239" y="322"/>
                    <a:pt x="2537" y="226"/>
                  </a:cubicBezTo>
                  <a:cubicBezTo>
                    <a:pt x="1834" y="131"/>
                    <a:pt x="1203" y="72"/>
                    <a:pt x="751" y="36"/>
                  </a:cubicBezTo>
                  <a:cubicBezTo>
                    <a:pt x="525" y="0"/>
                    <a:pt x="322" y="0"/>
                    <a:pt x="20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6"/>
            <p:cNvSpPr/>
            <p:nvPr/>
          </p:nvSpPr>
          <p:spPr>
            <a:xfrm>
              <a:off x="2864625" y="2272975"/>
              <a:ext cx="99150" cy="17650"/>
            </a:xfrm>
            <a:custGeom>
              <a:avLst/>
              <a:gdLst/>
              <a:ahLst/>
              <a:cxnLst/>
              <a:rect l="l" t="t" r="r" b="b"/>
              <a:pathLst>
                <a:path w="3966" h="706" extrusionOk="0">
                  <a:moveTo>
                    <a:pt x="3196" y="0"/>
                  </a:moveTo>
                  <a:cubicBezTo>
                    <a:pt x="2773" y="0"/>
                    <a:pt x="2357" y="36"/>
                    <a:pt x="1941" y="98"/>
                  </a:cubicBezTo>
                  <a:cubicBezTo>
                    <a:pt x="1465" y="181"/>
                    <a:pt x="1001" y="300"/>
                    <a:pt x="548" y="467"/>
                  </a:cubicBezTo>
                  <a:cubicBezTo>
                    <a:pt x="369" y="538"/>
                    <a:pt x="239" y="586"/>
                    <a:pt x="143" y="634"/>
                  </a:cubicBezTo>
                  <a:cubicBezTo>
                    <a:pt x="96" y="657"/>
                    <a:pt x="48" y="681"/>
                    <a:pt x="0" y="705"/>
                  </a:cubicBezTo>
                  <a:cubicBezTo>
                    <a:pt x="48" y="693"/>
                    <a:pt x="108" y="681"/>
                    <a:pt x="155" y="657"/>
                  </a:cubicBezTo>
                  <a:lnTo>
                    <a:pt x="560" y="515"/>
                  </a:lnTo>
                  <a:cubicBezTo>
                    <a:pt x="1012" y="360"/>
                    <a:pt x="1477" y="253"/>
                    <a:pt x="1941" y="169"/>
                  </a:cubicBezTo>
                  <a:cubicBezTo>
                    <a:pt x="2417" y="86"/>
                    <a:pt x="2894" y="50"/>
                    <a:pt x="3370" y="50"/>
                  </a:cubicBezTo>
                  <a:lnTo>
                    <a:pt x="3965" y="50"/>
                  </a:lnTo>
                  <a:cubicBezTo>
                    <a:pt x="3918" y="26"/>
                    <a:pt x="3870" y="26"/>
                    <a:pt x="3810" y="26"/>
                  </a:cubicBezTo>
                  <a:cubicBezTo>
                    <a:pt x="3668" y="3"/>
                    <a:pt x="3525" y="3"/>
                    <a:pt x="3382" y="3"/>
                  </a:cubicBezTo>
                  <a:cubicBezTo>
                    <a:pt x="3320" y="1"/>
                    <a:pt x="3258" y="0"/>
                    <a:pt x="319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6"/>
            <p:cNvSpPr/>
            <p:nvPr/>
          </p:nvSpPr>
          <p:spPr>
            <a:xfrm>
              <a:off x="2150850" y="2846025"/>
              <a:ext cx="177725" cy="40200"/>
            </a:xfrm>
            <a:custGeom>
              <a:avLst/>
              <a:gdLst/>
              <a:ahLst/>
              <a:cxnLst/>
              <a:rect l="l" t="t" r="r" b="b"/>
              <a:pathLst>
                <a:path w="7109" h="1608" extrusionOk="0">
                  <a:moveTo>
                    <a:pt x="7108" y="0"/>
                  </a:moveTo>
                  <a:cubicBezTo>
                    <a:pt x="7108" y="0"/>
                    <a:pt x="5489" y="334"/>
                    <a:pt x="3536" y="774"/>
                  </a:cubicBezTo>
                  <a:cubicBezTo>
                    <a:pt x="1596" y="1215"/>
                    <a:pt x="0" y="1607"/>
                    <a:pt x="0" y="1607"/>
                  </a:cubicBezTo>
                  <a:cubicBezTo>
                    <a:pt x="12" y="1607"/>
                    <a:pt x="1631" y="1274"/>
                    <a:pt x="3572" y="834"/>
                  </a:cubicBezTo>
                  <a:cubicBezTo>
                    <a:pt x="5525" y="393"/>
                    <a:pt x="7108" y="24"/>
                    <a:pt x="710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6"/>
            <p:cNvSpPr/>
            <p:nvPr/>
          </p:nvSpPr>
          <p:spPr>
            <a:xfrm>
              <a:off x="2328850" y="2862575"/>
              <a:ext cx="55975" cy="3825"/>
            </a:xfrm>
            <a:custGeom>
              <a:avLst/>
              <a:gdLst/>
              <a:ahLst/>
              <a:cxnLst/>
              <a:rect l="l" t="t" r="r" b="b"/>
              <a:pathLst>
                <a:path w="2239" h="153" extrusionOk="0">
                  <a:moveTo>
                    <a:pt x="279" y="0"/>
                  </a:moveTo>
                  <a:cubicBezTo>
                    <a:pt x="185" y="0"/>
                    <a:pt x="92" y="2"/>
                    <a:pt x="0" y="5"/>
                  </a:cubicBezTo>
                  <a:cubicBezTo>
                    <a:pt x="369" y="64"/>
                    <a:pt x="738" y="100"/>
                    <a:pt x="1119" y="112"/>
                  </a:cubicBezTo>
                  <a:cubicBezTo>
                    <a:pt x="1396" y="139"/>
                    <a:pt x="1680" y="152"/>
                    <a:pt x="1960" y="152"/>
                  </a:cubicBezTo>
                  <a:cubicBezTo>
                    <a:pt x="2053" y="152"/>
                    <a:pt x="2146" y="151"/>
                    <a:pt x="2239" y="148"/>
                  </a:cubicBezTo>
                  <a:cubicBezTo>
                    <a:pt x="1869" y="88"/>
                    <a:pt x="1500" y="52"/>
                    <a:pt x="1119" y="41"/>
                  </a:cubicBezTo>
                  <a:cubicBezTo>
                    <a:pt x="842" y="14"/>
                    <a:pt x="559" y="0"/>
                    <a:pt x="27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6"/>
            <p:cNvSpPr/>
            <p:nvPr/>
          </p:nvSpPr>
          <p:spPr>
            <a:xfrm>
              <a:off x="2438075" y="2767425"/>
              <a:ext cx="206000" cy="53050"/>
            </a:xfrm>
            <a:custGeom>
              <a:avLst/>
              <a:gdLst/>
              <a:ahLst/>
              <a:cxnLst/>
              <a:rect l="l" t="t" r="r" b="b"/>
              <a:pathLst>
                <a:path w="8240" h="2122" extrusionOk="0">
                  <a:moveTo>
                    <a:pt x="8236" y="0"/>
                  </a:moveTo>
                  <a:cubicBezTo>
                    <a:pt x="8137" y="0"/>
                    <a:pt x="6326" y="456"/>
                    <a:pt x="4108" y="1025"/>
                  </a:cubicBezTo>
                  <a:cubicBezTo>
                    <a:pt x="1834" y="1620"/>
                    <a:pt x="1" y="2108"/>
                    <a:pt x="1" y="2120"/>
                  </a:cubicBezTo>
                  <a:cubicBezTo>
                    <a:pt x="1" y="2121"/>
                    <a:pt x="2" y="2121"/>
                    <a:pt x="4" y="2121"/>
                  </a:cubicBezTo>
                  <a:cubicBezTo>
                    <a:pt x="92" y="2121"/>
                    <a:pt x="1914" y="1665"/>
                    <a:pt x="4132" y="1096"/>
                  </a:cubicBezTo>
                  <a:cubicBezTo>
                    <a:pt x="6394" y="501"/>
                    <a:pt x="8240" y="1"/>
                    <a:pt x="8240" y="1"/>
                  </a:cubicBezTo>
                  <a:cubicBezTo>
                    <a:pt x="8240" y="0"/>
                    <a:pt x="8238" y="0"/>
                    <a:pt x="823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6"/>
            <p:cNvSpPr/>
            <p:nvPr/>
          </p:nvSpPr>
          <p:spPr>
            <a:xfrm>
              <a:off x="2155300" y="2979950"/>
              <a:ext cx="103625" cy="18800"/>
            </a:xfrm>
            <a:custGeom>
              <a:avLst/>
              <a:gdLst/>
              <a:ahLst/>
              <a:cxnLst/>
              <a:rect l="l" t="t" r="r" b="b"/>
              <a:pathLst>
                <a:path w="4145" h="752" extrusionOk="0">
                  <a:moveTo>
                    <a:pt x="4141" y="0"/>
                  </a:moveTo>
                  <a:cubicBezTo>
                    <a:pt x="4081" y="0"/>
                    <a:pt x="3177" y="163"/>
                    <a:pt x="2072" y="358"/>
                  </a:cubicBezTo>
                  <a:cubicBezTo>
                    <a:pt x="918" y="561"/>
                    <a:pt x="1" y="751"/>
                    <a:pt x="1" y="751"/>
                  </a:cubicBezTo>
                  <a:cubicBezTo>
                    <a:pt x="1" y="751"/>
                    <a:pt x="941" y="608"/>
                    <a:pt x="2084" y="406"/>
                  </a:cubicBezTo>
                  <a:cubicBezTo>
                    <a:pt x="3227" y="203"/>
                    <a:pt x="4144" y="25"/>
                    <a:pt x="4144" y="1"/>
                  </a:cubicBezTo>
                  <a:cubicBezTo>
                    <a:pt x="4144" y="1"/>
                    <a:pt x="4143" y="0"/>
                    <a:pt x="414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6"/>
            <p:cNvSpPr/>
            <p:nvPr/>
          </p:nvSpPr>
          <p:spPr>
            <a:xfrm>
              <a:off x="2298775" y="2918350"/>
              <a:ext cx="234275" cy="37250"/>
            </a:xfrm>
            <a:custGeom>
              <a:avLst/>
              <a:gdLst/>
              <a:ahLst/>
              <a:cxnLst/>
              <a:rect l="l" t="t" r="r" b="b"/>
              <a:pathLst>
                <a:path w="9371" h="1490" extrusionOk="0">
                  <a:moveTo>
                    <a:pt x="9371" y="0"/>
                  </a:moveTo>
                  <a:cubicBezTo>
                    <a:pt x="9371" y="0"/>
                    <a:pt x="7263" y="298"/>
                    <a:pt x="4680" y="715"/>
                  </a:cubicBezTo>
                  <a:cubicBezTo>
                    <a:pt x="2096" y="1131"/>
                    <a:pt x="1" y="1477"/>
                    <a:pt x="1" y="1489"/>
                  </a:cubicBezTo>
                  <a:cubicBezTo>
                    <a:pt x="1" y="1489"/>
                    <a:pt x="3" y="1490"/>
                    <a:pt x="8" y="1490"/>
                  </a:cubicBezTo>
                  <a:cubicBezTo>
                    <a:pt x="148" y="1490"/>
                    <a:pt x="2198" y="1176"/>
                    <a:pt x="4692" y="774"/>
                  </a:cubicBezTo>
                  <a:cubicBezTo>
                    <a:pt x="7275" y="369"/>
                    <a:pt x="9371" y="12"/>
                    <a:pt x="937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6"/>
            <p:cNvSpPr/>
            <p:nvPr/>
          </p:nvSpPr>
          <p:spPr>
            <a:xfrm>
              <a:off x="2532450" y="2926150"/>
              <a:ext cx="90800" cy="11500"/>
            </a:xfrm>
            <a:custGeom>
              <a:avLst/>
              <a:gdLst/>
              <a:ahLst/>
              <a:cxnLst/>
              <a:rect l="l" t="t" r="r" b="b"/>
              <a:pathLst>
                <a:path w="3632" h="460" extrusionOk="0">
                  <a:moveTo>
                    <a:pt x="3560" y="1"/>
                  </a:moveTo>
                  <a:cubicBezTo>
                    <a:pt x="3536" y="1"/>
                    <a:pt x="3512" y="4"/>
                    <a:pt x="3489" y="10"/>
                  </a:cubicBezTo>
                  <a:lnTo>
                    <a:pt x="3096" y="10"/>
                  </a:lnTo>
                  <a:cubicBezTo>
                    <a:pt x="2774" y="22"/>
                    <a:pt x="2322" y="57"/>
                    <a:pt x="1810" y="117"/>
                  </a:cubicBezTo>
                  <a:cubicBezTo>
                    <a:pt x="1298" y="188"/>
                    <a:pt x="845" y="260"/>
                    <a:pt x="524" y="331"/>
                  </a:cubicBezTo>
                  <a:cubicBezTo>
                    <a:pt x="357" y="355"/>
                    <a:pt x="226" y="391"/>
                    <a:pt x="143" y="415"/>
                  </a:cubicBezTo>
                  <a:lnTo>
                    <a:pt x="0" y="450"/>
                  </a:lnTo>
                  <a:cubicBezTo>
                    <a:pt x="24" y="456"/>
                    <a:pt x="48" y="459"/>
                    <a:pt x="71" y="459"/>
                  </a:cubicBezTo>
                  <a:cubicBezTo>
                    <a:pt x="95" y="459"/>
                    <a:pt x="119" y="456"/>
                    <a:pt x="143" y="450"/>
                  </a:cubicBezTo>
                  <a:lnTo>
                    <a:pt x="524" y="391"/>
                  </a:lnTo>
                  <a:cubicBezTo>
                    <a:pt x="845" y="331"/>
                    <a:pt x="1310" y="272"/>
                    <a:pt x="1810" y="200"/>
                  </a:cubicBezTo>
                  <a:cubicBezTo>
                    <a:pt x="2322" y="141"/>
                    <a:pt x="2774" y="93"/>
                    <a:pt x="3096" y="69"/>
                  </a:cubicBezTo>
                  <a:lnTo>
                    <a:pt x="3489" y="34"/>
                  </a:lnTo>
                  <a:cubicBezTo>
                    <a:pt x="3536" y="34"/>
                    <a:pt x="3584" y="22"/>
                    <a:pt x="3631" y="10"/>
                  </a:cubicBezTo>
                  <a:cubicBezTo>
                    <a:pt x="3608" y="4"/>
                    <a:pt x="3584" y="1"/>
                    <a:pt x="356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6"/>
            <p:cNvSpPr/>
            <p:nvPr/>
          </p:nvSpPr>
          <p:spPr>
            <a:xfrm>
              <a:off x="2152025" y="3080275"/>
              <a:ext cx="196200" cy="42300"/>
            </a:xfrm>
            <a:custGeom>
              <a:avLst/>
              <a:gdLst/>
              <a:ahLst/>
              <a:cxnLst/>
              <a:rect l="l" t="t" r="r" b="b"/>
              <a:pathLst>
                <a:path w="7848" h="1692" extrusionOk="0">
                  <a:moveTo>
                    <a:pt x="7847" y="0"/>
                  </a:moveTo>
                  <a:lnTo>
                    <a:pt x="7847" y="0"/>
                  </a:lnTo>
                  <a:cubicBezTo>
                    <a:pt x="7823" y="12"/>
                    <a:pt x="7799" y="24"/>
                    <a:pt x="7776" y="36"/>
                  </a:cubicBezTo>
                  <a:lnTo>
                    <a:pt x="7549" y="131"/>
                  </a:lnTo>
                  <a:cubicBezTo>
                    <a:pt x="7505" y="150"/>
                    <a:pt x="7457" y="169"/>
                    <a:pt x="7405" y="189"/>
                  </a:cubicBezTo>
                  <a:lnTo>
                    <a:pt x="7405" y="189"/>
                  </a:lnTo>
                  <a:cubicBezTo>
                    <a:pt x="7452" y="173"/>
                    <a:pt x="7497" y="158"/>
                    <a:pt x="7537" y="143"/>
                  </a:cubicBezTo>
                  <a:lnTo>
                    <a:pt x="7776" y="60"/>
                  </a:lnTo>
                  <a:lnTo>
                    <a:pt x="7847" y="0"/>
                  </a:lnTo>
                  <a:close/>
                  <a:moveTo>
                    <a:pt x="7405" y="189"/>
                  </a:moveTo>
                  <a:cubicBezTo>
                    <a:pt x="7217" y="254"/>
                    <a:pt x="6977" y="334"/>
                    <a:pt x="6692" y="429"/>
                  </a:cubicBezTo>
                  <a:cubicBezTo>
                    <a:pt x="5752" y="750"/>
                    <a:pt x="4799" y="1000"/>
                    <a:pt x="3835" y="1203"/>
                  </a:cubicBezTo>
                  <a:cubicBezTo>
                    <a:pt x="2858" y="1393"/>
                    <a:pt x="1882" y="1536"/>
                    <a:pt x="906" y="1620"/>
                  </a:cubicBezTo>
                  <a:cubicBezTo>
                    <a:pt x="683" y="1640"/>
                    <a:pt x="484" y="1661"/>
                    <a:pt x="315" y="1675"/>
                  </a:cubicBezTo>
                  <a:lnTo>
                    <a:pt x="315" y="1675"/>
                  </a:lnTo>
                  <a:cubicBezTo>
                    <a:pt x="480" y="1667"/>
                    <a:pt x="673" y="1657"/>
                    <a:pt x="894" y="1643"/>
                  </a:cubicBezTo>
                  <a:cubicBezTo>
                    <a:pt x="2882" y="1501"/>
                    <a:pt x="4823" y="1108"/>
                    <a:pt x="6704" y="453"/>
                  </a:cubicBezTo>
                  <a:cubicBezTo>
                    <a:pt x="6983" y="350"/>
                    <a:pt x="7219" y="263"/>
                    <a:pt x="7405" y="189"/>
                  </a:cubicBezTo>
                  <a:close/>
                  <a:moveTo>
                    <a:pt x="315" y="1675"/>
                  </a:moveTo>
                  <a:cubicBezTo>
                    <a:pt x="195" y="1681"/>
                    <a:pt x="91" y="1686"/>
                    <a:pt x="1" y="1691"/>
                  </a:cubicBezTo>
                  <a:cubicBezTo>
                    <a:pt x="90" y="1691"/>
                    <a:pt x="195" y="1685"/>
                    <a:pt x="315" y="1675"/>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6"/>
            <p:cNvSpPr/>
            <p:nvPr/>
          </p:nvSpPr>
          <p:spPr>
            <a:xfrm>
              <a:off x="2324675" y="3034725"/>
              <a:ext cx="298275" cy="69075"/>
            </a:xfrm>
            <a:custGeom>
              <a:avLst/>
              <a:gdLst/>
              <a:ahLst/>
              <a:cxnLst/>
              <a:rect l="l" t="t" r="r" b="b"/>
              <a:pathLst>
                <a:path w="11931" h="2763" extrusionOk="0">
                  <a:moveTo>
                    <a:pt x="11931" y="1"/>
                  </a:moveTo>
                  <a:lnTo>
                    <a:pt x="11811" y="24"/>
                  </a:lnTo>
                  <a:lnTo>
                    <a:pt x="11478" y="132"/>
                  </a:lnTo>
                  <a:lnTo>
                    <a:pt x="10216" y="513"/>
                  </a:lnTo>
                  <a:cubicBezTo>
                    <a:pt x="9144" y="822"/>
                    <a:pt x="7668" y="1227"/>
                    <a:pt x="6013" y="1620"/>
                  </a:cubicBezTo>
                  <a:cubicBezTo>
                    <a:pt x="4370" y="2001"/>
                    <a:pt x="2858" y="2287"/>
                    <a:pt x="1763" y="2477"/>
                  </a:cubicBezTo>
                  <a:lnTo>
                    <a:pt x="477" y="2680"/>
                  </a:lnTo>
                  <a:lnTo>
                    <a:pt x="120" y="2739"/>
                  </a:lnTo>
                  <a:lnTo>
                    <a:pt x="0" y="2763"/>
                  </a:lnTo>
                  <a:lnTo>
                    <a:pt x="120" y="2763"/>
                  </a:lnTo>
                  <a:lnTo>
                    <a:pt x="477" y="2715"/>
                  </a:lnTo>
                  <a:cubicBezTo>
                    <a:pt x="786" y="2680"/>
                    <a:pt x="1239" y="2620"/>
                    <a:pt x="1786" y="2525"/>
                  </a:cubicBezTo>
                  <a:cubicBezTo>
                    <a:pt x="2882" y="2358"/>
                    <a:pt x="4406" y="2084"/>
                    <a:pt x="6049" y="1691"/>
                  </a:cubicBezTo>
                  <a:cubicBezTo>
                    <a:pt x="7680" y="1310"/>
                    <a:pt x="9156" y="882"/>
                    <a:pt x="10228" y="560"/>
                  </a:cubicBezTo>
                  <a:cubicBezTo>
                    <a:pt x="10752" y="405"/>
                    <a:pt x="11180" y="263"/>
                    <a:pt x="11478" y="155"/>
                  </a:cubicBezTo>
                  <a:lnTo>
                    <a:pt x="11811" y="48"/>
                  </a:lnTo>
                  <a:cubicBezTo>
                    <a:pt x="11859" y="36"/>
                    <a:pt x="11895" y="13"/>
                    <a:pt x="1193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6"/>
            <p:cNvSpPr/>
            <p:nvPr/>
          </p:nvSpPr>
          <p:spPr>
            <a:xfrm>
              <a:off x="2146975" y="3170750"/>
              <a:ext cx="352150" cy="22300"/>
            </a:xfrm>
            <a:custGeom>
              <a:avLst/>
              <a:gdLst/>
              <a:ahLst/>
              <a:cxnLst/>
              <a:rect l="l" t="t" r="r" b="b"/>
              <a:pathLst>
                <a:path w="14086" h="892" extrusionOk="0">
                  <a:moveTo>
                    <a:pt x="14086" y="1"/>
                  </a:moveTo>
                  <a:lnTo>
                    <a:pt x="13943" y="25"/>
                  </a:lnTo>
                  <a:lnTo>
                    <a:pt x="13526" y="84"/>
                  </a:lnTo>
                  <a:cubicBezTo>
                    <a:pt x="13169" y="132"/>
                    <a:pt x="12657" y="203"/>
                    <a:pt x="12014" y="287"/>
                  </a:cubicBezTo>
                  <a:cubicBezTo>
                    <a:pt x="10728" y="441"/>
                    <a:pt x="8966" y="644"/>
                    <a:pt x="6989" y="739"/>
                  </a:cubicBezTo>
                  <a:cubicBezTo>
                    <a:pt x="5502" y="802"/>
                    <a:pt x="4116" y="831"/>
                    <a:pt x="2973" y="831"/>
                  </a:cubicBezTo>
                  <a:cubicBezTo>
                    <a:pt x="2606" y="831"/>
                    <a:pt x="2265" y="828"/>
                    <a:pt x="1953" y="822"/>
                  </a:cubicBezTo>
                  <a:cubicBezTo>
                    <a:pt x="1310" y="822"/>
                    <a:pt x="786" y="787"/>
                    <a:pt x="429" y="787"/>
                  </a:cubicBezTo>
                  <a:lnTo>
                    <a:pt x="0" y="787"/>
                  </a:lnTo>
                  <a:lnTo>
                    <a:pt x="429" y="810"/>
                  </a:lnTo>
                  <a:cubicBezTo>
                    <a:pt x="786" y="834"/>
                    <a:pt x="1310" y="858"/>
                    <a:pt x="1953" y="870"/>
                  </a:cubicBezTo>
                  <a:cubicBezTo>
                    <a:pt x="2424" y="883"/>
                    <a:pt x="2961" y="891"/>
                    <a:pt x="3550" y="891"/>
                  </a:cubicBezTo>
                  <a:cubicBezTo>
                    <a:pt x="4570" y="891"/>
                    <a:pt x="5744" y="866"/>
                    <a:pt x="6989" y="799"/>
                  </a:cubicBezTo>
                  <a:cubicBezTo>
                    <a:pt x="8966" y="691"/>
                    <a:pt x="10728" y="501"/>
                    <a:pt x="12014" y="322"/>
                  </a:cubicBezTo>
                  <a:cubicBezTo>
                    <a:pt x="12657" y="239"/>
                    <a:pt x="13169" y="168"/>
                    <a:pt x="13526" y="108"/>
                  </a:cubicBezTo>
                  <a:lnTo>
                    <a:pt x="13943" y="37"/>
                  </a:lnTo>
                  <a:lnTo>
                    <a:pt x="1408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6"/>
            <p:cNvSpPr/>
            <p:nvPr/>
          </p:nvSpPr>
          <p:spPr>
            <a:xfrm>
              <a:off x="2515175" y="3150400"/>
              <a:ext cx="112525" cy="3725"/>
            </a:xfrm>
            <a:custGeom>
              <a:avLst/>
              <a:gdLst/>
              <a:ahLst/>
              <a:cxnLst/>
              <a:rect l="l" t="t" r="r" b="b"/>
              <a:pathLst>
                <a:path w="4501" h="149" extrusionOk="0">
                  <a:moveTo>
                    <a:pt x="2802" y="0"/>
                  </a:moveTo>
                  <a:cubicBezTo>
                    <a:pt x="2631" y="0"/>
                    <a:pt x="2451" y="2"/>
                    <a:pt x="2263" y="5"/>
                  </a:cubicBezTo>
                  <a:cubicBezTo>
                    <a:pt x="1620" y="17"/>
                    <a:pt x="1060" y="41"/>
                    <a:pt x="655" y="77"/>
                  </a:cubicBezTo>
                  <a:lnTo>
                    <a:pt x="179" y="124"/>
                  </a:lnTo>
                  <a:cubicBezTo>
                    <a:pt x="120" y="124"/>
                    <a:pt x="60" y="136"/>
                    <a:pt x="0" y="148"/>
                  </a:cubicBezTo>
                  <a:lnTo>
                    <a:pt x="179" y="148"/>
                  </a:lnTo>
                  <a:lnTo>
                    <a:pt x="655" y="124"/>
                  </a:lnTo>
                  <a:cubicBezTo>
                    <a:pt x="1072" y="100"/>
                    <a:pt x="1620" y="65"/>
                    <a:pt x="2251" y="65"/>
                  </a:cubicBezTo>
                  <a:lnTo>
                    <a:pt x="4322" y="65"/>
                  </a:lnTo>
                  <a:cubicBezTo>
                    <a:pt x="4352" y="71"/>
                    <a:pt x="4382" y="74"/>
                    <a:pt x="4412" y="74"/>
                  </a:cubicBezTo>
                  <a:cubicBezTo>
                    <a:pt x="4441" y="74"/>
                    <a:pt x="4471" y="71"/>
                    <a:pt x="4501" y="65"/>
                  </a:cubicBezTo>
                  <a:lnTo>
                    <a:pt x="4358" y="53"/>
                  </a:lnTo>
                  <a:lnTo>
                    <a:pt x="3870" y="17"/>
                  </a:lnTo>
                  <a:cubicBezTo>
                    <a:pt x="3575" y="9"/>
                    <a:pt x="3215" y="0"/>
                    <a:pt x="280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6"/>
            <p:cNvSpPr/>
            <p:nvPr/>
          </p:nvSpPr>
          <p:spPr>
            <a:xfrm>
              <a:off x="2019575" y="2831125"/>
              <a:ext cx="128625" cy="23275"/>
            </a:xfrm>
            <a:custGeom>
              <a:avLst/>
              <a:gdLst/>
              <a:ahLst/>
              <a:cxnLst/>
              <a:rect l="l" t="t" r="r" b="b"/>
              <a:pathLst>
                <a:path w="5145" h="931" extrusionOk="0">
                  <a:moveTo>
                    <a:pt x="5140" y="0"/>
                  </a:moveTo>
                  <a:cubicBezTo>
                    <a:pt x="5064" y="0"/>
                    <a:pt x="3947" y="187"/>
                    <a:pt x="2572" y="429"/>
                  </a:cubicBezTo>
                  <a:cubicBezTo>
                    <a:pt x="1144" y="691"/>
                    <a:pt x="1" y="906"/>
                    <a:pt x="1" y="930"/>
                  </a:cubicBezTo>
                  <a:cubicBezTo>
                    <a:pt x="1" y="930"/>
                    <a:pt x="2" y="930"/>
                    <a:pt x="4" y="930"/>
                  </a:cubicBezTo>
                  <a:cubicBezTo>
                    <a:pt x="69" y="930"/>
                    <a:pt x="1186" y="743"/>
                    <a:pt x="2572" y="501"/>
                  </a:cubicBezTo>
                  <a:cubicBezTo>
                    <a:pt x="3989" y="239"/>
                    <a:pt x="5144" y="25"/>
                    <a:pt x="5144" y="1"/>
                  </a:cubicBezTo>
                  <a:cubicBezTo>
                    <a:pt x="5144" y="0"/>
                    <a:pt x="5142" y="0"/>
                    <a:pt x="514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6"/>
            <p:cNvSpPr/>
            <p:nvPr/>
          </p:nvSpPr>
          <p:spPr>
            <a:xfrm>
              <a:off x="2023750" y="2957250"/>
              <a:ext cx="119975" cy="11825"/>
            </a:xfrm>
            <a:custGeom>
              <a:avLst/>
              <a:gdLst/>
              <a:ahLst/>
              <a:cxnLst/>
              <a:rect l="l" t="t" r="r" b="b"/>
              <a:pathLst>
                <a:path w="4799" h="473" extrusionOk="0">
                  <a:moveTo>
                    <a:pt x="4765" y="0"/>
                  </a:moveTo>
                  <a:cubicBezTo>
                    <a:pt x="4573" y="0"/>
                    <a:pt x="3589" y="89"/>
                    <a:pt x="2393" y="206"/>
                  </a:cubicBezTo>
                  <a:cubicBezTo>
                    <a:pt x="1072" y="326"/>
                    <a:pt x="0" y="445"/>
                    <a:pt x="0" y="468"/>
                  </a:cubicBezTo>
                  <a:cubicBezTo>
                    <a:pt x="0" y="471"/>
                    <a:pt x="12" y="472"/>
                    <a:pt x="34" y="472"/>
                  </a:cubicBezTo>
                  <a:cubicBezTo>
                    <a:pt x="228" y="472"/>
                    <a:pt x="1221" y="383"/>
                    <a:pt x="2405" y="266"/>
                  </a:cubicBezTo>
                  <a:cubicBezTo>
                    <a:pt x="3727" y="147"/>
                    <a:pt x="4798" y="16"/>
                    <a:pt x="4798" y="4"/>
                  </a:cubicBezTo>
                  <a:cubicBezTo>
                    <a:pt x="4798" y="2"/>
                    <a:pt x="4787" y="0"/>
                    <a:pt x="476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6"/>
            <p:cNvSpPr/>
            <p:nvPr/>
          </p:nvSpPr>
          <p:spPr>
            <a:xfrm>
              <a:off x="2030300" y="3058425"/>
              <a:ext cx="124425" cy="4250"/>
            </a:xfrm>
            <a:custGeom>
              <a:avLst/>
              <a:gdLst/>
              <a:ahLst/>
              <a:cxnLst/>
              <a:rect l="l" t="t" r="r" b="b"/>
              <a:pathLst>
                <a:path w="4977" h="170" extrusionOk="0">
                  <a:moveTo>
                    <a:pt x="4801" y="1"/>
                  </a:moveTo>
                  <a:cubicBezTo>
                    <a:pt x="4435" y="1"/>
                    <a:pt x="3535" y="16"/>
                    <a:pt x="2489" y="53"/>
                  </a:cubicBezTo>
                  <a:cubicBezTo>
                    <a:pt x="1107" y="89"/>
                    <a:pt x="0" y="136"/>
                    <a:pt x="0" y="160"/>
                  </a:cubicBezTo>
                  <a:cubicBezTo>
                    <a:pt x="0" y="167"/>
                    <a:pt x="87" y="170"/>
                    <a:pt x="241" y="170"/>
                  </a:cubicBezTo>
                  <a:cubicBezTo>
                    <a:pt x="640" y="170"/>
                    <a:pt x="1493" y="150"/>
                    <a:pt x="2489" y="124"/>
                  </a:cubicBezTo>
                  <a:cubicBezTo>
                    <a:pt x="3858" y="77"/>
                    <a:pt x="4977" y="29"/>
                    <a:pt x="4977" y="5"/>
                  </a:cubicBezTo>
                  <a:cubicBezTo>
                    <a:pt x="4977" y="2"/>
                    <a:pt x="4915" y="1"/>
                    <a:pt x="480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6"/>
            <p:cNvSpPr/>
            <p:nvPr/>
          </p:nvSpPr>
          <p:spPr>
            <a:xfrm>
              <a:off x="2019575" y="3155275"/>
              <a:ext cx="111650" cy="28300"/>
            </a:xfrm>
            <a:custGeom>
              <a:avLst/>
              <a:gdLst/>
              <a:ahLst/>
              <a:cxnLst/>
              <a:rect l="l" t="t" r="r" b="b"/>
              <a:pathLst>
                <a:path w="4466" h="1132" extrusionOk="0">
                  <a:moveTo>
                    <a:pt x="1" y="1"/>
                  </a:moveTo>
                  <a:lnTo>
                    <a:pt x="1" y="1"/>
                  </a:lnTo>
                  <a:cubicBezTo>
                    <a:pt x="48" y="36"/>
                    <a:pt x="96" y="60"/>
                    <a:pt x="155" y="84"/>
                  </a:cubicBezTo>
                  <a:cubicBezTo>
                    <a:pt x="262" y="144"/>
                    <a:pt x="417" y="215"/>
                    <a:pt x="608" y="298"/>
                  </a:cubicBezTo>
                  <a:cubicBezTo>
                    <a:pt x="1620" y="727"/>
                    <a:pt x="2691" y="1001"/>
                    <a:pt x="3787" y="1096"/>
                  </a:cubicBezTo>
                  <a:cubicBezTo>
                    <a:pt x="4001" y="1132"/>
                    <a:pt x="4168" y="1132"/>
                    <a:pt x="4287" y="1132"/>
                  </a:cubicBezTo>
                  <a:lnTo>
                    <a:pt x="4465" y="1132"/>
                  </a:lnTo>
                  <a:cubicBezTo>
                    <a:pt x="4406" y="1120"/>
                    <a:pt x="4334" y="1108"/>
                    <a:pt x="4275" y="1108"/>
                  </a:cubicBezTo>
                  <a:lnTo>
                    <a:pt x="3787" y="1060"/>
                  </a:lnTo>
                  <a:cubicBezTo>
                    <a:pt x="3239" y="989"/>
                    <a:pt x="2703" y="894"/>
                    <a:pt x="2179" y="763"/>
                  </a:cubicBezTo>
                  <a:cubicBezTo>
                    <a:pt x="1656" y="620"/>
                    <a:pt x="1132" y="453"/>
                    <a:pt x="632" y="251"/>
                  </a:cubicBezTo>
                  <a:cubicBezTo>
                    <a:pt x="429" y="179"/>
                    <a:pt x="274" y="108"/>
                    <a:pt x="167" y="60"/>
                  </a:cubicBezTo>
                  <a:cubicBezTo>
                    <a:pt x="120" y="36"/>
                    <a:pt x="60" y="13"/>
                    <a:pt x="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6"/>
            <p:cNvSpPr/>
            <p:nvPr/>
          </p:nvSpPr>
          <p:spPr>
            <a:xfrm>
              <a:off x="2017200" y="3218375"/>
              <a:ext cx="120575" cy="56575"/>
            </a:xfrm>
            <a:custGeom>
              <a:avLst/>
              <a:gdLst/>
              <a:ahLst/>
              <a:cxnLst/>
              <a:rect l="l" t="t" r="r" b="b"/>
              <a:pathLst>
                <a:path w="4823" h="2263" extrusionOk="0">
                  <a:moveTo>
                    <a:pt x="4822" y="1"/>
                  </a:moveTo>
                  <a:lnTo>
                    <a:pt x="4822" y="1"/>
                  </a:lnTo>
                  <a:cubicBezTo>
                    <a:pt x="4763" y="25"/>
                    <a:pt x="4703" y="60"/>
                    <a:pt x="4644" y="96"/>
                  </a:cubicBezTo>
                  <a:cubicBezTo>
                    <a:pt x="4525" y="179"/>
                    <a:pt x="4370" y="287"/>
                    <a:pt x="4156" y="418"/>
                  </a:cubicBezTo>
                  <a:cubicBezTo>
                    <a:pt x="3096" y="1084"/>
                    <a:pt x="1941" y="1632"/>
                    <a:pt x="750" y="2025"/>
                  </a:cubicBezTo>
                  <a:cubicBezTo>
                    <a:pt x="524" y="2096"/>
                    <a:pt x="334" y="2156"/>
                    <a:pt x="203" y="2192"/>
                  </a:cubicBezTo>
                  <a:cubicBezTo>
                    <a:pt x="131" y="2215"/>
                    <a:pt x="60" y="2239"/>
                    <a:pt x="0" y="2263"/>
                  </a:cubicBezTo>
                  <a:cubicBezTo>
                    <a:pt x="72" y="2251"/>
                    <a:pt x="131" y="2239"/>
                    <a:pt x="203" y="2215"/>
                  </a:cubicBezTo>
                  <a:cubicBezTo>
                    <a:pt x="334" y="2192"/>
                    <a:pt x="524" y="2132"/>
                    <a:pt x="762" y="2072"/>
                  </a:cubicBezTo>
                  <a:cubicBezTo>
                    <a:pt x="1370" y="1882"/>
                    <a:pt x="1953" y="1656"/>
                    <a:pt x="2536" y="1382"/>
                  </a:cubicBezTo>
                  <a:cubicBezTo>
                    <a:pt x="3108" y="1108"/>
                    <a:pt x="3656" y="799"/>
                    <a:pt x="4179" y="453"/>
                  </a:cubicBezTo>
                  <a:cubicBezTo>
                    <a:pt x="4382" y="322"/>
                    <a:pt x="4548" y="215"/>
                    <a:pt x="4656" y="132"/>
                  </a:cubicBezTo>
                  <a:cubicBezTo>
                    <a:pt x="4715" y="84"/>
                    <a:pt x="4775" y="48"/>
                    <a:pt x="482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6"/>
            <p:cNvSpPr/>
            <p:nvPr/>
          </p:nvSpPr>
          <p:spPr>
            <a:xfrm>
              <a:off x="2218125" y="2612050"/>
              <a:ext cx="11925" cy="630775"/>
            </a:xfrm>
            <a:custGeom>
              <a:avLst/>
              <a:gdLst/>
              <a:ahLst/>
              <a:cxnLst/>
              <a:rect l="l" t="t" r="r" b="b"/>
              <a:pathLst>
                <a:path w="477" h="25231" extrusionOk="0">
                  <a:moveTo>
                    <a:pt x="0" y="1"/>
                  </a:moveTo>
                  <a:cubicBezTo>
                    <a:pt x="0" y="1"/>
                    <a:pt x="0" y="72"/>
                    <a:pt x="0" y="251"/>
                  </a:cubicBezTo>
                  <a:cubicBezTo>
                    <a:pt x="12" y="441"/>
                    <a:pt x="36" y="691"/>
                    <a:pt x="36" y="989"/>
                  </a:cubicBezTo>
                  <a:cubicBezTo>
                    <a:pt x="71" y="1644"/>
                    <a:pt x="119" y="2561"/>
                    <a:pt x="167" y="3692"/>
                  </a:cubicBezTo>
                  <a:cubicBezTo>
                    <a:pt x="262" y="5978"/>
                    <a:pt x="357" y="9133"/>
                    <a:pt x="381" y="12610"/>
                  </a:cubicBezTo>
                  <a:cubicBezTo>
                    <a:pt x="405" y="16098"/>
                    <a:pt x="357" y="19253"/>
                    <a:pt x="286" y="21527"/>
                  </a:cubicBezTo>
                  <a:cubicBezTo>
                    <a:pt x="250" y="22658"/>
                    <a:pt x="226" y="23599"/>
                    <a:pt x="202" y="24242"/>
                  </a:cubicBezTo>
                  <a:cubicBezTo>
                    <a:pt x="191" y="24540"/>
                    <a:pt x="179" y="24801"/>
                    <a:pt x="179" y="24968"/>
                  </a:cubicBezTo>
                  <a:lnTo>
                    <a:pt x="179" y="25230"/>
                  </a:lnTo>
                  <a:cubicBezTo>
                    <a:pt x="179" y="25230"/>
                    <a:pt x="191" y="25135"/>
                    <a:pt x="191" y="24980"/>
                  </a:cubicBezTo>
                  <a:lnTo>
                    <a:pt x="226" y="24254"/>
                  </a:lnTo>
                  <a:cubicBezTo>
                    <a:pt x="250" y="23611"/>
                    <a:pt x="298" y="22694"/>
                    <a:pt x="333" y="21551"/>
                  </a:cubicBezTo>
                  <a:cubicBezTo>
                    <a:pt x="405" y="19265"/>
                    <a:pt x="476" y="16110"/>
                    <a:pt x="441" y="12621"/>
                  </a:cubicBezTo>
                  <a:cubicBezTo>
                    <a:pt x="417" y="9145"/>
                    <a:pt x="310" y="5990"/>
                    <a:pt x="202" y="3704"/>
                  </a:cubicBezTo>
                  <a:cubicBezTo>
                    <a:pt x="155" y="2561"/>
                    <a:pt x="107" y="1644"/>
                    <a:pt x="60" y="1001"/>
                  </a:cubicBezTo>
                  <a:cubicBezTo>
                    <a:pt x="60" y="679"/>
                    <a:pt x="48" y="418"/>
                    <a:pt x="24" y="251"/>
                  </a:cubicBezTo>
                  <a:cubicBezTo>
                    <a:pt x="0" y="84"/>
                    <a:pt x="0" y="1"/>
                    <a:pt x="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6"/>
            <p:cNvSpPr/>
            <p:nvPr/>
          </p:nvSpPr>
          <p:spPr>
            <a:xfrm>
              <a:off x="2338075" y="2583175"/>
              <a:ext cx="27100" cy="210175"/>
            </a:xfrm>
            <a:custGeom>
              <a:avLst/>
              <a:gdLst/>
              <a:ahLst/>
              <a:cxnLst/>
              <a:rect l="l" t="t" r="r" b="b"/>
              <a:pathLst>
                <a:path w="1084" h="8407" extrusionOk="0">
                  <a:moveTo>
                    <a:pt x="24" y="1"/>
                  </a:moveTo>
                  <a:cubicBezTo>
                    <a:pt x="0" y="1"/>
                    <a:pt x="215" y="1894"/>
                    <a:pt x="512" y="4216"/>
                  </a:cubicBezTo>
                  <a:cubicBezTo>
                    <a:pt x="798" y="6526"/>
                    <a:pt x="1048" y="8407"/>
                    <a:pt x="1072" y="8407"/>
                  </a:cubicBezTo>
                  <a:cubicBezTo>
                    <a:pt x="1084" y="8407"/>
                    <a:pt x="869" y="6526"/>
                    <a:pt x="572" y="4204"/>
                  </a:cubicBezTo>
                  <a:cubicBezTo>
                    <a:pt x="286" y="1882"/>
                    <a:pt x="36" y="1"/>
                    <a:pt x="2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6"/>
            <p:cNvSpPr/>
            <p:nvPr/>
          </p:nvSpPr>
          <p:spPr>
            <a:xfrm>
              <a:off x="2342225" y="2825475"/>
              <a:ext cx="9550" cy="63125"/>
            </a:xfrm>
            <a:custGeom>
              <a:avLst/>
              <a:gdLst/>
              <a:ahLst/>
              <a:cxnLst/>
              <a:rect l="l" t="t" r="r" b="b"/>
              <a:pathLst>
                <a:path w="382" h="2525" extrusionOk="0">
                  <a:moveTo>
                    <a:pt x="13" y="1"/>
                  </a:moveTo>
                  <a:cubicBezTo>
                    <a:pt x="1" y="1"/>
                    <a:pt x="60" y="572"/>
                    <a:pt x="168" y="1263"/>
                  </a:cubicBezTo>
                  <a:cubicBezTo>
                    <a:pt x="215" y="1691"/>
                    <a:pt x="287" y="2108"/>
                    <a:pt x="382" y="2525"/>
                  </a:cubicBezTo>
                  <a:cubicBezTo>
                    <a:pt x="358" y="2096"/>
                    <a:pt x="310" y="1679"/>
                    <a:pt x="227" y="1251"/>
                  </a:cubicBezTo>
                  <a:cubicBezTo>
                    <a:pt x="180" y="834"/>
                    <a:pt x="108" y="417"/>
                    <a:pt x="1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6"/>
            <p:cNvSpPr/>
            <p:nvPr/>
          </p:nvSpPr>
          <p:spPr>
            <a:xfrm>
              <a:off x="2382725" y="2879950"/>
              <a:ext cx="2400" cy="181600"/>
            </a:xfrm>
            <a:custGeom>
              <a:avLst/>
              <a:gdLst/>
              <a:ahLst/>
              <a:cxnLst/>
              <a:rect l="l" t="t" r="r" b="b"/>
              <a:pathLst>
                <a:path w="96" h="7264" extrusionOk="0">
                  <a:moveTo>
                    <a:pt x="12" y="0"/>
                  </a:moveTo>
                  <a:cubicBezTo>
                    <a:pt x="0" y="0"/>
                    <a:pt x="0" y="1632"/>
                    <a:pt x="12" y="3632"/>
                  </a:cubicBezTo>
                  <a:cubicBezTo>
                    <a:pt x="36" y="5632"/>
                    <a:pt x="60" y="7263"/>
                    <a:pt x="84" y="7263"/>
                  </a:cubicBezTo>
                  <a:cubicBezTo>
                    <a:pt x="95" y="7263"/>
                    <a:pt x="95" y="5644"/>
                    <a:pt x="84" y="3632"/>
                  </a:cubicBezTo>
                  <a:cubicBezTo>
                    <a:pt x="60" y="1632"/>
                    <a:pt x="36" y="0"/>
                    <a:pt x="1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6"/>
            <p:cNvSpPr/>
            <p:nvPr/>
          </p:nvSpPr>
          <p:spPr>
            <a:xfrm>
              <a:off x="2359200" y="3075800"/>
              <a:ext cx="23550" cy="164325"/>
            </a:xfrm>
            <a:custGeom>
              <a:avLst/>
              <a:gdLst/>
              <a:ahLst/>
              <a:cxnLst/>
              <a:rect l="l" t="t" r="r" b="b"/>
              <a:pathLst>
                <a:path w="942" h="6573" extrusionOk="0">
                  <a:moveTo>
                    <a:pt x="24" y="1"/>
                  </a:moveTo>
                  <a:cubicBezTo>
                    <a:pt x="1" y="13"/>
                    <a:pt x="191" y="1477"/>
                    <a:pt x="441" y="3299"/>
                  </a:cubicBezTo>
                  <a:cubicBezTo>
                    <a:pt x="691" y="5109"/>
                    <a:pt x="905" y="6573"/>
                    <a:pt x="917" y="6573"/>
                  </a:cubicBezTo>
                  <a:cubicBezTo>
                    <a:pt x="941" y="6561"/>
                    <a:pt x="751" y="5097"/>
                    <a:pt x="501" y="3287"/>
                  </a:cubicBezTo>
                  <a:cubicBezTo>
                    <a:pt x="263" y="1477"/>
                    <a:pt x="48" y="1"/>
                    <a:pt x="2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6"/>
            <p:cNvSpPr/>
            <p:nvPr/>
          </p:nvSpPr>
          <p:spPr>
            <a:xfrm>
              <a:off x="2487200" y="2557300"/>
              <a:ext cx="53900" cy="336950"/>
            </a:xfrm>
            <a:custGeom>
              <a:avLst/>
              <a:gdLst/>
              <a:ahLst/>
              <a:cxnLst/>
              <a:rect l="l" t="t" r="r" b="b"/>
              <a:pathLst>
                <a:path w="2156" h="13478" extrusionOk="0">
                  <a:moveTo>
                    <a:pt x="12" y="0"/>
                  </a:moveTo>
                  <a:cubicBezTo>
                    <a:pt x="0" y="0"/>
                    <a:pt x="465" y="3036"/>
                    <a:pt x="1048" y="6751"/>
                  </a:cubicBezTo>
                  <a:cubicBezTo>
                    <a:pt x="1643" y="10466"/>
                    <a:pt x="2131" y="13478"/>
                    <a:pt x="2155" y="13478"/>
                  </a:cubicBezTo>
                  <a:cubicBezTo>
                    <a:pt x="2155" y="13478"/>
                    <a:pt x="1703" y="10442"/>
                    <a:pt x="1119" y="6727"/>
                  </a:cubicBezTo>
                  <a:cubicBezTo>
                    <a:pt x="524" y="3012"/>
                    <a:pt x="36" y="0"/>
                    <a:pt x="1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6"/>
            <p:cNvSpPr/>
            <p:nvPr/>
          </p:nvSpPr>
          <p:spPr>
            <a:xfrm>
              <a:off x="2503575" y="2963600"/>
              <a:ext cx="17875" cy="149725"/>
            </a:xfrm>
            <a:custGeom>
              <a:avLst/>
              <a:gdLst/>
              <a:ahLst/>
              <a:cxnLst/>
              <a:rect l="l" t="t" r="r" b="b"/>
              <a:pathLst>
                <a:path w="715" h="5989" extrusionOk="0">
                  <a:moveTo>
                    <a:pt x="0" y="0"/>
                  </a:moveTo>
                  <a:cubicBezTo>
                    <a:pt x="0" y="1"/>
                    <a:pt x="131" y="1346"/>
                    <a:pt x="322" y="3000"/>
                  </a:cubicBezTo>
                  <a:cubicBezTo>
                    <a:pt x="512" y="4655"/>
                    <a:pt x="679" y="5989"/>
                    <a:pt x="703" y="5989"/>
                  </a:cubicBezTo>
                  <a:cubicBezTo>
                    <a:pt x="714" y="5989"/>
                    <a:pt x="572" y="4644"/>
                    <a:pt x="381" y="2989"/>
                  </a:cubicBezTo>
                  <a:cubicBezTo>
                    <a:pt x="191" y="1334"/>
                    <a:pt x="0" y="1"/>
                    <a:pt x="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6"/>
            <p:cNvSpPr/>
            <p:nvPr/>
          </p:nvSpPr>
          <p:spPr>
            <a:xfrm>
              <a:off x="2616975" y="2459650"/>
              <a:ext cx="259275" cy="93775"/>
            </a:xfrm>
            <a:custGeom>
              <a:avLst/>
              <a:gdLst/>
              <a:ahLst/>
              <a:cxnLst/>
              <a:rect l="l" t="t" r="r" b="b"/>
              <a:pathLst>
                <a:path w="10371" h="3751" extrusionOk="0">
                  <a:moveTo>
                    <a:pt x="10371" y="1"/>
                  </a:moveTo>
                  <a:lnTo>
                    <a:pt x="10264" y="84"/>
                  </a:lnTo>
                  <a:lnTo>
                    <a:pt x="10002" y="287"/>
                  </a:lnTo>
                  <a:cubicBezTo>
                    <a:pt x="9787" y="465"/>
                    <a:pt x="9454" y="715"/>
                    <a:pt x="9037" y="1001"/>
                  </a:cubicBezTo>
                  <a:cubicBezTo>
                    <a:pt x="8549" y="1334"/>
                    <a:pt x="8037" y="1632"/>
                    <a:pt x="7501" y="1918"/>
                  </a:cubicBezTo>
                  <a:cubicBezTo>
                    <a:pt x="6858" y="2251"/>
                    <a:pt x="6192" y="2549"/>
                    <a:pt x="5501" y="2799"/>
                  </a:cubicBezTo>
                  <a:cubicBezTo>
                    <a:pt x="4822" y="3037"/>
                    <a:pt x="4120" y="3239"/>
                    <a:pt x="3406" y="3394"/>
                  </a:cubicBezTo>
                  <a:cubicBezTo>
                    <a:pt x="2822" y="3525"/>
                    <a:pt x="2227" y="3608"/>
                    <a:pt x="1632" y="3668"/>
                  </a:cubicBezTo>
                  <a:cubicBezTo>
                    <a:pt x="1131" y="3716"/>
                    <a:pt x="715" y="3739"/>
                    <a:pt x="429" y="3739"/>
                  </a:cubicBezTo>
                  <a:lnTo>
                    <a:pt x="0" y="3739"/>
                  </a:lnTo>
                  <a:cubicBezTo>
                    <a:pt x="174" y="3747"/>
                    <a:pt x="347" y="3751"/>
                    <a:pt x="521" y="3751"/>
                  </a:cubicBezTo>
                  <a:cubicBezTo>
                    <a:pt x="895" y="3751"/>
                    <a:pt x="1269" y="3732"/>
                    <a:pt x="1643" y="3692"/>
                  </a:cubicBezTo>
                  <a:cubicBezTo>
                    <a:pt x="2239" y="3644"/>
                    <a:pt x="2834" y="3561"/>
                    <a:pt x="3417" y="3442"/>
                  </a:cubicBezTo>
                  <a:cubicBezTo>
                    <a:pt x="4144" y="3287"/>
                    <a:pt x="4846" y="3085"/>
                    <a:pt x="5537" y="2846"/>
                  </a:cubicBezTo>
                  <a:cubicBezTo>
                    <a:pt x="6227" y="2596"/>
                    <a:pt x="6894" y="2299"/>
                    <a:pt x="7537" y="1953"/>
                  </a:cubicBezTo>
                  <a:cubicBezTo>
                    <a:pt x="8073" y="1680"/>
                    <a:pt x="8585" y="1358"/>
                    <a:pt x="9085" y="1025"/>
                  </a:cubicBezTo>
                  <a:cubicBezTo>
                    <a:pt x="9537" y="715"/>
                    <a:pt x="9966" y="370"/>
                    <a:pt x="1037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6"/>
            <p:cNvSpPr/>
            <p:nvPr/>
          </p:nvSpPr>
          <p:spPr>
            <a:xfrm>
              <a:off x="2876825" y="2253675"/>
              <a:ext cx="10750" cy="206000"/>
            </a:xfrm>
            <a:custGeom>
              <a:avLst/>
              <a:gdLst/>
              <a:ahLst/>
              <a:cxnLst/>
              <a:rect l="l" t="t" r="r" b="b"/>
              <a:pathLst>
                <a:path w="430" h="8240" extrusionOk="0">
                  <a:moveTo>
                    <a:pt x="382" y="1"/>
                  </a:moveTo>
                  <a:lnTo>
                    <a:pt x="382" y="251"/>
                  </a:lnTo>
                  <a:lnTo>
                    <a:pt x="382" y="1144"/>
                  </a:lnTo>
                  <a:cubicBezTo>
                    <a:pt x="382" y="1894"/>
                    <a:pt x="382" y="2942"/>
                    <a:pt x="322" y="4085"/>
                  </a:cubicBezTo>
                  <a:cubicBezTo>
                    <a:pt x="274" y="5239"/>
                    <a:pt x="191" y="6275"/>
                    <a:pt x="120" y="7025"/>
                  </a:cubicBezTo>
                  <a:cubicBezTo>
                    <a:pt x="84" y="7371"/>
                    <a:pt x="48" y="7668"/>
                    <a:pt x="24" y="7918"/>
                  </a:cubicBezTo>
                  <a:cubicBezTo>
                    <a:pt x="12" y="8002"/>
                    <a:pt x="1" y="8085"/>
                    <a:pt x="1" y="8157"/>
                  </a:cubicBezTo>
                  <a:cubicBezTo>
                    <a:pt x="1" y="8192"/>
                    <a:pt x="1" y="8216"/>
                    <a:pt x="1" y="8240"/>
                  </a:cubicBezTo>
                  <a:cubicBezTo>
                    <a:pt x="1" y="8240"/>
                    <a:pt x="1" y="8240"/>
                    <a:pt x="12" y="8157"/>
                  </a:cubicBezTo>
                  <a:cubicBezTo>
                    <a:pt x="24" y="8085"/>
                    <a:pt x="48" y="8014"/>
                    <a:pt x="48" y="7918"/>
                  </a:cubicBezTo>
                  <a:cubicBezTo>
                    <a:pt x="84" y="7716"/>
                    <a:pt x="120" y="7406"/>
                    <a:pt x="167" y="7037"/>
                  </a:cubicBezTo>
                  <a:cubicBezTo>
                    <a:pt x="251" y="6287"/>
                    <a:pt x="358" y="5239"/>
                    <a:pt x="393" y="4096"/>
                  </a:cubicBezTo>
                  <a:cubicBezTo>
                    <a:pt x="429" y="2942"/>
                    <a:pt x="429" y="1894"/>
                    <a:pt x="429" y="1144"/>
                  </a:cubicBezTo>
                  <a:cubicBezTo>
                    <a:pt x="417" y="763"/>
                    <a:pt x="393" y="453"/>
                    <a:pt x="393" y="251"/>
                  </a:cubicBezTo>
                  <a:cubicBezTo>
                    <a:pt x="382" y="156"/>
                    <a:pt x="382" y="84"/>
                    <a:pt x="38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6"/>
            <p:cNvSpPr/>
            <p:nvPr/>
          </p:nvSpPr>
          <p:spPr>
            <a:xfrm>
              <a:off x="2677400" y="2245950"/>
              <a:ext cx="299750" cy="403925"/>
            </a:xfrm>
            <a:custGeom>
              <a:avLst/>
              <a:gdLst/>
              <a:ahLst/>
              <a:cxnLst/>
              <a:rect l="l" t="t" r="r" b="b"/>
              <a:pathLst>
                <a:path w="11990" h="16157" extrusionOk="0">
                  <a:moveTo>
                    <a:pt x="10680" y="0"/>
                  </a:moveTo>
                  <a:cubicBezTo>
                    <a:pt x="10680" y="0"/>
                    <a:pt x="10704" y="298"/>
                    <a:pt x="10823" y="857"/>
                  </a:cubicBezTo>
                  <a:cubicBezTo>
                    <a:pt x="10954" y="1417"/>
                    <a:pt x="11180" y="2215"/>
                    <a:pt x="11430" y="3215"/>
                  </a:cubicBezTo>
                  <a:cubicBezTo>
                    <a:pt x="11764" y="4370"/>
                    <a:pt x="11907" y="5572"/>
                    <a:pt x="11847" y="6775"/>
                  </a:cubicBezTo>
                  <a:cubicBezTo>
                    <a:pt x="11776" y="8251"/>
                    <a:pt x="11026" y="9632"/>
                    <a:pt x="9823" y="10501"/>
                  </a:cubicBezTo>
                  <a:cubicBezTo>
                    <a:pt x="9216" y="10954"/>
                    <a:pt x="8573" y="11371"/>
                    <a:pt x="7918" y="11752"/>
                  </a:cubicBezTo>
                  <a:cubicBezTo>
                    <a:pt x="7275" y="12133"/>
                    <a:pt x="6668" y="12490"/>
                    <a:pt x="6073" y="12835"/>
                  </a:cubicBezTo>
                  <a:cubicBezTo>
                    <a:pt x="4906" y="13514"/>
                    <a:pt x="3834" y="14097"/>
                    <a:pt x="2929" y="14597"/>
                  </a:cubicBezTo>
                  <a:cubicBezTo>
                    <a:pt x="2036" y="15085"/>
                    <a:pt x="1298" y="15466"/>
                    <a:pt x="786" y="15728"/>
                  </a:cubicBezTo>
                  <a:lnTo>
                    <a:pt x="203" y="16050"/>
                  </a:lnTo>
                  <a:lnTo>
                    <a:pt x="0" y="16157"/>
                  </a:lnTo>
                  <a:lnTo>
                    <a:pt x="203" y="16062"/>
                  </a:lnTo>
                  <a:lnTo>
                    <a:pt x="798" y="15764"/>
                  </a:lnTo>
                  <a:cubicBezTo>
                    <a:pt x="1310" y="15514"/>
                    <a:pt x="2048" y="15133"/>
                    <a:pt x="2953" y="14657"/>
                  </a:cubicBezTo>
                  <a:cubicBezTo>
                    <a:pt x="3858" y="14169"/>
                    <a:pt x="4930" y="13585"/>
                    <a:pt x="6108" y="12907"/>
                  </a:cubicBezTo>
                  <a:cubicBezTo>
                    <a:pt x="6704" y="12561"/>
                    <a:pt x="7299" y="12204"/>
                    <a:pt x="7942" y="11823"/>
                  </a:cubicBezTo>
                  <a:cubicBezTo>
                    <a:pt x="8620" y="11454"/>
                    <a:pt x="9263" y="11025"/>
                    <a:pt x="9871" y="10573"/>
                  </a:cubicBezTo>
                  <a:cubicBezTo>
                    <a:pt x="11097" y="9692"/>
                    <a:pt x="11859" y="8299"/>
                    <a:pt x="11930" y="6787"/>
                  </a:cubicBezTo>
                  <a:cubicBezTo>
                    <a:pt x="11990" y="5584"/>
                    <a:pt x="11835" y="4370"/>
                    <a:pt x="11490" y="3215"/>
                  </a:cubicBezTo>
                  <a:cubicBezTo>
                    <a:pt x="11228" y="2227"/>
                    <a:pt x="11002" y="1429"/>
                    <a:pt x="10871" y="869"/>
                  </a:cubicBezTo>
                  <a:cubicBezTo>
                    <a:pt x="10799" y="595"/>
                    <a:pt x="10752" y="381"/>
                    <a:pt x="10728" y="226"/>
                  </a:cubicBezTo>
                  <a:cubicBezTo>
                    <a:pt x="10692" y="84"/>
                    <a:pt x="10680" y="0"/>
                    <a:pt x="1068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6"/>
            <p:cNvSpPr/>
            <p:nvPr/>
          </p:nvSpPr>
          <p:spPr>
            <a:xfrm>
              <a:off x="2054400" y="2614450"/>
              <a:ext cx="27400" cy="483400"/>
            </a:xfrm>
            <a:custGeom>
              <a:avLst/>
              <a:gdLst/>
              <a:ahLst/>
              <a:cxnLst/>
              <a:rect l="l" t="t" r="r" b="b"/>
              <a:pathLst>
                <a:path w="1096" h="19336" extrusionOk="0">
                  <a:moveTo>
                    <a:pt x="1096" y="0"/>
                  </a:moveTo>
                  <a:cubicBezTo>
                    <a:pt x="1084" y="143"/>
                    <a:pt x="1072" y="333"/>
                    <a:pt x="1072" y="560"/>
                  </a:cubicBezTo>
                  <a:cubicBezTo>
                    <a:pt x="1060" y="1084"/>
                    <a:pt x="1036" y="1798"/>
                    <a:pt x="1001" y="2655"/>
                  </a:cubicBezTo>
                  <a:cubicBezTo>
                    <a:pt x="929" y="4429"/>
                    <a:pt x="834" y="6882"/>
                    <a:pt x="679" y="9573"/>
                  </a:cubicBezTo>
                  <a:cubicBezTo>
                    <a:pt x="536" y="12275"/>
                    <a:pt x="358" y="14716"/>
                    <a:pt x="215" y="16478"/>
                  </a:cubicBezTo>
                  <a:lnTo>
                    <a:pt x="48" y="18562"/>
                  </a:lnTo>
                  <a:cubicBezTo>
                    <a:pt x="24" y="18812"/>
                    <a:pt x="1" y="19002"/>
                    <a:pt x="1" y="19133"/>
                  </a:cubicBezTo>
                  <a:lnTo>
                    <a:pt x="1" y="19336"/>
                  </a:lnTo>
                  <a:cubicBezTo>
                    <a:pt x="1" y="19336"/>
                    <a:pt x="12" y="19276"/>
                    <a:pt x="24" y="19133"/>
                  </a:cubicBezTo>
                  <a:cubicBezTo>
                    <a:pt x="36" y="18991"/>
                    <a:pt x="48" y="18800"/>
                    <a:pt x="84" y="18574"/>
                  </a:cubicBezTo>
                  <a:cubicBezTo>
                    <a:pt x="120" y="18050"/>
                    <a:pt x="191" y="17347"/>
                    <a:pt x="274" y="16478"/>
                  </a:cubicBezTo>
                  <a:cubicBezTo>
                    <a:pt x="441" y="14716"/>
                    <a:pt x="608" y="12275"/>
                    <a:pt x="763" y="9573"/>
                  </a:cubicBezTo>
                  <a:cubicBezTo>
                    <a:pt x="905" y="6882"/>
                    <a:pt x="1001" y="4429"/>
                    <a:pt x="1048" y="2667"/>
                  </a:cubicBezTo>
                  <a:cubicBezTo>
                    <a:pt x="1072" y="1798"/>
                    <a:pt x="1096" y="1084"/>
                    <a:pt x="1096" y="560"/>
                  </a:cubicBezTo>
                  <a:lnTo>
                    <a:pt x="1096"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6"/>
            <p:cNvSpPr/>
            <p:nvPr/>
          </p:nvSpPr>
          <p:spPr>
            <a:xfrm>
              <a:off x="2049650" y="3133550"/>
              <a:ext cx="25900" cy="194700"/>
            </a:xfrm>
            <a:custGeom>
              <a:avLst/>
              <a:gdLst/>
              <a:ahLst/>
              <a:cxnLst/>
              <a:rect l="l" t="t" r="r" b="b"/>
              <a:pathLst>
                <a:path w="1036" h="7788" extrusionOk="0">
                  <a:moveTo>
                    <a:pt x="36" y="1"/>
                  </a:moveTo>
                  <a:cubicBezTo>
                    <a:pt x="0" y="203"/>
                    <a:pt x="0" y="501"/>
                    <a:pt x="0" y="882"/>
                  </a:cubicBezTo>
                  <a:cubicBezTo>
                    <a:pt x="0" y="1846"/>
                    <a:pt x="48" y="2810"/>
                    <a:pt x="167" y="3775"/>
                  </a:cubicBezTo>
                  <a:cubicBezTo>
                    <a:pt x="286" y="4739"/>
                    <a:pt x="464" y="5692"/>
                    <a:pt x="703" y="6632"/>
                  </a:cubicBezTo>
                  <a:cubicBezTo>
                    <a:pt x="786" y="6989"/>
                    <a:pt x="869" y="7287"/>
                    <a:pt x="929" y="7478"/>
                  </a:cubicBezTo>
                  <a:cubicBezTo>
                    <a:pt x="953" y="7561"/>
                    <a:pt x="964" y="7656"/>
                    <a:pt x="1000" y="7716"/>
                  </a:cubicBezTo>
                  <a:cubicBezTo>
                    <a:pt x="976" y="7644"/>
                    <a:pt x="964" y="7561"/>
                    <a:pt x="941" y="7478"/>
                  </a:cubicBezTo>
                  <a:cubicBezTo>
                    <a:pt x="881" y="7275"/>
                    <a:pt x="810" y="6989"/>
                    <a:pt x="726" y="6632"/>
                  </a:cubicBezTo>
                  <a:cubicBezTo>
                    <a:pt x="500" y="5680"/>
                    <a:pt x="333" y="4727"/>
                    <a:pt x="214" y="3775"/>
                  </a:cubicBezTo>
                  <a:cubicBezTo>
                    <a:pt x="107" y="2810"/>
                    <a:pt x="36" y="1846"/>
                    <a:pt x="36" y="882"/>
                  </a:cubicBezTo>
                  <a:lnTo>
                    <a:pt x="36" y="1"/>
                  </a:lnTo>
                  <a:close/>
                  <a:moveTo>
                    <a:pt x="1000" y="7716"/>
                  </a:moveTo>
                  <a:lnTo>
                    <a:pt x="1036" y="7787"/>
                  </a:lnTo>
                  <a:cubicBezTo>
                    <a:pt x="1036" y="7787"/>
                    <a:pt x="1036" y="7763"/>
                    <a:pt x="1000" y="7716"/>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6"/>
            <p:cNvSpPr/>
            <p:nvPr/>
          </p:nvSpPr>
          <p:spPr>
            <a:xfrm>
              <a:off x="2123150" y="2755225"/>
              <a:ext cx="6575" cy="548900"/>
            </a:xfrm>
            <a:custGeom>
              <a:avLst/>
              <a:gdLst/>
              <a:ahLst/>
              <a:cxnLst/>
              <a:rect l="l" t="t" r="r" b="b"/>
              <a:pathLst>
                <a:path w="263" h="21956" extrusionOk="0">
                  <a:moveTo>
                    <a:pt x="1" y="1"/>
                  </a:moveTo>
                  <a:lnTo>
                    <a:pt x="1" y="644"/>
                  </a:lnTo>
                  <a:cubicBezTo>
                    <a:pt x="13" y="1227"/>
                    <a:pt x="25" y="2025"/>
                    <a:pt x="60" y="3013"/>
                  </a:cubicBezTo>
                  <a:cubicBezTo>
                    <a:pt x="96" y="5025"/>
                    <a:pt x="144" y="7799"/>
                    <a:pt x="168" y="10871"/>
                  </a:cubicBezTo>
                  <a:cubicBezTo>
                    <a:pt x="191" y="13931"/>
                    <a:pt x="168" y="16705"/>
                    <a:pt x="168" y="18705"/>
                  </a:cubicBezTo>
                  <a:cubicBezTo>
                    <a:pt x="144" y="19694"/>
                    <a:pt x="144" y="20503"/>
                    <a:pt x="144" y="21087"/>
                  </a:cubicBezTo>
                  <a:lnTo>
                    <a:pt x="144" y="21730"/>
                  </a:lnTo>
                  <a:lnTo>
                    <a:pt x="144" y="21956"/>
                  </a:lnTo>
                  <a:cubicBezTo>
                    <a:pt x="144" y="21956"/>
                    <a:pt x="144" y="21896"/>
                    <a:pt x="156" y="21730"/>
                  </a:cubicBezTo>
                  <a:cubicBezTo>
                    <a:pt x="168" y="21575"/>
                    <a:pt x="168" y="21360"/>
                    <a:pt x="168" y="21087"/>
                  </a:cubicBezTo>
                  <a:cubicBezTo>
                    <a:pt x="180" y="20515"/>
                    <a:pt x="215" y="19694"/>
                    <a:pt x="215" y="18717"/>
                  </a:cubicBezTo>
                  <a:cubicBezTo>
                    <a:pt x="239" y="16705"/>
                    <a:pt x="263" y="13931"/>
                    <a:pt x="239" y="10871"/>
                  </a:cubicBezTo>
                  <a:cubicBezTo>
                    <a:pt x="215" y="7799"/>
                    <a:pt x="156" y="5025"/>
                    <a:pt x="96" y="3013"/>
                  </a:cubicBezTo>
                  <a:cubicBezTo>
                    <a:pt x="72" y="2025"/>
                    <a:pt x="25" y="1227"/>
                    <a:pt x="25" y="644"/>
                  </a:cubicBezTo>
                  <a:cubicBezTo>
                    <a:pt x="1" y="382"/>
                    <a:pt x="1" y="144"/>
                    <a:pt x="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6"/>
            <p:cNvSpPr/>
            <p:nvPr/>
          </p:nvSpPr>
          <p:spPr>
            <a:xfrm>
              <a:off x="2220800" y="2505800"/>
              <a:ext cx="5975" cy="101225"/>
            </a:xfrm>
            <a:custGeom>
              <a:avLst/>
              <a:gdLst/>
              <a:ahLst/>
              <a:cxnLst/>
              <a:rect l="l" t="t" r="r" b="b"/>
              <a:pathLst>
                <a:path w="239" h="4049" extrusionOk="0">
                  <a:moveTo>
                    <a:pt x="12" y="0"/>
                  </a:moveTo>
                  <a:lnTo>
                    <a:pt x="12" y="0"/>
                  </a:lnTo>
                  <a:cubicBezTo>
                    <a:pt x="0" y="0"/>
                    <a:pt x="24" y="905"/>
                    <a:pt x="84" y="2024"/>
                  </a:cubicBezTo>
                  <a:cubicBezTo>
                    <a:pt x="143" y="3144"/>
                    <a:pt x="203" y="4048"/>
                    <a:pt x="214" y="4048"/>
                  </a:cubicBezTo>
                  <a:cubicBezTo>
                    <a:pt x="238" y="4048"/>
                    <a:pt x="203" y="3144"/>
                    <a:pt x="143" y="2024"/>
                  </a:cubicBezTo>
                  <a:cubicBezTo>
                    <a:pt x="95" y="905"/>
                    <a:pt x="36" y="0"/>
                    <a:pt x="1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6"/>
            <p:cNvSpPr/>
            <p:nvPr/>
          </p:nvSpPr>
          <p:spPr>
            <a:xfrm>
              <a:off x="2336575" y="2470375"/>
              <a:ext cx="9250" cy="103300"/>
            </a:xfrm>
            <a:custGeom>
              <a:avLst/>
              <a:gdLst/>
              <a:ahLst/>
              <a:cxnLst/>
              <a:rect l="l" t="t" r="r" b="b"/>
              <a:pathLst>
                <a:path w="370" h="4132" extrusionOk="0">
                  <a:moveTo>
                    <a:pt x="13" y="0"/>
                  </a:moveTo>
                  <a:cubicBezTo>
                    <a:pt x="1" y="0"/>
                    <a:pt x="48" y="929"/>
                    <a:pt x="144" y="2072"/>
                  </a:cubicBezTo>
                  <a:cubicBezTo>
                    <a:pt x="239" y="3203"/>
                    <a:pt x="334" y="4132"/>
                    <a:pt x="346" y="4132"/>
                  </a:cubicBezTo>
                  <a:cubicBezTo>
                    <a:pt x="370" y="4132"/>
                    <a:pt x="310" y="3203"/>
                    <a:pt x="215" y="2060"/>
                  </a:cubicBezTo>
                  <a:cubicBezTo>
                    <a:pt x="120" y="917"/>
                    <a:pt x="25" y="0"/>
                    <a:pt x="1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6"/>
            <p:cNvSpPr/>
            <p:nvPr/>
          </p:nvSpPr>
          <p:spPr>
            <a:xfrm>
              <a:off x="2447000" y="2449525"/>
              <a:ext cx="28300" cy="94700"/>
            </a:xfrm>
            <a:custGeom>
              <a:avLst/>
              <a:gdLst/>
              <a:ahLst/>
              <a:cxnLst/>
              <a:rect l="l" t="t" r="r" b="b"/>
              <a:pathLst>
                <a:path w="1132" h="3788" extrusionOk="0">
                  <a:moveTo>
                    <a:pt x="13" y="1"/>
                  </a:moveTo>
                  <a:cubicBezTo>
                    <a:pt x="13" y="1"/>
                    <a:pt x="13" y="1"/>
                    <a:pt x="13" y="1"/>
                  </a:cubicBezTo>
                  <a:cubicBezTo>
                    <a:pt x="1" y="1"/>
                    <a:pt x="227" y="858"/>
                    <a:pt x="525" y="1906"/>
                  </a:cubicBezTo>
                  <a:cubicBezTo>
                    <a:pt x="834" y="2942"/>
                    <a:pt x="1096" y="3787"/>
                    <a:pt x="1108" y="3787"/>
                  </a:cubicBezTo>
                  <a:cubicBezTo>
                    <a:pt x="1132" y="3775"/>
                    <a:pt x="894" y="2930"/>
                    <a:pt x="596" y="1882"/>
                  </a:cubicBezTo>
                  <a:cubicBezTo>
                    <a:pt x="289" y="842"/>
                    <a:pt x="28" y="1"/>
                    <a:pt x="1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6"/>
            <p:cNvSpPr/>
            <p:nvPr/>
          </p:nvSpPr>
          <p:spPr>
            <a:xfrm>
              <a:off x="2240150" y="2426325"/>
              <a:ext cx="191700" cy="40200"/>
            </a:xfrm>
            <a:custGeom>
              <a:avLst/>
              <a:gdLst/>
              <a:ahLst/>
              <a:cxnLst/>
              <a:rect l="l" t="t" r="r" b="b"/>
              <a:pathLst>
                <a:path w="7668" h="1608" extrusionOk="0">
                  <a:moveTo>
                    <a:pt x="7596" y="0"/>
                  </a:moveTo>
                  <a:lnTo>
                    <a:pt x="7358" y="24"/>
                  </a:lnTo>
                  <a:lnTo>
                    <a:pt x="6537" y="155"/>
                  </a:lnTo>
                  <a:cubicBezTo>
                    <a:pt x="5834" y="262"/>
                    <a:pt x="4870" y="429"/>
                    <a:pt x="3810" y="655"/>
                  </a:cubicBezTo>
                  <a:cubicBezTo>
                    <a:pt x="2750" y="893"/>
                    <a:pt x="1798" y="1120"/>
                    <a:pt x="1107" y="1298"/>
                  </a:cubicBezTo>
                  <a:lnTo>
                    <a:pt x="298" y="1512"/>
                  </a:lnTo>
                  <a:lnTo>
                    <a:pt x="72" y="1584"/>
                  </a:lnTo>
                  <a:lnTo>
                    <a:pt x="0" y="1608"/>
                  </a:lnTo>
                  <a:lnTo>
                    <a:pt x="83" y="1608"/>
                  </a:lnTo>
                  <a:lnTo>
                    <a:pt x="298" y="1560"/>
                  </a:lnTo>
                  <a:lnTo>
                    <a:pt x="1119" y="1358"/>
                  </a:lnTo>
                  <a:cubicBezTo>
                    <a:pt x="1810" y="1191"/>
                    <a:pt x="2762" y="965"/>
                    <a:pt x="3822" y="750"/>
                  </a:cubicBezTo>
                  <a:cubicBezTo>
                    <a:pt x="4882" y="524"/>
                    <a:pt x="5846" y="346"/>
                    <a:pt x="6537" y="227"/>
                  </a:cubicBezTo>
                  <a:lnTo>
                    <a:pt x="7370" y="84"/>
                  </a:lnTo>
                  <a:lnTo>
                    <a:pt x="7596" y="36"/>
                  </a:lnTo>
                  <a:cubicBezTo>
                    <a:pt x="7620" y="36"/>
                    <a:pt x="7644" y="24"/>
                    <a:pt x="7668" y="12"/>
                  </a:cubicBezTo>
                  <a:cubicBezTo>
                    <a:pt x="7644" y="12"/>
                    <a:pt x="7620" y="0"/>
                    <a:pt x="759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6"/>
            <p:cNvSpPr/>
            <p:nvPr/>
          </p:nvSpPr>
          <p:spPr>
            <a:xfrm>
              <a:off x="2273175" y="2438825"/>
              <a:ext cx="2700" cy="46150"/>
            </a:xfrm>
            <a:custGeom>
              <a:avLst/>
              <a:gdLst/>
              <a:ahLst/>
              <a:cxnLst/>
              <a:rect l="l" t="t" r="r" b="b"/>
              <a:pathLst>
                <a:path w="108" h="1846" extrusionOk="0">
                  <a:moveTo>
                    <a:pt x="60" y="0"/>
                  </a:moveTo>
                  <a:cubicBezTo>
                    <a:pt x="24" y="310"/>
                    <a:pt x="13" y="620"/>
                    <a:pt x="24" y="917"/>
                  </a:cubicBezTo>
                  <a:cubicBezTo>
                    <a:pt x="1" y="1227"/>
                    <a:pt x="13" y="1536"/>
                    <a:pt x="36" y="1846"/>
                  </a:cubicBezTo>
                  <a:cubicBezTo>
                    <a:pt x="84" y="1536"/>
                    <a:pt x="96" y="1227"/>
                    <a:pt x="84" y="929"/>
                  </a:cubicBezTo>
                  <a:cubicBezTo>
                    <a:pt x="108" y="620"/>
                    <a:pt x="96" y="310"/>
                    <a:pt x="6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6"/>
            <p:cNvSpPr/>
            <p:nvPr/>
          </p:nvSpPr>
          <p:spPr>
            <a:xfrm>
              <a:off x="2384500" y="2422450"/>
              <a:ext cx="8075" cy="41700"/>
            </a:xfrm>
            <a:custGeom>
              <a:avLst/>
              <a:gdLst/>
              <a:ahLst/>
              <a:cxnLst/>
              <a:rect l="l" t="t" r="r" b="b"/>
              <a:pathLst>
                <a:path w="323" h="1668" extrusionOk="0">
                  <a:moveTo>
                    <a:pt x="1" y="1"/>
                  </a:moveTo>
                  <a:cubicBezTo>
                    <a:pt x="13" y="286"/>
                    <a:pt x="48" y="560"/>
                    <a:pt x="120" y="834"/>
                  </a:cubicBezTo>
                  <a:cubicBezTo>
                    <a:pt x="155" y="1120"/>
                    <a:pt x="227" y="1394"/>
                    <a:pt x="298" y="1667"/>
                  </a:cubicBezTo>
                  <a:lnTo>
                    <a:pt x="322" y="1667"/>
                  </a:lnTo>
                  <a:cubicBezTo>
                    <a:pt x="251" y="1096"/>
                    <a:pt x="143" y="548"/>
                    <a:pt x="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6"/>
            <p:cNvSpPr/>
            <p:nvPr/>
          </p:nvSpPr>
          <p:spPr>
            <a:xfrm>
              <a:off x="1565350" y="4775425"/>
              <a:ext cx="2669700" cy="4175"/>
            </a:xfrm>
            <a:custGeom>
              <a:avLst/>
              <a:gdLst/>
              <a:ahLst/>
              <a:cxnLst/>
              <a:rect l="l" t="t" r="r" b="b"/>
              <a:pathLst>
                <a:path w="106788" h="167" extrusionOk="0">
                  <a:moveTo>
                    <a:pt x="53400" y="0"/>
                  </a:moveTo>
                  <a:cubicBezTo>
                    <a:pt x="23908" y="0"/>
                    <a:pt x="1" y="36"/>
                    <a:pt x="1" y="84"/>
                  </a:cubicBezTo>
                  <a:cubicBezTo>
                    <a:pt x="1" y="119"/>
                    <a:pt x="23920" y="167"/>
                    <a:pt x="53400" y="167"/>
                  </a:cubicBezTo>
                  <a:cubicBezTo>
                    <a:pt x="82880" y="167"/>
                    <a:pt x="106788" y="119"/>
                    <a:pt x="106788" y="84"/>
                  </a:cubicBezTo>
                  <a:cubicBezTo>
                    <a:pt x="106788" y="36"/>
                    <a:pt x="82892" y="0"/>
                    <a:pt x="53400"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6"/>
            <p:cNvSpPr/>
            <p:nvPr/>
          </p:nvSpPr>
          <p:spPr>
            <a:xfrm>
              <a:off x="1631425" y="1827150"/>
              <a:ext cx="430075" cy="447700"/>
            </a:xfrm>
            <a:custGeom>
              <a:avLst/>
              <a:gdLst/>
              <a:ahLst/>
              <a:cxnLst/>
              <a:rect l="l" t="t" r="r" b="b"/>
              <a:pathLst>
                <a:path w="17203" h="17908" extrusionOk="0">
                  <a:moveTo>
                    <a:pt x="8549" y="12"/>
                  </a:moveTo>
                  <a:cubicBezTo>
                    <a:pt x="8561" y="18"/>
                    <a:pt x="8576" y="21"/>
                    <a:pt x="8593" y="21"/>
                  </a:cubicBezTo>
                  <a:cubicBezTo>
                    <a:pt x="8609" y="21"/>
                    <a:pt x="8627" y="18"/>
                    <a:pt x="8645" y="12"/>
                  </a:cubicBezTo>
                  <a:close/>
                  <a:moveTo>
                    <a:pt x="7966" y="0"/>
                  </a:moveTo>
                  <a:cubicBezTo>
                    <a:pt x="7740" y="0"/>
                    <a:pt x="7502" y="24"/>
                    <a:pt x="7276" y="72"/>
                  </a:cubicBezTo>
                  <a:cubicBezTo>
                    <a:pt x="7133" y="95"/>
                    <a:pt x="6990" y="107"/>
                    <a:pt x="6835" y="131"/>
                  </a:cubicBezTo>
                  <a:lnTo>
                    <a:pt x="6335" y="262"/>
                  </a:lnTo>
                  <a:cubicBezTo>
                    <a:pt x="4335" y="786"/>
                    <a:pt x="2608" y="2048"/>
                    <a:pt x="1513" y="3798"/>
                  </a:cubicBezTo>
                  <a:cubicBezTo>
                    <a:pt x="739" y="4989"/>
                    <a:pt x="298" y="6370"/>
                    <a:pt x="227" y="7787"/>
                  </a:cubicBezTo>
                  <a:cubicBezTo>
                    <a:pt x="132" y="9430"/>
                    <a:pt x="525" y="11049"/>
                    <a:pt x="1358" y="12454"/>
                  </a:cubicBezTo>
                  <a:cubicBezTo>
                    <a:pt x="2275" y="14026"/>
                    <a:pt x="3680" y="15240"/>
                    <a:pt x="5359" y="15943"/>
                  </a:cubicBezTo>
                  <a:cubicBezTo>
                    <a:pt x="6240" y="16300"/>
                    <a:pt x="7180" y="16514"/>
                    <a:pt x="8133" y="16550"/>
                  </a:cubicBezTo>
                  <a:cubicBezTo>
                    <a:pt x="8295" y="16560"/>
                    <a:pt x="8459" y="16565"/>
                    <a:pt x="8622" y="16565"/>
                  </a:cubicBezTo>
                  <a:cubicBezTo>
                    <a:pt x="9437" y="16565"/>
                    <a:pt x="10252" y="16441"/>
                    <a:pt x="11026" y="16193"/>
                  </a:cubicBezTo>
                  <a:lnTo>
                    <a:pt x="11070" y="16180"/>
                  </a:lnTo>
                  <a:lnTo>
                    <a:pt x="11070" y="16180"/>
                  </a:lnTo>
                  <a:lnTo>
                    <a:pt x="15896" y="17848"/>
                  </a:lnTo>
                  <a:lnTo>
                    <a:pt x="16086" y="17907"/>
                  </a:lnTo>
                  <a:lnTo>
                    <a:pt x="16086" y="17907"/>
                  </a:lnTo>
                  <a:lnTo>
                    <a:pt x="16027" y="17717"/>
                  </a:lnTo>
                  <a:cubicBezTo>
                    <a:pt x="15605" y="16334"/>
                    <a:pt x="15183" y="15008"/>
                    <a:pt x="14783" y="13741"/>
                  </a:cubicBezTo>
                  <a:lnTo>
                    <a:pt x="14783" y="13741"/>
                  </a:lnTo>
                  <a:cubicBezTo>
                    <a:pt x="16499" y="11780"/>
                    <a:pt x="17202" y="9141"/>
                    <a:pt x="16681" y="6584"/>
                  </a:cubicBezTo>
                  <a:cubicBezTo>
                    <a:pt x="16467" y="5525"/>
                    <a:pt x="16039" y="4501"/>
                    <a:pt x="15431" y="3596"/>
                  </a:cubicBezTo>
                  <a:cubicBezTo>
                    <a:pt x="14896" y="2834"/>
                    <a:pt x="14253" y="2155"/>
                    <a:pt x="13502" y="1596"/>
                  </a:cubicBezTo>
                  <a:cubicBezTo>
                    <a:pt x="13181" y="1357"/>
                    <a:pt x="12836" y="1143"/>
                    <a:pt x="12490" y="953"/>
                  </a:cubicBezTo>
                  <a:cubicBezTo>
                    <a:pt x="12181" y="786"/>
                    <a:pt x="11859" y="643"/>
                    <a:pt x="11526" y="512"/>
                  </a:cubicBezTo>
                  <a:cubicBezTo>
                    <a:pt x="11252" y="405"/>
                    <a:pt x="10978" y="322"/>
                    <a:pt x="10705" y="250"/>
                  </a:cubicBezTo>
                  <a:cubicBezTo>
                    <a:pt x="10454" y="179"/>
                    <a:pt x="10204" y="131"/>
                    <a:pt x="9954" y="95"/>
                  </a:cubicBezTo>
                  <a:cubicBezTo>
                    <a:pt x="9728" y="60"/>
                    <a:pt x="9526" y="36"/>
                    <a:pt x="9347" y="12"/>
                  </a:cubicBezTo>
                  <a:lnTo>
                    <a:pt x="8645" y="12"/>
                  </a:lnTo>
                  <a:lnTo>
                    <a:pt x="8907" y="36"/>
                  </a:lnTo>
                  <a:lnTo>
                    <a:pt x="9347" y="72"/>
                  </a:lnTo>
                  <a:cubicBezTo>
                    <a:pt x="9514" y="83"/>
                    <a:pt x="9716" y="131"/>
                    <a:pt x="9943" y="167"/>
                  </a:cubicBezTo>
                  <a:cubicBezTo>
                    <a:pt x="10193" y="203"/>
                    <a:pt x="10431" y="262"/>
                    <a:pt x="10681" y="333"/>
                  </a:cubicBezTo>
                  <a:cubicBezTo>
                    <a:pt x="10966" y="405"/>
                    <a:pt x="11252" y="512"/>
                    <a:pt x="11538" y="619"/>
                  </a:cubicBezTo>
                  <a:cubicBezTo>
                    <a:pt x="11871" y="750"/>
                    <a:pt x="12193" y="905"/>
                    <a:pt x="12502" y="1072"/>
                  </a:cubicBezTo>
                  <a:cubicBezTo>
                    <a:pt x="12848" y="1262"/>
                    <a:pt x="13169" y="1476"/>
                    <a:pt x="13491" y="1715"/>
                  </a:cubicBezTo>
                  <a:cubicBezTo>
                    <a:pt x="14217" y="2262"/>
                    <a:pt x="14848" y="2941"/>
                    <a:pt x="15360" y="3691"/>
                  </a:cubicBezTo>
                  <a:cubicBezTo>
                    <a:pt x="15955" y="4584"/>
                    <a:pt x="16360" y="5584"/>
                    <a:pt x="16562" y="6632"/>
                  </a:cubicBezTo>
                  <a:cubicBezTo>
                    <a:pt x="17062" y="9144"/>
                    <a:pt x="16348" y="11740"/>
                    <a:pt x="14634" y="13645"/>
                  </a:cubicBezTo>
                  <a:lnTo>
                    <a:pt x="14598" y="13692"/>
                  </a:lnTo>
                  <a:lnTo>
                    <a:pt x="14598" y="13740"/>
                  </a:lnTo>
                  <a:cubicBezTo>
                    <a:pt x="14984" y="14966"/>
                    <a:pt x="15380" y="16256"/>
                    <a:pt x="15788" y="17591"/>
                  </a:cubicBezTo>
                  <a:lnTo>
                    <a:pt x="15788" y="17591"/>
                  </a:lnTo>
                  <a:lnTo>
                    <a:pt x="11133" y="15978"/>
                  </a:lnTo>
                  <a:lnTo>
                    <a:pt x="11062" y="15978"/>
                  </a:lnTo>
                  <a:lnTo>
                    <a:pt x="10990" y="16002"/>
                  </a:lnTo>
                  <a:cubicBezTo>
                    <a:pt x="10227" y="16240"/>
                    <a:pt x="9439" y="16362"/>
                    <a:pt x="8640" y="16362"/>
                  </a:cubicBezTo>
                  <a:cubicBezTo>
                    <a:pt x="8480" y="16362"/>
                    <a:pt x="8318" y="16357"/>
                    <a:pt x="8157" y="16347"/>
                  </a:cubicBezTo>
                  <a:cubicBezTo>
                    <a:pt x="7228" y="16312"/>
                    <a:pt x="6323" y="16109"/>
                    <a:pt x="5454" y="15764"/>
                  </a:cubicBezTo>
                  <a:cubicBezTo>
                    <a:pt x="3823" y="15085"/>
                    <a:pt x="2453" y="13895"/>
                    <a:pt x="1549" y="12371"/>
                  </a:cubicBezTo>
                  <a:cubicBezTo>
                    <a:pt x="1" y="9751"/>
                    <a:pt x="37" y="6477"/>
                    <a:pt x="1644" y="3893"/>
                  </a:cubicBezTo>
                  <a:cubicBezTo>
                    <a:pt x="2715" y="2167"/>
                    <a:pt x="4406" y="905"/>
                    <a:pt x="6359" y="357"/>
                  </a:cubicBezTo>
                  <a:lnTo>
                    <a:pt x="6847" y="226"/>
                  </a:lnTo>
                  <a:cubicBezTo>
                    <a:pt x="7002" y="191"/>
                    <a:pt x="7156" y="167"/>
                    <a:pt x="7287" y="143"/>
                  </a:cubicBezTo>
                  <a:cubicBezTo>
                    <a:pt x="7514" y="95"/>
                    <a:pt x="7752" y="72"/>
                    <a:pt x="7978" y="60"/>
                  </a:cubicBezTo>
                  <a:lnTo>
                    <a:pt x="8407" y="24"/>
                  </a:lnTo>
                  <a:cubicBezTo>
                    <a:pt x="8454" y="24"/>
                    <a:pt x="8502" y="12"/>
                    <a:pt x="8549"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6"/>
            <p:cNvSpPr/>
            <p:nvPr/>
          </p:nvSpPr>
          <p:spPr>
            <a:xfrm>
              <a:off x="1779675" y="1962575"/>
              <a:ext cx="141100" cy="151825"/>
            </a:xfrm>
            <a:custGeom>
              <a:avLst/>
              <a:gdLst/>
              <a:ahLst/>
              <a:cxnLst/>
              <a:rect l="l" t="t" r="r" b="b"/>
              <a:pathLst>
                <a:path w="5644" h="6073" extrusionOk="0">
                  <a:moveTo>
                    <a:pt x="2830" y="0"/>
                  </a:moveTo>
                  <a:cubicBezTo>
                    <a:pt x="2815" y="0"/>
                    <a:pt x="2801" y="0"/>
                    <a:pt x="2786" y="0"/>
                  </a:cubicBezTo>
                  <a:cubicBezTo>
                    <a:pt x="1238" y="24"/>
                    <a:pt x="0" y="1298"/>
                    <a:pt x="12" y="2846"/>
                  </a:cubicBezTo>
                  <a:cubicBezTo>
                    <a:pt x="36" y="3930"/>
                    <a:pt x="679" y="4918"/>
                    <a:pt x="1667" y="5358"/>
                  </a:cubicBezTo>
                  <a:lnTo>
                    <a:pt x="1667" y="6073"/>
                  </a:lnTo>
                  <a:lnTo>
                    <a:pt x="4132" y="6037"/>
                  </a:lnTo>
                  <a:lnTo>
                    <a:pt x="4132" y="5287"/>
                  </a:lnTo>
                  <a:cubicBezTo>
                    <a:pt x="5060" y="4787"/>
                    <a:pt x="5644" y="3822"/>
                    <a:pt x="5632" y="2763"/>
                  </a:cubicBezTo>
                  <a:cubicBezTo>
                    <a:pt x="5608" y="1230"/>
                    <a:pt x="4358" y="0"/>
                    <a:pt x="2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6"/>
            <p:cNvSpPr/>
            <p:nvPr/>
          </p:nvSpPr>
          <p:spPr>
            <a:xfrm>
              <a:off x="1776400" y="1961150"/>
              <a:ext cx="144375" cy="155325"/>
            </a:xfrm>
            <a:custGeom>
              <a:avLst/>
              <a:gdLst/>
              <a:ahLst/>
              <a:cxnLst/>
              <a:rect l="l" t="t" r="r" b="b"/>
              <a:pathLst>
                <a:path w="5775" h="6213" extrusionOk="0">
                  <a:moveTo>
                    <a:pt x="3002" y="138"/>
                  </a:moveTo>
                  <a:cubicBezTo>
                    <a:pt x="3045" y="138"/>
                    <a:pt x="3089" y="139"/>
                    <a:pt x="3131" y="141"/>
                  </a:cubicBezTo>
                  <a:cubicBezTo>
                    <a:pt x="4286" y="212"/>
                    <a:pt x="5275" y="998"/>
                    <a:pt x="5620" y="2105"/>
                  </a:cubicBezTo>
                  <a:cubicBezTo>
                    <a:pt x="5679" y="2342"/>
                    <a:pt x="5726" y="2578"/>
                    <a:pt x="5762" y="2826"/>
                  </a:cubicBezTo>
                  <a:lnTo>
                    <a:pt x="5762" y="2826"/>
                  </a:lnTo>
                  <a:cubicBezTo>
                    <a:pt x="5726" y="3110"/>
                    <a:pt x="5679" y="3381"/>
                    <a:pt x="5596" y="3653"/>
                  </a:cubicBezTo>
                  <a:cubicBezTo>
                    <a:pt x="5370" y="4368"/>
                    <a:pt x="4882" y="4963"/>
                    <a:pt x="4227" y="5308"/>
                  </a:cubicBezTo>
                  <a:lnTo>
                    <a:pt x="4191" y="5308"/>
                  </a:lnTo>
                  <a:lnTo>
                    <a:pt x="4191" y="5344"/>
                  </a:lnTo>
                  <a:lnTo>
                    <a:pt x="4191" y="6035"/>
                  </a:lnTo>
                  <a:lnTo>
                    <a:pt x="4191" y="6035"/>
                  </a:lnTo>
                  <a:lnTo>
                    <a:pt x="1881" y="6057"/>
                  </a:lnTo>
                  <a:lnTo>
                    <a:pt x="1881" y="6057"/>
                  </a:lnTo>
                  <a:lnTo>
                    <a:pt x="1881" y="5427"/>
                  </a:lnTo>
                  <a:lnTo>
                    <a:pt x="1881" y="5380"/>
                  </a:lnTo>
                  <a:lnTo>
                    <a:pt x="1834" y="5356"/>
                  </a:lnTo>
                  <a:cubicBezTo>
                    <a:pt x="1084" y="5010"/>
                    <a:pt x="536" y="4356"/>
                    <a:pt x="322" y="3558"/>
                  </a:cubicBezTo>
                  <a:cubicBezTo>
                    <a:pt x="167" y="2963"/>
                    <a:pt x="214" y="2320"/>
                    <a:pt x="476" y="1748"/>
                  </a:cubicBezTo>
                  <a:cubicBezTo>
                    <a:pt x="715" y="1224"/>
                    <a:pt x="1119" y="784"/>
                    <a:pt x="1619" y="486"/>
                  </a:cubicBezTo>
                  <a:cubicBezTo>
                    <a:pt x="1858" y="367"/>
                    <a:pt x="2108" y="272"/>
                    <a:pt x="2369" y="200"/>
                  </a:cubicBezTo>
                  <a:cubicBezTo>
                    <a:pt x="2577" y="161"/>
                    <a:pt x="2792" y="138"/>
                    <a:pt x="3002" y="138"/>
                  </a:cubicBezTo>
                  <a:close/>
                  <a:moveTo>
                    <a:pt x="2926" y="0"/>
                  </a:moveTo>
                  <a:cubicBezTo>
                    <a:pt x="2729" y="0"/>
                    <a:pt x="2537" y="23"/>
                    <a:pt x="2346" y="57"/>
                  </a:cubicBezTo>
                  <a:cubicBezTo>
                    <a:pt x="2060" y="117"/>
                    <a:pt x="1798" y="224"/>
                    <a:pt x="1548" y="355"/>
                  </a:cubicBezTo>
                  <a:cubicBezTo>
                    <a:pt x="1012" y="665"/>
                    <a:pt x="595" y="1117"/>
                    <a:pt x="345" y="1677"/>
                  </a:cubicBezTo>
                  <a:cubicBezTo>
                    <a:pt x="60" y="2284"/>
                    <a:pt x="0" y="2963"/>
                    <a:pt x="179" y="3606"/>
                  </a:cubicBezTo>
                  <a:cubicBezTo>
                    <a:pt x="389" y="4434"/>
                    <a:pt x="965" y="5114"/>
                    <a:pt x="1738" y="5488"/>
                  </a:cubicBezTo>
                  <a:lnTo>
                    <a:pt x="1738" y="5488"/>
                  </a:lnTo>
                  <a:lnTo>
                    <a:pt x="1738" y="6142"/>
                  </a:lnTo>
                  <a:lnTo>
                    <a:pt x="1738" y="6213"/>
                  </a:lnTo>
                  <a:lnTo>
                    <a:pt x="1822" y="6213"/>
                  </a:lnTo>
                  <a:lnTo>
                    <a:pt x="4274" y="6165"/>
                  </a:lnTo>
                  <a:lnTo>
                    <a:pt x="4334" y="6165"/>
                  </a:lnTo>
                  <a:lnTo>
                    <a:pt x="4334" y="6094"/>
                  </a:lnTo>
                  <a:lnTo>
                    <a:pt x="4334" y="5390"/>
                  </a:lnTo>
                  <a:lnTo>
                    <a:pt x="4334" y="5390"/>
                  </a:lnTo>
                  <a:cubicBezTo>
                    <a:pt x="4705" y="5177"/>
                    <a:pt x="5030" y="4884"/>
                    <a:pt x="5275" y="4534"/>
                  </a:cubicBezTo>
                  <a:cubicBezTo>
                    <a:pt x="5453" y="4260"/>
                    <a:pt x="5596" y="3963"/>
                    <a:pt x="5679" y="3641"/>
                  </a:cubicBezTo>
                  <a:cubicBezTo>
                    <a:pt x="5727" y="3439"/>
                    <a:pt x="5751" y="3236"/>
                    <a:pt x="5763" y="3034"/>
                  </a:cubicBezTo>
                  <a:cubicBezTo>
                    <a:pt x="5775" y="2963"/>
                    <a:pt x="5775" y="2893"/>
                    <a:pt x="5763" y="2822"/>
                  </a:cubicBezTo>
                  <a:lnTo>
                    <a:pt x="5763" y="2822"/>
                  </a:lnTo>
                  <a:cubicBezTo>
                    <a:pt x="5774" y="2575"/>
                    <a:pt x="5750" y="2328"/>
                    <a:pt x="5679" y="2082"/>
                  </a:cubicBezTo>
                  <a:cubicBezTo>
                    <a:pt x="5501" y="1415"/>
                    <a:pt x="5072" y="831"/>
                    <a:pt x="4489" y="450"/>
                  </a:cubicBezTo>
                  <a:cubicBezTo>
                    <a:pt x="4084" y="188"/>
                    <a:pt x="3620" y="34"/>
                    <a:pt x="3143" y="10"/>
                  </a:cubicBezTo>
                  <a:cubicBezTo>
                    <a:pt x="3070" y="3"/>
                    <a:pt x="2997" y="0"/>
                    <a:pt x="2926"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6"/>
            <p:cNvSpPr/>
            <p:nvPr/>
          </p:nvSpPr>
          <p:spPr>
            <a:xfrm>
              <a:off x="1812700" y="2032675"/>
              <a:ext cx="77675" cy="80825"/>
            </a:xfrm>
            <a:custGeom>
              <a:avLst/>
              <a:gdLst/>
              <a:ahLst/>
              <a:cxnLst/>
              <a:rect l="l" t="t" r="r" b="b"/>
              <a:pathLst>
                <a:path w="3107" h="3233" extrusionOk="0">
                  <a:moveTo>
                    <a:pt x="2132" y="185"/>
                  </a:moveTo>
                  <a:cubicBezTo>
                    <a:pt x="2180" y="197"/>
                    <a:pt x="2227" y="221"/>
                    <a:pt x="2251" y="268"/>
                  </a:cubicBezTo>
                  <a:cubicBezTo>
                    <a:pt x="2275" y="316"/>
                    <a:pt x="2287" y="364"/>
                    <a:pt x="2275" y="411"/>
                  </a:cubicBezTo>
                  <a:cubicBezTo>
                    <a:pt x="2239" y="518"/>
                    <a:pt x="2180" y="614"/>
                    <a:pt x="2084" y="685"/>
                  </a:cubicBezTo>
                  <a:cubicBezTo>
                    <a:pt x="2049" y="715"/>
                    <a:pt x="2012" y="742"/>
                    <a:pt x="1972" y="765"/>
                  </a:cubicBezTo>
                  <a:lnTo>
                    <a:pt x="1972" y="765"/>
                  </a:lnTo>
                  <a:cubicBezTo>
                    <a:pt x="1960" y="739"/>
                    <a:pt x="1950" y="712"/>
                    <a:pt x="1941" y="685"/>
                  </a:cubicBezTo>
                  <a:cubicBezTo>
                    <a:pt x="1894" y="578"/>
                    <a:pt x="1894" y="471"/>
                    <a:pt x="1918" y="364"/>
                  </a:cubicBezTo>
                  <a:cubicBezTo>
                    <a:pt x="1930" y="316"/>
                    <a:pt x="1953" y="268"/>
                    <a:pt x="1989" y="233"/>
                  </a:cubicBezTo>
                  <a:cubicBezTo>
                    <a:pt x="2037" y="209"/>
                    <a:pt x="2084" y="185"/>
                    <a:pt x="2132" y="185"/>
                  </a:cubicBezTo>
                  <a:close/>
                  <a:moveTo>
                    <a:pt x="1096" y="48"/>
                  </a:moveTo>
                  <a:cubicBezTo>
                    <a:pt x="1120" y="48"/>
                    <a:pt x="1144" y="54"/>
                    <a:pt x="1168" y="66"/>
                  </a:cubicBezTo>
                  <a:cubicBezTo>
                    <a:pt x="1251" y="113"/>
                    <a:pt x="1298" y="197"/>
                    <a:pt x="1310" y="292"/>
                  </a:cubicBezTo>
                  <a:cubicBezTo>
                    <a:pt x="1322" y="399"/>
                    <a:pt x="1310" y="518"/>
                    <a:pt x="1275" y="614"/>
                  </a:cubicBezTo>
                  <a:cubicBezTo>
                    <a:pt x="1254" y="671"/>
                    <a:pt x="1229" y="725"/>
                    <a:pt x="1199" y="775"/>
                  </a:cubicBezTo>
                  <a:lnTo>
                    <a:pt x="1199" y="775"/>
                  </a:lnTo>
                  <a:cubicBezTo>
                    <a:pt x="1092" y="707"/>
                    <a:pt x="1003" y="611"/>
                    <a:pt x="941" y="494"/>
                  </a:cubicBezTo>
                  <a:cubicBezTo>
                    <a:pt x="894" y="399"/>
                    <a:pt x="882" y="280"/>
                    <a:pt x="917" y="173"/>
                  </a:cubicBezTo>
                  <a:cubicBezTo>
                    <a:pt x="941" y="125"/>
                    <a:pt x="977" y="90"/>
                    <a:pt x="1025" y="66"/>
                  </a:cubicBezTo>
                  <a:cubicBezTo>
                    <a:pt x="1048" y="54"/>
                    <a:pt x="1072" y="48"/>
                    <a:pt x="1096" y="48"/>
                  </a:cubicBezTo>
                  <a:close/>
                  <a:moveTo>
                    <a:pt x="218" y="760"/>
                  </a:moveTo>
                  <a:cubicBezTo>
                    <a:pt x="248" y="760"/>
                    <a:pt x="279" y="767"/>
                    <a:pt x="310" y="780"/>
                  </a:cubicBezTo>
                  <a:cubicBezTo>
                    <a:pt x="382" y="816"/>
                    <a:pt x="441" y="875"/>
                    <a:pt x="465" y="959"/>
                  </a:cubicBezTo>
                  <a:cubicBezTo>
                    <a:pt x="500" y="1030"/>
                    <a:pt x="533" y="1103"/>
                    <a:pt x="565" y="1175"/>
                  </a:cubicBezTo>
                  <a:lnTo>
                    <a:pt x="565" y="1175"/>
                  </a:lnTo>
                  <a:cubicBezTo>
                    <a:pt x="548" y="1176"/>
                    <a:pt x="530" y="1177"/>
                    <a:pt x="512" y="1177"/>
                  </a:cubicBezTo>
                  <a:cubicBezTo>
                    <a:pt x="457" y="1177"/>
                    <a:pt x="402" y="1172"/>
                    <a:pt x="346" y="1161"/>
                  </a:cubicBezTo>
                  <a:cubicBezTo>
                    <a:pt x="251" y="1149"/>
                    <a:pt x="167" y="1114"/>
                    <a:pt x="96" y="1042"/>
                  </a:cubicBezTo>
                  <a:cubicBezTo>
                    <a:pt x="36" y="983"/>
                    <a:pt x="36" y="887"/>
                    <a:pt x="84" y="816"/>
                  </a:cubicBezTo>
                  <a:cubicBezTo>
                    <a:pt x="121" y="779"/>
                    <a:pt x="168" y="760"/>
                    <a:pt x="218" y="760"/>
                  </a:cubicBezTo>
                  <a:close/>
                  <a:moveTo>
                    <a:pt x="3098" y="921"/>
                  </a:moveTo>
                  <a:cubicBezTo>
                    <a:pt x="3095" y="933"/>
                    <a:pt x="3091" y="946"/>
                    <a:pt x="3084" y="959"/>
                  </a:cubicBezTo>
                  <a:cubicBezTo>
                    <a:pt x="3037" y="1054"/>
                    <a:pt x="2965" y="1114"/>
                    <a:pt x="2870" y="1149"/>
                  </a:cubicBezTo>
                  <a:cubicBezTo>
                    <a:pt x="2787" y="1179"/>
                    <a:pt x="2702" y="1194"/>
                    <a:pt x="2618" y="1194"/>
                  </a:cubicBezTo>
                  <a:cubicBezTo>
                    <a:pt x="2580" y="1194"/>
                    <a:pt x="2542" y="1191"/>
                    <a:pt x="2505" y="1185"/>
                  </a:cubicBezTo>
                  <a:lnTo>
                    <a:pt x="2505" y="1185"/>
                  </a:lnTo>
                  <a:cubicBezTo>
                    <a:pt x="2551" y="1194"/>
                    <a:pt x="2598" y="1198"/>
                    <a:pt x="2645" y="1198"/>
                  </a:cubicBezTo>
                  <a:cubicBezTo>
                    <a:pt x="2723" y="1198"/>
                    <a:pt x="2803" y="1186"/>
                    <a:pt x="2882" y="1161"/>
                  </a:cubicBezTo>
                  <a:cubicBezTo>
                    <a:pt x="2965" y="1126"/>
                    <a:pt x="3037" y="1066"/>
                    <a:pt x="3084" y="983"/>
                  </a:cubicBezTo>
                  <a:cubicBezTo>
                    <a:pt x="3094" y="963"/>
                    <a:pt x="3099" y="942"/>
                    <a:pt x="3098" y="921"/>
                  </a:cubicBezTo>
                  <a:close/>
                  <a:moveTo>
                    <a:pt x="1084" y="0"/>
                  </a:moveTo>
                  <a:cubicBezTo>
                    <a:pt x="1054" y="0"/>
                    <a:pt x="1025" y="6"/>
                    <a:pt x="1001" y="18"/>
                  </a:cubicBezTo>
                  <a:cubicBezTo>
                    <a:pt x="941" y="54"/>
                    <a:pt x="894" y="90"/>
                    <a:pt x="870" y="149"/>
                  </a:cubicBezTo>
                  <a:cubicBezTo>
                    <a:pt x="834" y="256"/>
                    <a:pt x="846" y="387"/>
                    <a:pt x="906" y="494"/>
                  </a:cubicBezTo>
                  <a:cubicBezTo>
                    <a:pt x="970" y="623"/>
                    <a:pt x="1068" y="725"/>
                    <a:pt x="1187" y="795"/>
                  </a:cubicBezTo>
                  <a:lnTo>
                    <a:pt x="1187" y="795"/>
                  </a:lnTo>
                  <a:cubicBezTo>
                    <a:pt x="1114" y="911"/>
                    <a:pt x="1015" y="1005"/>
                    <a:pt x="894" y="1078"/>
                  </a:cubicBezTo>
                  <a:cubicBezTo>
                    <a:pt x="799" y="1132"/>
                    <a:pt x="697" y="1163"/>
                    <a:pt x="591" y="1173"/>
                  </a:cubicBezTo>
                  <a:lnTo>
                    <a:pt x="591" y="1173"/>
                  </a:lnTo>
                  <a:cubicBezTo>
                    <a:pt x="559" y="1097"/>
                    <a:pt x="526" y="1020"/>
                    <a:pt x="489" y="947"/>
                  </a:cubicBezTo>
                  <a:cubicBezTo>
                    <a:pt x="453" y="864"/>
                    <a:pt x="394" y="792"/>
                    <a:pt x="310" y="756"/>
                  </a:cubicBezTo>
                  <a:cubicBezTo>
                    <a:pt x="284" y="739"/>
                    <a:pt x="252" y="728"/>
                    <a:pt x="217" y="728"/>
                  </a:cubicBezTo>
                  <a:cubicBezTo>
                    <a:pt x="205" y="728"/>
                    <a:pt x="192" y="729"/>
                    <a:pt x="179" y="733"/>
                  </a:cubicBezTo>
                  <a:cubicBezTo>
                    <a:pt x="132" y="733"/>
                    <a:pt x="84" y="756"/>
                    <a:pt x="60" y="792"/>
                  </a:cubicBezTo>
                  <a:cubicBezTo>
                    <a:pt x="1" y="875"/>
                    <a:pt x="13" y="983"/>
                    <a:pt x="72" y="1066"/>
                  </a:cubicBezTo>
                  <a:cubicBezTo>
                    <a:pt x="144" y="1137"/>
                    <a:pt x="239" y="1185"/>
                    <a:pt x="334" y="1197"/>
                  </a:cubicBezTo>
                  <a:cubicBezTo>
                    <a:pt x="383" y="1206"/>
                    <a:pt x="433" y="1211"/>
                    <a:pt x="484" y="1211"/>
                  </a:cubicBezTo>
                  <a:cubicBezTo>
                    <a:pt x="515" y="1211"/>
                    <a:pt x="547" y="1209"/>
                    <a:pt x="579" y="1205"/>
                  </a:cubicBezTo>
                  <a:lnTo>
                    <a:pt x="579" y="1205"/>
                  </a:lnTo>
                  <a:cubicBezTo>
                    <a:pt x="607" y="1269"/>
                    <a:pt x="636" y="1330"/>
                    <a:pt x="667" y="1387"/>
                  </a:cubicBezTo>
                  <a:cubicBezTo>
                    <a:pt x="894" y="1947"/>
                    <a:pt x="1072" y="2411"/>
                    <a:pt x="1179" y="2733"/>
                  </a:cubicBezTo>
                  <a:cubicBezTo>
                    <a:pt x="1239" y="2888"/>
                    <a:pt x="1287" y="3019"/>
                    <a:pt x="1310" y="3102"/>
                  </a:cubicBezTo>
                  <a:lnTo>
                    <a:pt x="1346" y="3197"/>
                  </a:lnTo>
                  <a:lnTo>
                    <a:pt x="1322" y="3102"/>
                  </a:lnTo>
                  <a:cubicBezTo>
                    <a:pt x="1287" y="3019"/>
                    <a:pt x="1251" y="2888"/>
                    <a:pt x="1191" y="2733"/>
                  </a:cubicBezTo>
                  <a:cubicBezTo>
                    <a:pt x="1084" y="2411"/>
                    <a:pt x="917" y="1947"/>
                    <a:pt x="679" y="1387"/>
                  </a:cubicBezTo>
                  <a:cubicBezTo>
                    <a:pt x="654" y="1327"/>
                    <a:pt x="629" y="1265"/>
                    <a:pt x="603" y="1202"/>
                  </a:cubicBezTo>
                  <a:lnTo>
                    <a:pt x="603" y="1202"/>
                  </a:lnTo>
                  <a:cubicBezTo>
                    <a:pt x="710" y="1188"/>
                    <a:pt x="815" y="1153"/>
                    <a:pt x="906" y="1102"/>
                  </a:cubicBezTo>
                  <a:cubicBezTo>
                    <a:pt x="1035" y="1032"/>
                    <a:pt x="1139" y="930"/>
                    <a:pt x="1213" y="809"/>
                  </a:cubicBezTo>
                  <a:lnTo>
                    <a:pt x="1213" y="809"/>
                  </a:lnTo>
                  <a:cubicBezTo>
                    <a:pt x="1287" y="848"/>
                    <a:pt x="1368" y="875"/>
                    <a:pt x="1453" y="887"/>
                  </a:cubicBezTo>
                  <a:cubicBezTo>
                    <a:pt x="1482" y="890"/>
                    <a:pt x="1510" y="892"/>
                    <a:pt x="1539" y="892"/>
                  </a:cubicBezTo>
                  <a:cubicBezTo>
                    <a:pt x="1678" y="892"/>
                    <a:pt x="1817" y="857"/>
                    <a:pt x="1942" y="791"/>
                  </a:cubicBezTo>
                  <a:lnTo>
                    <a:pt x="1942" y="791"/>
                  </a:lnTo>
                  <a:cubicBezTo>
                    <a:pt x="2039" y="969"/>
                    <a:pt x="2202" y="1098"/>
                    <a:pt x="2388" y="1158"/>
                  </a:cubicBezTo>
                  <a:lnTo>
                    <a:pt x="2388" y="1158"/>
                  </a:lnTo>
                  <a:cubicBezTo>
                    <a:pt x="2365" y="1206"/>
                    <a:pt x="2343" y="1255"/>
                    <a:pt x="2322" y="1304"/>
                  </a:cubicBezTo>
                  <a:cubicBezTo>
                    <a:pt x="2215" y="1566"/>
                    <a:pt x="2132" y="1828"/>
                    <a:pt x="2072" y="2090"/>
                  </a:cubicBezTo>
                  <a:cubicBezTo>
                    <a:pt x="2025" y="2328"/>
                    <a:pt x="1989" y="2542"/>
                    <a:pt x="1977" y="2709"/>
                  </a:cubicBezTo>
                  <a:cubicBezTo>
                    <a:pt x="1953" y="2876"/>
                    <a:pt x="1930" y="3007"/>
                    <a:pt x="1930" y="3090"/>
                  </a:cubicBezTo>
                  <a:lnTo>
                    <a:pt x="1930" y="3197"/>
                  </a:lnTo>
                  <a:cubicBezTo>
                    <a:pt x="1930" y="3209"/>
                    <a:pt x="1930" y="3221"/>
                    <a:pt x="1930" y="3233"/>
                  </a:cubicBezTo>
                  <a:lnTo>
                    <a:pt x="1965" y="3233"/>
                  </a:lnTo>
                  <a:cubicBezTo>
                    <a:pt x="1965" y="3209"/>
                    <a:pt x="1953" y="3221"/>
                    <a:pt x="1965" y="3126"/>
                  </a:cubicBezTo>
                  <a:cubicBezTo>
                    <a:pt x="1977" y="3042"/>
                    <a:pt x="1989" y="2911"/>
                    <a:pt x="2013" y="2745"/>
                  </a:cubicBezTo>
                  <a:cubicBezTo>
                    <a:pt x="2037" y="2578"/>
                    <a:pt x="2072" y="2364"/>
                    <a:pt x="2120" y="2138"/>
                  </a:cubicBezTo>
                  <a:cubicBezTo>
                    <a:pt x="2180" y="1864"/>
                    <a:pt x="2263" y="1602"/>
                    <a:pt x="2370" y="1352"/>
                  </a:cubicBezTo>
                  <a:cubicBezTo>
                    <a:pt x="2395" y="1292"/>
                    <a:pt x="2421" y="1233"/>
                    <a:pt x="2451" y="1175"/>
                  </a:cubicBezTo>
                  <a:lnTo>
                    <a:pt x="2451" y="1175"/>
                  </a:lnTo>
                  <a:cubicBezTo>
                    <a:pt x="2469" y="1179"/>
                    <a:pt x="2487" y="1182"/>
                    <a:pt x="2505" y="1185"/>
                  </a:cubicBezTo>
                  <a:lnTo>
                    <a:pt x="2505" y="1185"/>
                  </a:lnTo>
                  <a:cubicBezTo>
                    <a:pt x="2487" y="1182"/>
                    <a:pt x="2470" y="1178"/>
                    <a:pt x="2452" y="1173"/>
                  </a:cubicBezTo>
                  <a:lnTo>
                    <a:pt x="2452" y="1173"/>
                  </a:lnTo>
                  <a:cubicBezTo>
                    <a:pt x="2494" y="1091"/>
                    <a:pt x="2541" y="1011"/>
                    <a:pt x="2596" y="935"/>
                  </a:cubicBezTo>
                  <a:cubicBezTo>
                    <a:pt x="2632" y="864"/>
                    <a:pt x="2703" y="804"/>
                    <a:pt x="2775" y="768"/>
                  </a:cubicBezTo>
                  <a:cubicBezTo>
                    <a:pt x="2811" y="750"/>
                    <a:pt x="2852" y="742"/>
                    <a:pt x="2894" y="742"/>
                  </a:cubicBezTo>
                  <a:cubicBezTo>
                    <a:pt x="2936" y="742"/>
                    <a:pt x="2977" y="750"/>
                    <a:pt x="3013" y="768"/>
                  </a:cubicBezTo>
                  <a:cubicBezTo>
                    <a:pt x="3065" y="803"/>
                    <a:pt x="3098" y="863"/>
                    <a:pt x="3098" y="921"/>
                  </a:cubicBezTo>
                  <a:lnTo>
                    <a:pt x="3098" y="921"/>
                  </a:lnTo>
                  <a:cubicBezTo>
                    <a:pt x="3107" y="886"/>
                    <a:pt x="3102" y="851"/>
                    <a:pt x="3084" y="816"/>
                  </a:cubicBezTo>
                  <a:cubicBezTo>
                    <a:pt x="3073" y="768"/>
                    <a:pt x="3037" y="733"/>
                    <a:pt x="3001" y="709"/>
                  </a:cubicBezTo>
                  <a:cubicBezTo>
                    <a:pt x="2959" y="685"/>
                    <a:pt x="2912" y="673"/>
                    <a:pt x="2864" y="673"/>
                  </a:cubicBezTo>
                  <a:cubicBezTo>
                    <a:pt x="2817" y="673"/>
                    <a:pt x="2769" y="685"/>
                    <a:pt x="2727" y="709"/>
                  </a:cubicBezTo>
                  <a:cubicBezTo>
                    <a:pt x="2656" y="756"/>
                    <a:pt x="2584" y="816"/>
                    <a:pt x="2537" y="887"/>
                  </a:cubicBezTo>
                  <a:cubicBezTo>
                    <a:pt x="2483" y="972"/>
                    <a:pt x="2434" y="1062"/>
                    <a:pt x="2390" y="1153"/>
                  </a:cubicBezTo>
                  <a:lnTo>
                    <a:pt x="2390" y="1153"/>
                  </a:lnTo>
                  <a:cubicBezTo>
                    <a:pt x="2367" y="1145"/>
                    <a:pt x="2345" y="1136"/>
                    <a:pt x="2322" y="1126"/>
                  </a:cubicBezTo>
                  <a:cubicBezTo>
                    <a:pt x="2172" y="1055"/>
                    <a:pt x="2046" y="925"/>
                    <a:pt x="1975" y="772"/>
                  </a:cubicBezTo>
                  <a:lnTo>
                    <a:pt x="1975" y="772"/>
                  </a:lnTo>
                  <a:cubicBezTo>
                    <a:pt x="2018" y="747"/>
                    <a:pt x="2058" y="718"/>
                    <a:pt x="2096" y="685"/>
                  </a:cubicBezTo>
                  <a:cubicBezTo>
                    <a:pt x="2191" y="614"/>
                    <a:pt x="2251" y="518"/>
                    <a:pt x="2287" y="399"/>
                  </a:cubicBezTo>
                  <a:cubicBezTo>
                    <a:pt x="2299" y="340"/>
                    <a:pt x="2287" y="280"/>
                    <a:pt x="2263" y="233"/>
                  </a:cubicBezTo>
                  <a:cubicBezTo>
                    <a:pt x="2227" y="173"/>
                    <a:pt x="2180" y="137"/>
                    <a:pt x="2120" y="137"/>
                  </a:cubicBezTo>
                  <a:cubicBezTo>
                    <a:pt x="2001" y="137"/>
                    <a:pt x="1894" y="221"/>
                    <a:pt x="1870" y="340"/>
                  </a:cubicBezTo>
                  <a:cubicBezTo>
                    <a:pt x="1846" y="447"/>
                    <a:pt x="1846" y="554"/>
                    <a:pt x="1882" y="661"/>
                  </a:cubicBezTo>
                  <a:cubicBezTo>
                    <a:pt x="1894" y="661"/>
                    <a:pt x="1894" y="673"/>
                    <a:pt x="1894" y="685"/>
                  </a:cubicBezTo>
                  <a:cubicBezTo>
                    <a:pt x="1906" y="719"/>
                    <a:pt x="1921" y="753"/>
                    <a:pt x="1938" y="784"/>
                  </a:cubicBezTo>
                  <a:lnTo>
                    <a:pt x="1938" y="784"/>
                  </a:lnTo>
                  <a:cubicBezTo>
                    <a:pt x="1821" y="846"/>
                    <a:pt x="1687" y="880"/>
                    <a:pt x="1551" y="880"/>
                  </a:cubicBezTo>
                  <a:cubicBezTo>
                    <a:pt x="1523" y="880"/>
                    <a:pt x="1494" y="878"/>
                    <a:pt x="1465" y="875"/>
                  </a:cubicBezTo>
                  <a:cubicBezTo>
                    <a:pt x="1379" y="862"/>
                    <a:pt x="1298" y="833"/>
                    <a:pt x="1224" y="790"/>
                  </a:cubicBezTo>
                  <a:lnTo>
                    <a:pt x="1224" y="790"/>
                  </a:lnTo>
                  <a:cubicBezTo>
                    <a:pt x="1307" y="647"/>
                    <a:pt x="1347" y="479"/>
                    <a:pt x="1334" y="304"/>
                  </a:cubicBezTo>
                  <a:cubicBezTo>
                    <a:pt x="1334" y="256"/>
                    <a:pt x="1322" y="197"/>
                    <a:pt x="1287" y="149"/>
                  </a:cubicBezTo>
                  <a:cubicBezTo>
                    <a:pt x="1263" y="90"/>
                    <a:pt x="1227" y="54"/>
                    <a:pt x="1168" y="18"/>
                  </a:cubicBezTo>
                  <a:cubicBezTo>
                    <a:pt x="1144" y="6"/>
                    <a:pt x="1114" y="0"/>
                    <a:pt x="1084"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6"/>
            <p:cNvSpPr/>
            <p:nvPr/>
          </p:nvSpPr>
          <p:spPr>
            <a:xfrm>
              <a:off x="1821625" y="2117025"/>
              <a:ext cx="60750" cy="8700"/>
            </a:xfrm>
            <a:custGeom>
              <a:avLst/>
              <a:gdLst/>
              <a:ahLst/>
              <a:cxnLst/>
              <a:rect l="l" t="t" r="r" b="b"/>
              <a:pathLst>
                <a:path w="2430" h="348" extrusionOk="0">
                  <a:moveTo>
                    <a:pt x="2293" y="0"/>
                  </a:moveTo>
                  <a:cubicBezTo>
                    <a:pt x="2287" y="0"/>
                    <a:pt x="2281" y="1"/>
                    <a:pt x="2275" y="2"/>
                  </a:cubicBezTo>
                  <a:lnTo>
                    <a:pt x="156" y="26"/>
                  </a:lnTo>
                  <a:cubicBezTo>
                    <a:pt x="72" y="38"/>
                    <a:pt x="1" y="109"/>
                    <a:pt x="13" y="192"/>
                  </a:cubicBezTo>
                  <a:cubicBezTo>
                    <a:pt x="13" y="276"/>
                    <a:pt x="84" y="347"/>
                    <a:pt x="168" y="347"/>
                  </a:cubicBezTo>
                  <a:lnTo>
                    <a:pt x="2275" y="311"/>
                  </a:lnTo>
                  <a:cubicBezTo>
                    <a:pt x="2370" y="311"/>
                    <a:pt x="2430" y="240"/>
                    <a:pt x="2430" y="157"/>
                  </a:cubicBezTo>
                  <a:cubicBezTo>
                    <a:pt x="2430" y="68"/>
                    <a:pt x="2368" y="0"/>
                    <a:pt x="2293"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6"/>
            <p:cNvSpPr/>
            <p:nvPr/>
          </p:nvSpPr>
          <p:spPr>
            <a:xfrm>
              <a:off x="1821925" y="2128375"/>
              <a:ext cx="61050" cy="25925"/>
            </a:xfrm>
            <a:custGeom>
              <a:avLst/>
              <a:gdLst/>
              <a:ahLst/>
              <a:cxnLst/>
              <a:rect l="l" t="t" r="r" b="b"/>
              <a:pathLst>
                <a:path w="2442" h="1037" extrusionOk="0">
                  <a:moveTo>
                    <a:pt x="2263" y="0"/>
                  </a:moveTo>
                  <a:lnTo>
                    <a:pt x="156" y="24"/>
                  </a:lnTo>
                  <a:cubicBezTo>
                    <a:pt x="72" y="24"/>
                    <a:pt x="1" y="107"/>
                    <a:pt x="1" y="191"/>
                  </a:cubicBezTo>
                  <a:cubicBezTo>
                    <a:pt x="1" y="274"/>
                    <a:pt x="72" y="345"/>
                    <a:pt x="167" y="345"/>
                  </a:cubicBezTo>
                  <a:lnTo>
                    <a:pt x="394" y="345"/>
                  </a:lnTo>
                  <a:lnTo>
                    <a:pt x="715" y="929"/>
                  </a:lnTo>
                  <a:cubicBezTo>
                    <a:pt x="751" y="988"/>
                    <a:pt x="822" y="1036"/>
                    <a:pt x="894" y="1036"/>
                  </a:cubicBezTo>
                  <a:lnTo>
                    <a:pt x="1656" y="1036"/>
                  </a:lnTo>
                  <a:cubicBezTo>
                    <a:pt x="1727" y="1024"/>
                    <a:pt x="1799" y="988"/>
                    <a:pt x="1834" y="917"/>
                  </a:cubicBezTo>
                  <a:lnTo>
                    <a:pt x="2120" y="322"/>
                  </a:lnTo>
                  <a:lnTo>
                    <a:pt x="2275" y="322"/>
                  </a:lnTo>
                  <a:cubicBezTo>
                    <a:pt x="2370" y="322"/>
                    <a:pt x="2442" y="250"/>
                    <a:pt x="2442" y="167"/>
                  </a:cubicBezTo>
                  <a:cubicBezTo>
                    <a:pt x="2442" y="84"/>
                    <a:pt x="2370" y="0"/>
                    <a:pt x="2275"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6"/>
            <p:cNvSpPr/>
            <p:nvPr/>
          </p:nvSpPr>
          <p:spPr>
            <a:xfrm>
              <a:off x="1787700" y="1975675"/>
              <a:ext cx="45875" cy="80125"/>
            </a:xfrm>
            <a:custGeom>
              <a:avLst/>
              <a:gdLst/>
              <a:ahLst/>
              <a:cxnLst/>
              <a:rect l="l" t="t" r="r" b="b"/>
              <a:pathLst>
                <a:path w="1835" h="3205" extrusionOk="0">
                  <a:moveTo>
                    <a:pt x="1656" y="0"/>
                  </a:moveTo>
                  <a:cubicBezTo>
                    <a:pt x="1513" y="24"/>
                    <a:pt x="1370" y="72"/>
                    <a:pt x="1227" y="143"/>
                  </a:cubicBezTo>
                  <a:cubicBezTo>
                    <a:pt x="1025" y="238"/>
                    <a:pt x="834" y="358"/>
                    <a:pt x="667" y="524"/>
                  </a:cubicBezTo>
                  <a:lnTo>
                    <a:pt x="191" y="1191"/>
                  </a:lnTo>
                  <a:cubicBezTo>
                    <a:pt x="84" y="1453"/>
                    <a:pt x="12" y="1727"/>
                    <a:pt x="12" y="2001"/>
                  </a:cubicBezTo>
                  <a:cubicBezTo>
                    <a:pt x="1" y="2227"/>
                    <a:pt x="36" y="2453"/>
                    <a:pt x="96" y="2679"/>
                  </a:cubicBezTo>
                  <a:cubicBezTo>
                    <a:pt x="132" y="2822"/>
                    <a:pt x="203" y="2965"/>
                    <a:pt x="286" y="3084"/>
                  </a:cubicBezTo>
                  <a:cubicBezTo>
                    <a:pt x="340" y="3159"/>
                    <a:pt x="364" y="3205"/>
                    <a:pt x="403" y="3205"/>
                  </a:cubicBezTo>
                  <a:cubicBezTo>
                    <a:pt x="408" y="3205"/>
                    <a:pt x="412" y="3204"/>
                    <a:pt x="417" y="3203"/>
                  </a:cubicBezTo>
                  <a:cubicBezTo>
                    <a:pt x="465" y="3179"/>
                    <a:pt x="382" y="2965"/>
                    <a:pt x="334" y="2620"/>
                  </a:cubicBezTo>
                  <a:cubicBezTo>
                    <a:pt x="274" y="2191"/>
                    <a:pt x="334" y="1739"/>
                    <a:pt x="501" y="1334"/>
                  </a:cubicBezTo>
                  <a:cubicBezTo>
                    <a:pt x="691" y="941"/>
                    <a:pt x="989" y="596"/>
                    <a:pt x="1346" y="346"/>
                  </a:cubicBezTo>
                  <a:cubicBezTo>
                    <a:pt x="1632" y="155"/>
                    <a:pt x="1834" y="48"/>
                    <a:pt x="1834" y="24"/>
                  </a:cubicBezTo>
                  <a:cubicBezTo>
                    <a:pt x="1822" y="0"/>
                    <a:pt x="1763" y="0"/>
                    <a:pt x="1656"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6"/>
            <p:cNvSpPr/>
            <p:nvPr/>
          </p:nvSpPr>
          <p:spPr>
            <a:xfrm>
              <a:off x="1840675" y="1970525"/>
              <a:ext cx="18775" cy="8750"/>
            </a:xfrm>
            <a:custGeom>
              <a:avLst/>
              <a:gdLst/>
              <a:ahLst/>
              <a:cxnLst/>
              <a:rect l="l" t="t" r="r" b="b"/>
              <a:pathLst>
                <a:path w="751" h="350" extrusionOk="0">
                  <a:moveTo>
                    <a:pt x="431" y="1"/>
                  </a:moveTo>
                  <a:cubicBezTo>
                    <a:pt x="415" y="1"/>
                    <a:pt x="398" y="2"/>
                    <a:pt x="382" y="4"/>
                  </a:cubicBezTo>
                  <a:cubicBezTo>
                    <a:pt x="299" y="4"/>
                    <a:pt x="203" y="16"/>
                    <a:pt x="120" y="63"/>
                  </a:cubicBezTo>
                  <a:cubicBezTo>
                    <a:pt x="60" y="111"/>
                    <a:pt x="1" y="111"/>
                    <a:pt x="37" y="206"/>
                  </a:cubicBezTo>
                  <a:cubicBezTo>
                    <a:pt x="72" y="302"/>
                    <a:pt x="215" y="349"/>
                    <a:pt x="394" y="349"/>
                  </a:cubicBezTo>
                  <a:lnTo>
                    <a:pt x="739" y="194"/>
                  </a:lnTo>
                  <a:cubicBezTo>
                    <a:pt x="751" y="147"/>
                    <a:pt x="715" y="99"/>
                    <a:pt x="656" y="63"/>
                  </a:cubicBezTo>
                  <a:cubicBezTo>
                    <a:pt x="587" y="24"/>
                    <a:pt x="509" y="1"/>
                    <a:pt x="431"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6"/>
            <p:cNvSpPr/>
            <p:nvPr/>
          </p:nvSpPr>
          <p:spPr>
            <a:xfrm>
              <a:off x="1780850" y="1945900"/>
              <a:ext cx="15500" cy="17375"/>
            </a:xfrm>
            <a:custGeom>
              <a:avLst/>
              <a:gdLst/>
              <a:ahLst/>
              <a:cxnLst/>
              <a:rect l="l" t="t" r="r" b="b"/>
              <a:pathLst>
                <a:path w="620" h="695" extrusionOk="0">
                  <a:moveTo>
                    <a:pt x="25" y="1"/>
                  </a:moveTo>
                  <a:cubicBezTo>
                    <a:pt x="1" y="1"/>
                    <a:pt x="84" y="191"/>
                    <a:pt x="239" y="382"/>
                  </a:cubicBezTo>
                  <a:cubicBezTo>
                    <a:pt x="381" y="568"/>
                    <a:pt x="524" y="694"/>
                    <a:pt x="574" y="694"/>
                  </a:cubicBezTo>
                  <a:cubicBezTo>
                    <a:pt x="578" y="694"/>
                    <a:pt x="581" y="693"/>
                    <a:pt x="584" y="691"/>
                  </a:cubicBezTo>
                  <a:cubicBezTo>
                    <a:pt x="620" y="644"/>
                    <a:pt x="525" y="501"/>
                    <a:pt x="370" y="298"/>
                  </a:cubicBezTo>
                  <a:cubicBezTo>
                    <a:pt x="215" y="108"/>
                    <a:pt x="60" y="1"/>
                    <a:pt x="25"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6"/>
            <p:cNvSpPr/>
            <p:nvPr/>
          </p:nvSpPr>
          <p:spPr>
            <a:xfrm>
              <a:off x="1839200" y="1901550"/>
              <a:ext cx="6875" cy="41700"/>
            </a:xfrm>
            <a:custGeom>
              <a:avLst/>
              <a:gdLst/>
              <a:ahLst/>
              <a:cxnLst/>
              <a:rect l="l" t="t" r="r" b="b"/>
              <a:pathLst>
                <a:path w="275" h="1668" extrusionOk="0">
                  <a:moveTo>
                    <a:pt x="60" y="1"/>
                  </a:moveTo>
                  <a:cubicBezTo>
                    <a:pt x="0" y="286"/>
                    <a:pt x="0" y="572"/>
                    <a:pt x="60" y="846"/>
                  </a:cubicBezTo>
                  <a:cubicBezTo>
                    <a:pt x="60" y="1132"/>
                    <a:pt x="119" y="1406"/>
                    <a:pt x="215" y="1668"/>
                  </a:cubicBezTo>
                  <a:cubicBezTo>
                    <a:pt x="274" y="1394"/>
                    <a:pt x="274" y="1108"/>
                    <a:pt x="215" y="834"/>
                  </a:cubicBezTo>
                  <a:cubicBezTo>
                    <a:pt x="227" y="548"/>
                    <a:pt x="167" y="263"/>
                    <a:pt x="60"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6"/>
            <p:cNvSpPr/>
            <p:nvPr/>
          </p:nvSpPr>
          <p:spPr>
            <a:xfrm>
              <a:off x="1886225" y="1937200"/>
              <a:ext cx="12225" cy="15650"/>
            </a:xfrm>
            <a:custGeom>
              <a:avLst/>
              <a:gdLst/>
              <a:ahLst/>
              <a:cxnLst/>
              <a:rect l="l" t="t" r="r" b="b"/>
              <a:pathLst>
                <a:path w="489" h="626" extrusionOk="0">
                  <a:moveTo>
                    <a:pt x="442" y="0"/>
                  </a:moveTo>
                  <a:cubicBezTo>
                    <a:pt x="395" y="0"/>
                    <a:pt x="277" y="113"/>
                    <a:pt x="179" y="265"/>
                  </a:cubicBezTo>
                  <a:cubicBezTo>
                    <a:pt x="60" y="444"/>
                    <a:pt x="1" y="599"/>
                    <a:pt x="48" y="623"/>
                  </a:cubicBezTo>
                  <a:cubicBezTo>
                    <a:pt x="51" y="625"/>
                    <a:pt x="55" y="626"/>
                    <a:pt x="59" y="626"/>
                  </a:cubicBezTo>
                  <a:cubicBezTo>
                    <a:pt x="104" y="626"/>
                    <a:pt x="213" y="513"/>
                    <a:pt x="322" y="361"/>
                  </a:cubicBezTo>
                  <a:cubicBezTo>
                    <a:pt x="429" y="194"/>
                    <a:pt x="489" y="39"/>
                    <a:pt x="453" y="3"/>
                  </a:cubicBezTo>
                  <a:cubicBezTo>
                    <a:pt x="450" y="1"/>
                    <a:pt x="446" y="0"/>
                    <a:pt x="442"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 name="Google Shape;1046;p46">
            <a:extLst>
              <a:ext uri="{FF2B5EF4-FFF2-40B4-BE49-F238E27FC236}">
                <a16:creationId xmlns:a16="http://schemas.microsoft.com/office/drawing/2014/main" id="{DAAED3C3-28F0-40A4-B013-4661DEFB8DB7}"/>
              </a:ext>
            </a:extLst>
          </p:cNvPr>
          <p:cNvSpPr txBox="1">
            <a:spLocks/>
          </p:cNvSpPr>
          <p:nvPr/>
        </p:nvSpPr>
        <p:spPr>
          <a:xfrm>
            <a:off x="4432070" y="3729395"/>
            <a:ext cx="3861600" cy="543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2"/>
              </a:buClr>
              <a:buSzPts val="2000"/>
              <a:buFont typeface="Oswald"/>
              <a:buNone/>
              <a:defRPr sz="2000" b="1" i="0" u="none" strike="noStrike" cap="none">
                <a:solidFill>
                  <a:schemeClr val="lt2"/>
                </a:solidFill>
                <a:latin typeface="Oswald"/>
                <a:ea typeface="Oswald"/>
                <a:cs typeface="Oswald"/>
                <a:sym typeface="Oswald"/>
              </a:defRPr>
            </a:lvl1pPr>
            <a:lvl2pPr marL="914400" marR="0" lvl="1" indent="-317500" algn="ctr" rtl="0">
              <a:lnSpc>
                <a:spcPct val="100000"/>
              </a:lnSpc>
              <a:spcBef>
                <a:spcPts val="0"/>
              </a:spcBef>
              <a:spcAft>
                <a:spcPts val="0"/>
              </a:spcAft>
              <a:buClr>
                <a:schemeClr val="lt2"/>
              </a:buClr>
              <a:buSzPts val="2000"/>
              <a:buFont typeface="Oswald"/>
              <a:buNone/>
              <a:defRPr sz="2000" b="0" i="0" u="none" strike="noStrike" cap="none">
                <a:solidFill>
                  <a:schemeClr val="lt2"/>
                </a:solidFill>
                <a:latin typeface="Oswald"/>
                <a:ea typeface="Oswald"/>
                <a:cs typeface="Oswald"/>
                <a:sym typeface="Oswald"/>
              </a:defRPr>
            </a:lvl2pPr>
            <a:lvl3pPr marL="1371600" marR="0" lvl="2" indent="-317500" algn="ctr" rtl="0">
              <a:lnSpc>
                <a:spcPct val="100000"/>
              </a:lnSpc>
              <a:spcBef>
                <a:spcPts val="0"/>
              </a:spcBef>
              <a:spcAft>
                <a:spcPts val="0"/>
              </a:spcAft>
              <a:buClr>
                <a:schemeClr val="lt2"/>
              </a:buClr>
              <a:buSzPts val="2000"/>
              <a:buFont typeface="Oswald"/>
              <a:buNone/>
              <a:defRPr sz="2000" b="0" i="0" u="none" strike="noStrike" cap="none">
                <a:solidFill>
                  <a:schemeClr val="lt2"/>
                </a:solidFill>
                <a:latin typeface="Oswald"/>
                <a:ea typeface="Oswald"/>
                <a:cs typeface="Oswald"/>
                <a:sym typeface="Oswald"/>
              </a:defRPr>
            </a:lvl3pPr>
            <a:lvl4pPr marL="1828800" marR="0" lvl="3" indent="-317500" algn="ctr" rtl="0">
              <a:lnSpc>
                <a:spcPct val="100000"/>
              </a:lnSpc>
              <a:spcBef>
                <a:spcPts val="0"/>
              </a:spcBef>
              <a:spcAft>
                <a:spcPts val="0"/>
              </a:spcAft>
              <a:buClr>
                <a:schemeClr val="lt2"/>
              </a:buClr>
              <a:buSzPts val="2000"/>
              <a:buFont typeface="Oswald"/>
              <a:buNone/>
              <a:defRPr sz="2000" b="0" i="0" u="none" strike="noStrike" cap="none">
                <a:solidFill>
                  <a:schemeClr val="lt2"/>
                </a:solidFill>
                <a:latin typeface="Oswald"/>
                <a:ea typeface="Oswald"/>
                <a:cs typeface="Oswald"/>
                <a:sym typeface="Oswald"/>
              </a:defRPr>
            </a:lvl4pPr>
            <a:lvl5pPr marL="2286000" marR="0" lvl="4" indent="-317500" algn="ctr" rtl="0">
              <a:lnSpc>
                <a:spcPct val="100000"/>
              </a:lnSpc>
              <a:spcBef>
                <a:spcPts val="0"/>
              </a:spcBef>
              <a:spcAft>
                <a:spcPts val="0"/>
              </a:spcAft>
              <a:buClr>
                <a:schemeClr val="lt2"/>
              </a:buClr>
              <a:buSzPts val="2000"/>
              <a:buFont typeface="Oswald"/>
              <a:buNone/>
              <a:defRPr sz="2000" b="0" i="0" u="none" strike="noStrike" cap="none">
                <a:solidFill>
                  <a:schemeClr val="lt2"/>
                </a:solidFill>
                <a:latin typeface="Oswald"/>
                <a:ea typeface="Oswald"/>
                <a:cs typeface="Oswald"/>
                <a:sym typeface="Oswald"/>
              </a:defRPr>
            </a:lvl5pPr>
            <a:lvl6pPr marL="2743200" marR="0" lvl="5" indent="-317500" algn="ctr" rtl="0">
              <a:lnSpc>
                <a:spcPct val="100000"/>
              </a:lnSpc>
              <a:spcBef>
                <a:spcPts val="0"/>
              </a:spcBef>
              <a:spcAft>
                <a:spcPts val="0"/>
              </a:spcAft>
              <a:buClr>
                <a:schemeClr val="lt2"/>
              </a:buClr>
              <a:buSzPts val="2000"/>
              <a:buFont typeface="Oswald"/>
              <a:buNone/>
              <a:defRPr sz="2000" b="0" i="0" u="none" strike="noStrike" cap="none">
                <a:solidFill>
                  <a:schemeClr val="lt2"/>
                </a:solidFill>
                <a:latin typeface="Oswald"/>
                <a:ea typeface="Oswald"/>
                <a:cs typeface="Oswald"/>
                <a:sym typeface="Oswald"/>
              </a:defRPr>
            </a:lvl6pPr>
            <a:lvl7pPr marL="3200400" marR="0" lvl="6" indent="-317500" algn="ctr" rtl="0">
              <a:lnSpc>
                <a:spcPct val="100000"/>
              </a:lnSpc>
              <a:spcBef>
                <a:spcPts val="0"/>
              </a:spcBef>
              <a:spcAft>
                <a:spcPts val="0"/>
              </a:spcAft>
              <a:buClr>
                <a:schemeClr val="lt2"/>
              </a:buClr>
              <a:buSzPts val="2000"/>
              <a:buFont typeface="Oswald"/>
              <a:buNone/>
              <a:defRPr sz="2000" b="0" i="0" u="none" strike="noStrike" cap="none">
                <a:solidFill>
                  <a:schemeClr val="lt2"/>
                </a:solidFill>
                <a:latin typeface="Oswald"/>
                <a:ea typeface="Oswald"/>
                <a:cs typeface="Oswald"/>
                <a:sym typeface="Oswald"/>
              </a:defRPr>
            </a:lvl7pPr>
            <a:lvl8pPr marL="3657600" marR="0" lvl="7" indent="-317500" algn="ctr" rtl="0">
              <a:lnSpc>
                <a:spcPct val="100000"/>
              </a:lnSpc>
              <a:spcBef>
                <a:spcPts val="0"/>
              </a:spcBef>
              <a:spcAft>
                <a:spcPts val="0"/>
              </a:spcAft>
              <a:buClr>
                <a:schemeClr val="lt2"/>
              </a:buClr>
              <a:buSzPts val="2000"/>
              <a:buFont typeface="Oswald"/>
              <a:buNone/>
              <a:defRPr sz="2000" b="0" i="0" u="none" strike="noStrike" cap="none">
                <a:solidFill>
                  <a:schemeClr val="lt2"/>
                </a:solidFill>
                <a:latin typeface="Oswald"/>
                <a:ea typeface="Oswald"/>
                <a:cs typeface="Oswald"/>
                <a:sym typeface="Oswald"/>
              </a:defRPr>
            </a:lvl8pPr>
            <a:lvl9pPr marL="4114800" marR="0" lvl="8" indent="-317500" algn="ctr" rtl="0">
              <a:lnSpc>
                <a:spcPct val="100000"/>
              </a:lnSpc>
              <a:spcBef>
                <a:spcPts val="0"/>
              </a:spcBef>
              <a:spcAft>
                <a:spcPts val="0"/>
              </a:spcAft>
              <a:buClr>
                <a:schemeClr val="lt2"/>
              </a:buClr>
              <a:buSzPts val="2000"/>
              <a:buFont typeface="Oswald"/>
              <a:buNone/>
              <a:defRPr sz="2000" b="0" i="0" u="none" strike="noStrike" cap="none">
                <a:solidFill>
                  <a:schemeClr val="lt2"/>
                </a:solidFill>
                <a:latin typeface="Oswald"/>
                <a:ea typeface="Oswald"/>
                <a:cs typeface="Oswald"/>
                <a:sym typeface="Oswald"/>
              </a:defRPr>
            </a:lvl9pPr>
          </a:lstStyle>
          <a:p>
            <a:pPr marL="0" indent="0"/>
            <a:r>
              <a:rPr lang="en-ID" dirty="0"/>
              <a:t>XAMPP</a:t>
            </a:r>
          </a:p>
        </p:txBody>
      </p:sp>
      <p:sp>
        <p:nvSpPr>
          <p:cNvPr id="144" name="Google Shape;1049;p46">
            <a:extLst>
              <a:ext uri="{FF2B5EF4-FFF2-40B4-BE49-F238E27FC236}">
                <a16:creationId xmlns:a16="http://schemas.microsoft.com/office/drawing/2014/main" id="{DAE6A50B-9861-494C-9073-625F57E091C1}"/>
              </a:ext>
            </a:extLst>
          </p:cNvPr>
          <p:cNvSpPr txBox="1">
            <a:spLocks/>
          </p:cNvSpPr>
          <p:nvPr/>
        </p:nvSpPr>
        <p:spPr>
          <a:xfrm>
            <a:off x="4459105" y="4081392"/>
            <a:ext cx="3861600" cy="636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Roboto"/>
              <a:buNone/>
              <a:defRPr sz="1600" b="0" i="0" u="none" strike="noStrike" cap="none">
                <a:solidFill>
                  <a:schemeClr val="dk1"/>
                </a:solidFill>
                <a:latin typeface="Roboto"/>
                <a:ea typeface="Roboto"/>
                <a:cs typeface="Roboto"/>
                <a:sym typeface="Roboto"/>
              </a:defRPr>
            </a:lvl1pPr>
            <a:lvl2pPr marL="914400" marR="0" lvl="1" indent="-317500" algn="l" rtl="0">
              <a:lnSpc>
                <a:spcPct val="100000"/>
              </a:lnSpc>
              <a:spcBef>
                <a:spcPts val="0"/>
              </a:spcBef>
              <a:spcAft>
                <a:spcPts val="0"/>
              </a:spcAft>
              <a:buClr>
                <a:schemeClr val="dk1"/>
              </a:buClr>
              <a:buSzPts val="1400"/>
              <a:buFont typeface="Roboto"/>
              <a:buNone/>
              <a:defRPr sz="16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0"/>
              </a:spcBef>
              <a:spcAft>
                <a:spcPts val="0"/>
              </a:spcAft>
              <a:buClr>
                <a:schemeClr val="dk1"/>
              </a:buClr>
              <a:buSzPts val="1400"/>
              <a:buFont typeface="Roboto"/>
              <a:buNone/>
              <a:defRPr sz="16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0"/>
              </a:spcBef>
              <a:spcAft>
                <a:spcPts val="0"/>
              </a:spcAft>
              <a:buClr>
                <a:schemeClr val="dk1"/>
              </a:buClr>
              <a:buSzPts val="1400"/>
              <a:buFont typeface="Roboto"/>
              <a:buNone/>
              <a:defRPr sz="16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0"/>
              </a:spcBef>
              <a:spcAft>
                <a:spcPts val="0"/>
              </a:spcAft>
              <a:buClr>
                <a:schemeClr val="dk1"/>
              </a:buClr>
              <a:buSzPts val="1400"/>
              <a:buFont typeface="Roboto"/>
              <a:buNone/>
              <a:defRPr sz="16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0"/>
              </a:spcBef>
              <a:spcAft>
                <a:spcPts val="0"/>
              </a:spcAft>
              <a:buClr>
                <a:schemeClr val="dk1"/>
              </a:buClr>
              <a:buSzPts val="1400"/>
              <a:buFont typeface="Roboto"/>
              <a:buNone/>
              <a:defRPr sz="16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0"/>
              </a:spcBef>
              <a:spcAft>
                <a:spcPts val="0"/>
              </a:spcAft>
              <a:buClr>
                <a:schemeClr val="dk1"/>
              </a:buClr>
              <a:buSzPts val="1400"/>
              <a:buFont typeface="Roboto"/>
              <a:buNone/>
              <a:defRPr sz="16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0"/>
              </a:spcBef>
              <a:spcAft>
                <a:spcPts val="0"/>
              </a:spcAft>
              <a:buClr>
                <a:schemeClr val="dk1"/>
              </a:buClr>
              <a:buSzPts val="1400"/>
              <a:buFont typeface="Roboto"/>
              <a:buNone/>
              <a:defRPr sz="16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0"/>
              </a:spcBef>
              <a:spcAft>
                <a:spcPts val="0"/>
              </a:spcAft>
              <a:buClr>
                <a:schemeClr val="dk1"/>
              </a:buClr>
              <a:buSzPts val="1400"/>
              <a:buFont typeface="Roboto"/>
              <a:buNone/>
              <a:defRPr sz="1600" b="0" i="0" u="none" strike="noStrike" cap="none">
                <a:solidFill>
                  <a:schemeClr val="dk1"/>
                </a:solidFill>
                <a:latin typeface="Roboto"/>
                <a:ea typeface="Roboto"/>
                <a:cs typeface="Roboto"/>
                <a:sym typeface="Roboto"/>
              </a:defRPr>
            </a:lvl9pPr>
          </a:lstStyle>
          <a:p>
            <a:pPr marL="0" indent="0"/>
            <a:r>
              <a:rPr lang="en-US" dirty="0" err="1"/>
              <a:t>Untuk</a:t>
            </a:r>
            <a:r>
              <a:rPr lang="en-US" dirty="0"/>
              <a:t> </a:t>
            </a:r>
            <a:r>
              <a:rPr lang="en-US" dirty="0" err="1"/>
              <a:t>menjalankan</a:t>
            </a:r>
            <a:r>
              <a:rPr lang="en-US" dirty="0"/>
              <a:t> local host data base </a:t>
            </a:r>
          </a:p>
          <a:p>
            <a:pPr marL="0" indent="0"/>
            <a:r>
              <a:rPr lang="en-US" dirty="0"/>
              <a:t>Pada computer </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99" name="Google Shape;699;p43"/>
          <p:cNvSpPr txBox="1">
            <a:spLocks noGrp="1"/>
          </p:cNvSpPr>
          <p:nvPr>
            <p:ph type="title" idx="2"/>
          </p:nvPr>
        </p:nvSpPr>
        <p:spPr>
          <a:xfrm>
            <a:off x="-228599" y="2157084"/>
            <a:ext cx="7718954" cy="137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D" sz="8000" dirty="0" err="1"/>
              <a:t>Tabel</a:t>
            </a:r>
            <a:r>
              <a:rPr lang="en-ID" sz="8000" dirty="0"/>
              <a:t> diagram </a:t>
            </a:r>
            <a:endParaRPr sz="8000" dirty="0"/>
          </a:p>
        </p:txBody>
      </p:sp>
    </p:spTree>
    <p:extLst>
      <p:ext uri="{BB962C8B-B14F-4D97-AF65-F5344CB8AC3E}">
        <p14:creationId xmlns:p14="http://schemas.microsoft.com/office/powerpoint/2010/main" val="38366411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39" name="Google Shape;1239;p50"/>
          <p:cNvSpPr txBox="1">
            <a:spLocks noGrp="1"/>
          </p:cNvSpPr>
          <p:nvPr>
            <p:ph type="title"/>
          </p:nvPr>
        </p:nvSpPr>
        <p:spPr>
          <a:xfrm>
            <a:off x="3362300" y="2400825"/>
            <a:ext cx="6813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dirty="0"/>
              <a:t>Kelas diagram </a:t>
            </a:r>
          </a:p>
        </p:txBody>
      </p:sp>
      <p:pic>
        <p:nvPicPr>
          <p:cNvPr id="122" name="image9.jpg">
            <a:extLst>
              <a:ext uri="{FF2B5EF4-FFF2-40B4-BE49-F238E27FC236}">
                <a16:creationId xmlns:a16="http://schemas.microsoft.com/office/drawing/2014/main" id="{5237F52B-A3C0-41A3-95F3-3C76671CBEDA}"/>
              </a:ext>
            </a:extLst>
          </p:cNvPr>
          <p:cNvPicPr/>
          <p:nvPr/>
        </p:nvPicPr>
        <p:blipFill>
          <a:blip r:embed="rId3"/>
          <a:srcRect/>
          <a:stretch>
            <a:fillRect/>
          </a:stretch>
        </p:blipFill>
        <p:spPr>
          <a:xfrm>
            <a:off x="1737652" y="575641"/>
            <a:ext cx="3249295" cy="4223068"/>
          </a:xfrm>
          <a:prstGeom prst="rect">
            <a:avLst/>
          </a:prstGeom>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3"/>
        <p:cNvGrpSpPr/>
        <p:nvPr/>
      </p:nvGrpSpPr>
      <p:grpSpPr>
        <a:xfrm>
          <a:off x="0" y="0"/>
          <a:ext cx="0" cy="0"/>
          <a:chOff x="0" y="0"/>
          <a:chExt cx="0" cy="0"/>
        </a:xfrm>
      </p:grpSpPr>
      <p:sp>
        <p:nvSpPr>
          <p:cNvPr id="1515" name="Google Shape;1515;p52"/>
          <p:cNvSpPr txBox="1">
            <a:spLocks noGrp="1"/>
          </p:cNvSpPr>
          <p:nvPr>
            <p:ph type="title" idx="4294967295"/>
          </p:nvPr>
        </p:nvSpPr>
        <p:spPr>
          <a:xfrm>
            <a:off x="1073850" y="2440012"/>
            <a:ext cx="1629600" cy="331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D" dirty="0">
                <a:solidFill>
                  <a:schemeClr val="lt2"/>
                </a:solidFill>
              </a:rPr>
              <a:t>Login </a:t>
            </a:r>
            <a:endParaRPr dirty="0">
              <a:solidFill>
                <a:schemeClr val="lt2"/>
              </a:solidFill>
            </a:endParaRPr>
          </a:p>
        </p:txBody>
      </p:sp>
      <p:sp>
        <p:nvSpPr>
          <p:cNvPr id="1535" name="Google Shape;1535;p52"/>
          <p:cNvSpPr txBox="1">
            <a:spLocks noGrp="1"/>
          </p:cNvSpPr>
          <p:nvPr>
            <p:ph type="title"/>
          </p:nvPr>
        </p:nvSpPr>
        <p:spPr>
          <a:xfrm>
            <a:off x="-1324000" y="445025"/>
            <a:ext cx="6813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sz="4400" dirty="0"/>
              <a:t>Flow chart </a:t>
            </a:r>
            <a:br>
              <a:rPr lang="en-ID" sz="4400" dirty="0"/>
            </a:br>
            <a:endParaRPr sz="4400" dirty="0"/>
          </a:p>
        </p:txBody>
      </p:sp>
      <p:pic>
        <p:nvPicPr>
          <p:cNvPr id="74" name="image14.jpg">
            <a:extLst>
              <a:ext uri="{FF2B5EF4-FFF2-40B4-BE49-F238E27FC236}">
                <a16:creationId xmlns:a16="http://schemas.microsoft.com/office/drawing/2014/main" id="{438F9725-88C8-43B7-A382-69945EEEF42C}"/>
              </a:ext>
            </a:extLst>
          </p:cNvPr>
          <p:cNvPicPr/>
          <p:nvPr/>
        </p:nvPicPr>
        <p:blipFill>
          <a:blip r:embed="rId3"/>
          <a:srcRect/>
          <a:stretch>
            <a:fillRect/>
          </a:stretch>
        </p:blipFill>
        <p:spPr>
          <a:xfrm>
            <a:off x="5594350" y="445025"/>
            <a:ext cx="3035300" cy="4321175"/>
          </a:xfrm>
          <a:prstGeom prst="rect">
            <a:avLst/>
          </a:prstGeom>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63"/>
        <p:cNvGrpSpPr/>
        <p:nvPr/>
      </p:nvGrpSpPr>
      <p:grpSpPr>
        <a:xfrm>
          <a:off x="0" y="0"/>
          <a:ext cx="0" cy="0"/>
          <a:chOff x="0" y="0"/>
          <a:chExt cx="0" cy="0"/>
        </a:xfrm>
      </p:grpSpPr>
      <p:sp>
        <p:nvSpPr>
          <p:cNvPr id="1515" name="Google Shape;1515;p52"/>
          <p:cNvSpPr txBox="1">
            <a:spLocks noGrp="1"/>
          </p:cNvSpPr>
          <p:nvPr>
            <p:ph type="title" idx="4294967295"/>
          </p:nvPr>
        </p:nvSpPr>
        <p:spPr>
          <a:xfrm>
            <a:off x="1073850" y="2440012"/>
            <a:ext cx="1629600" cy="331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D" dirty="0">
                <a:solidFill>
                  <a:schemeClr val="lt2"/>
                </a:solidFill>
              </a:rPr>
              <a:t>menu</a:t>
            </a:r>
            <a:endParaRPr dirty="0">
              <a:solidFill>
                <a:schemeClr val="lt2"/>
              </a:solidFill>
            </a:endParaRPr>
          </a:p>
        </p:txBody>
      </p:sp>
      <p:sp>
        <p:nvSpPr>
          <p:cNvPr id="1535" name="Google Shape;1535;p52"/>
          <p:cNvSpPr txBox="1">
            <a:spLocks noGrp="1"/>
          </p:cNvSpPr>
          <p:nvPr>
            <p:ph type="title"/>
          </p:nvPr>
        </p:nvSpPr>
        <p:spPr>
          <a:xfrm>
            <a:off x="-1324000" y="445025"/>
            <a:ext cx="6813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sz="4400" dirty="0"/>
              <a:t>Flow chart </a:t>
            </a:r>
            <a:br>
              <a:rPr lang="en-ID" sz="4400" dirty="0"/>
            </a:br>
            <a:endParaRPr sz="4400" dirty="0"/>
          </a:p>
        </p:txBody>
      </p:sp>
      <p:pic>
        <p:nvPicPr>
          <p:cNvPr id="5" name="image10.jpg">
            <a:extLst>
              <a:ext uri="{FF2B5EF4-FFF2-40B4-BE49-F238E27FC236}">
                <a16:creationId xmlns:a16="http://schemas.microsoft.com/office/drawing/2014/main" id="{44464776-89F1-44A4-A38F-7D2B9EE51580}"/>
              </a:ext>
            </a:extLst>
          </p:cNvPr>
          <p:cNvPicPr/>
          <p:nvPr/>
        </p:nvPicPr>
        <p:blipFill>
          <a:blip r:embed="rId3"/>
          <a:srcRect/>
          <a:stretch>
            <a:fillRect/>
          </a:stretch>
        </p:blipFill>
        <p:spPr>
          <a:xfrm>
            <a:off x="3141915" y="1289257"/>
            <a:ext cx="4407535" cy="2632710"/>
          </a:xfrm>
          <a:prstGeom prst="rect">
            <a:avLst/>
          </a:prstGeom>
          <a:ln/>
        </p:spPr>
      </p:pic>
    </p:spTree>
    <p:extLst>
      <p:ext uri="{BB962C8B-B14F-4D97-AF65-F5344CB8AC3E}">
        <p14:creationId xmlns:p14="http://schemas.microsoft.com/office/powerpoint/2010/main" val="37276182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63"/>
        <p:cNvGrpSpPr/>
        <p:nvPr/>
      </p:nvGrpSpPr>
      <p:grpSpPr>
        <a:xfrm>
          <a:off x="0" y="0"/>
          <a:ext cx="0" cy="0"/>
          <a:chOff x="0" y="0"/>
          <a:chExt cx="0" cy="0"/>
        </a:xfrm>
      </p:grpSpPr>
      <p:sp>
        <p:nvSpPr>
          <p:cNvPr id="1515" name="Google Shape;1515;p52"/>
          <p:cNvSpPr txBox="1">
            <a:spLocks noGrp="1"/>
          </p:cNvSpPr>
          <p:nvPr>
            <p:ph type="title" idx="4294967295"/>
          </p:nvPr>
        </p:nvSpPr>
        <p:spPr>
          <a:xfrm>
            <a:off x="1073850" y="2440012"/>
            <a:ext cx="1629600" cy="331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D" dirty="0">
                <a:solidFill>
                  <a:schemeClr val="lt2"/>
                </a:solidFill>
              </a:rPr>
              <a:t>Menu login</a:t>
            </a:r>
            <a:endParaRPr dirty="0">
              <a:solidFill>
                <a:schemeClr val="lt2"/>
              </a:solidFill>
            </a:endParaRPr>
          </a:p>
        </p:txBody>
      </p:sp>
      <p:sp>
        <p:nvSpPr>
          <p:cNvPr id="1535" name="Google Shape;1535;p52"/>
          <p:cNvSpPr txBox="1">
            <a:spLocks noGrp="1"/>
          </p:cNvSpPr>
          <p:nvPr>
            <p:ph type="title"/>
          </p:nvPr>
        </p:nvSpPr>
        <p:spPr>
          <a:xfrm>
            <a:off x="-1324000" y="445025"/>
            <a:ext cx="6813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sz="4400" dirty="0"/>
              <a:t>Flow chart </a:t>
            </a:r>
            <a:br>
              <a:rPr lang="en-ID" sz="4400" dirty="0"/>
            </a:br>
            <a:endParaRPr sz="4400" dirty="0"/>
          </a:p>
        </p:txBody>
      </p:sp>
      <p:pic>
        <p:nvPicPr>
          <p:cNvPr id="5" name="image2.jpg">
            <a:extLst>
              <a:ext uri="{FF2B5EF4-FFF2-40B4-BE49-F238E27FC236}">
                <a16:creationId xmlns:a16="http://schemas.microsoft.com/office/drawing/2014/main" id="{33BB93C8-975F-4E91-8D05-8A0FABA9B1CC}"/>
              </a:ext>
            </a:extLst>
          </p:cNvPr>
          <p:cNvPicPr/>
          <p:nvPr/>
        </p:nvPicPr>
        <p:blipFill>
          <a:blip r:embed="rId3"/>
          <a:srcRect/>
          <a:stretch>
            <a:fillRect/>
          </a:stretch>
        </p:blipFill>
        <p:spPr>
          <a:xfrm>
            <a:off x="2855778" y="1469366"/>
            <a:ext cx="5267643" cy="3229109"/>
          </a:xfrm>
          <a:prstGeom prst="rect">
            <a:avLst/>
          </a:prstGeom>
          <a:ln/>
        </p:spPr>
      </p:pic>
    </p:spTree>
    <p:extLst>
      <p:ext uri="{BB962C8B-B14F-4D97-AF65-F5344CB8AC3E}">
        <p14:creationId xmlns:p14="http://schemas.microsoft.com/office/powerpoint/2010/main" val="14573489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63"/>
        <p:cNvGrpSpPr/>
        <p:nvPr/>
      </p:nvGrpSpPr>
      <p:grpSpPr>
        <a:xfrm>
          <a:off x="0" y="0"/>
          <a:ext cx="0" cy="0"/>
          <a:chOff x="0" y="0"/>
          <a:chExt cx="0" cy="0"/>
        </a:xfrm>
      </p:grpSpPr>
      <p:sp>
        <p:nvSpPr>
          <p:cNvPr id="1515" name="Google Shape;1515;p52"/>
          <p:cNvSpPr txBox="1">
            <a:spLocks noGrp="1"/>
          </p:cNvSpPr>
          <p:nvPr>
            <p:ph type="title" idx="4294967295"/>
          </p:nvPr>
        </p:nvSpPr>
        <p:spPr>
          <a:xfrm>
            <a:off x="984949" y="2440012"/>
            <a:ext cx="2475801" cy="331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D" dirty="0">
                <a:solidFill>
                  <a:schemeClr val="lt2"/>
                </a:solidFill>
              </a:rPr>
              <a:t>Insert </a:t>
            </a:r>
            <a:r>
              <a:rPr lang="en-ID" dirty="0" err="1">
                <a:solidFill>
                  <a:schemeClr val="lt2"/>
                </a:solidFill>
              </a:rPr>
              <a:t>barang</a:t>
            </a:r>
            <a:endParaRPr dirty="0">
              <a:solidFill>
                <a:schemeClr val="lt2"/>
              </a:solidFill>
            </a:endParaRPr>
          </a:p>
        </p:txBody>
      </p:sp>
      <p:sp>
        <p:nvSpPr>
          <p:cNvPr id="1535" name="Google Shape;1535;p52"/>
          <p:cNvSpPr txBox="1">
            <a:spLocks noGrp="1"/>
          </p:cNvSpPr>
          <p:nvPr>
            <p:ph type="title"/>
          </p:nvPr>
        </p:nvSpPr>
        <p:spPr>
          <a:xfrm>
            <a:off x="-1324000" y="445025"/>
            <a:ext cx="6813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sz="4400" dirty="0"/>
              <a:t>Flow chart </a:t>
            </a:r>
            <a:br>
              <a:rPr lang="en-ID" sz="4400" dirty="0"/>
            </a:br>
            <a:endParaRPr sz="4400" dirty="0"/>
          </a:p>
        </p:txBody>
      </p:sp>
      <p:pic>
        <p:nvPicPr>
          <p:cNvPr id="5" name="image7.jpg">
            <a:extLst>
              <a:ext uri="{FF2B5EF4-FFF2-40B4-BE49-F238E27FC236}">
                <a16:creationId xmlns:a16="http://schemas.microsoft.com/office/drawing/2014/main" id="{97DD86C4-C720-4C03-A491-E21911DB8B21}"/>
              </a:ext>
            </a:extLst>
          </p:cNvPr>
          <p:cNvPicPr/>
          <p:nvPr/>
        </p:nvPicPr>
        <p:blipFill>
          <a:blip r:embed="rId3"/>
          <a:srcRect/>
          <a:stretch>
            <a:fillRect/>
          </a:stretch>
        </p:blipFill>
        <p:spPr>
          <a:xfrm>
            <a:off x="4572000" y="224790"/>
            <a:ext cx="2207895" cy="4918710"/>
          </a:xfrm>
          <a:prstGeom prst="rect">
            <a:avLst/>
          </a:prstGeom>
          <a:ln/>
        </p:spPr>
      </p:pic>
    </p:spTree>
    <p:extLst>
      <p:ext uri="{BB962C8B-B14F-4D97-AF65-F5344CB8AC3E}">
        <p14:creationId xmlns:p14="http://schemas.microsoft.com/office/powerpoint/2010/main" val="14887453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63"/>
        <p:cNvGrpSpPr/>
        <p:nvPr/>
      </p:nvGrpSpPr>
      <p:grpSpPr>
        <a:xfrm>
          <a:off x="0" y="0"/>
          <a:ext cx="0" cy="0"/>
          <a:chOff x="0" y="0"/>
          <a:chExt cx="0" cy="0"/>
        </a:xfrm>
      </p:grpSpPr>
      <p:sp>
        <p:nvSpPr>
          <p:cNvPr id="1515" name="Google Shape;1515;p52"/>
          <p:cNvSpPr txBox="1">
            <a:spLocks noGrp="1"/>
          </p:cNvSpPr>
          <p:nvPr>
            <p:ph type="title" idx="4294967295"/>
          </p:nvPr>
        </p:nvSpPr>
        <p:spPr>
          <a:xfrm>
            <a:off x="1073850" y="2440012"/>
            <a:ext cx="2228150" cy="331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D" dirty="0">
                <a:solidFill>
                  <a:schemeClr val="lt2"/>
                </a:solidFill>
              </a:rPr>
              <a:t>Update </a:t>
            </a:r>
            <a:r>
              <a:rPr lang="en-ID" dirty="0" err="1">
                <a:solidFill>
                  <a:schemeClr val="lt2"/>
                </a:solidFill>
              </a:rPr>
              <a:t>barang</a:t>
            </a:r>
            <a:r>
              <a:rPr lang="en-ID" dirty="0">
                <a:solidFill>
                  <a:schemeClr val="lt2"/>
                </a:solidFill>
              </a:rPr>
              <a:t> </a:t>
            </a:r>
            <a:endParaRPr dirty="0">
              <a:solidFill>
                <a:schemeClr val="lt2"/>
              </a:solidFill>
            </a:endParaRPr>
          </a:p>
        </p:txBody>
      </p:sp>
      <p:sp>
        <p:nvSpPr>
          <p:cNvPr id="1535" name="Google Shape;1535;p52"/>
          <p:cNvSpPr txBox="1">
            <a:spLocks noGrp="1"/>
          </p:cNvSpPr>
          <p:nvPr>
            <p:ph type="title"/>
          </p:nvPr>
        </p:nvSpPr>
        <p:spPr>
          <a:xfrm>
            <a:off x="-1324000" y="445025"/>
            <a:ext cx="6813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sz="4400" dirty="0"/>
              <a:t>Flow chart </a:t>
            </a:r>
            <a:br>
              <a:rPr lang="en-ID" sz="4400" dirty="0"/>
            </a:br>
            <a:endParaRPr sz="4400" dirty="0"/>
          </a:p>
        </p:txBody>
      </p:sp>
      <p:pic>
        <p:nvPicPr>
          <p:cNvPr id="5" name="image7.jpg">
            <a:extLst>
              <a:ext uri="{FF2B5EF4-FFF2-40B4-BE49-F238E27FC236}">
                <a16:creationId xmlns:a16="http://schemas.microsoft.com/office/drawing/2014/main" id="{8EFCC0B0-62C9-49BA-9AF5-045B0E24D18F}"/>
              </a:ext>
            </a:extLst>
          </p:cNvPr>
          <p:cNvPicPr/>
          <p:nvPr/>
        </p:nvPicPr>
        <p:blipFill>
          <a:blip r:embed="rId3"/>
          <a:srcRect/>
          <a:stretch>
            <a:fillRect/>
          </a:stretch>
        </p:blipFill>
        <p:spPr>
          <a:xfrm>
            <a:off x="4738054" y="112395"/>
            <a:ext cx="2207895" cy="4918710"/>
          </a:xfrm>
          <a:prstGeom prst="rect">
            <a:avLst/>
          </a:prstGeom>
          <a:ln/>
        </p:spPr>
      </p:pic>
    </p:spTree>
    <p:extLst>
      <p:ext uri="{BB962C8B-B14F-4D97-AF65-F5344CB8AC3E}">
        <p14:creationId xmlns:p14="http://schemas.microsoft.com/office/powerpoint/2010/main" val="37740474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41"/>
          <p:cNvSpPr txBox="1">
            <a:spLocks noGrp="1"/>
          </p:cNvSpPr>
          <p:nvPr>
            <p:ph type="body" idx="1"/>
          </p:nvPr>
        </p:nvSpPr>
        <p:spPr>
          <a:xfrm>
            <a:off x="724025" y="1254350"/>
            <a:ext cx="7918500" cy="3605400"/>
          </a:xfrm>
          <a:prstGeom prst="rect">
            <a:avLst/>
          </a:prstGeom>
        </p:spPr>
        <p:txBody>
          <a:bodyPr spcFirstLastPara="1" wrap="square" lIns="91425" tIns="91425" rIns="91425" bIns="91425" anchor="t" anchorCtr="0">
            <a:noAutofit/>
          </a:bodyPr>
          <a:lstStyle/>
          <a:p>
            <a:pPr marL="0" lvl="0" indent="0">
              <a:buSzPts val="1100"/>
              <a:buNone/>
            </a:pPr>
            <a:r>
              <a:rPr lang="en-US" sz="1400" dirty="0" err="1">
                <a:latin typeface="Barlow Semi Condensed"/>
                <a:ea typeface="Barlow Semi Condensed"/>
                <a:cs typeface="Barlow Semi Condensed"/>
                <a:sym typeface="Barlow Semi Condensed"/>
              </a:rPr>
              <a:t>Latar</a:t>
            </a:r>
            <a:r>
              <a:rPr lang="en-US" sz="1400" dirty="0">
                <a:latin typeface="Barlow Semi Condensed"/>
                <a:ea typeface="Barlow Semi Condensed"/>
                <a:cs typeface="Barlow Semi Condensed"/>
                <a:sym typeface="Barlow Semi Condensed"/>
              </a:rPr>
              <a:t> </a:t>
            </a:r>
            <a:r>
              <a:rPr lang="en-US" sz="1400" dirty="0" err="1">
                <a:solidFill>
                  <a:schemeClr val="accent1"/>
                </a:solidFill>
                <a:latin typeface="Barlow Semi Condensed"/>
                <a:ea typeface="Barlow Semi Condensed"/>
                <a:cs typeface="Barlow Semi Condensed"/>
                <a:sym typeface="Barlow Semi Condensed"/>
              </a:rPr>
              <a:t>belakang</a:t>
            </a:r>
            <a:endParaRPr lang="en-US" sz="1400" dirty="0">
              <a:solidFill>
                <a:schemeClr val="accent1"/>
              </a:solidFill>
              <a:latin typeface="Barlow Semi Condensed"/>
              <a:ea typeface="Barlow Semi Condensed"/>
              <a:cs typeface="Barlow Semi Condensed"/>
              <a:sym typeface="Barlow Semi Condensed"/>
            </a:endParaRPr>
          </a:p>
          <a:p>
            <a:pPr marL="152400" indent="0">
              <a:lnSpc>
                <a:spcPct val="150000"/>
              </a:lnSpc>
              <a:buNone/>
            </a:pPr>
            <a:r>
              <a:rPr lang="en-US" dirty="0"/>
              <a:t>Di era </a:t>
            </a:r>
            <a:r>
              <a:rPr lang="en-US" dirty="0" err="1"/>
              <a:t>sekarang</a:t>
            </a:r>
            <a:r>
              <a:rPr lang="en-US" dirty="0"/>
              <a:t> </a:t>
            </a:r>
            <a:r>
              <a:rPr lang="en-US" dirty="0" err="1"/>
              <a:t>ini</a:t>
            </a:r>
            <a:r>
              <a:rPr lang="en-US" dirty="0"/>
              <a:t>, </a:t>
            </a:r>
            <a:r>
              <a:rPr lang="en-US" dirty="0" err="1"/>
              <a:t>teknologi</a:t>
            </a:r>
            <a:r>
              <a:rPr lang="en-US" dirty="0"/>
              <a:t> </a:t>
            </a:r>
            <a:r>
              <a:rPr lang="en-US" dirty="0" err="1"/>
              <a:t>merupakan</a:t>
            </a:r>
            <a:r>
              <a:rPr lang="en-US" dirty="0"/>
              <a:t> </a:t>
            </a:r>
            <a:r>
              <a:rPr lang="en-US" dirty="0" err="1"/>
              <a:t>suatu</a:t>
            </a:r>
            <a:r>
              <a:rPr lang="en-US" dirty="0"/>
              <a:t> </a:t>
            </a:r>
            <a:r>
              <a:rPr lang="en-US" dirty="0" err="1"/>
              <a:t>hal</a:t>
            </a:r>
            <a:r>
              <a:rPr lang="en-US" dirty="0"/>
              <a:t> yang </a:t>
            </a:r>
            <a:r>
              <a:rPr lang="en-US" dirty="0" err="1"/>
              <a:t>sangat</a:t>
            </a:r>
            <a:r>
              <a:rPr lang="en-US" dirty="0"/>
              <a:t> </a:t>
            </a:r>
            <a:r>
              <a:rPr lang="en-US" dirty="0" err="1"/>
              <a:t>erat</a:t>
            </a:r>
            <a:r>
              <a:rPr lang="en-US" dirty="0"/>
              <a:t> </a:t>
            </a:r>
            <a:r>
              <a:rPr lang="en-US" dirty="0" err="1"/>
              <a:t>kaitannya</a:t>
            </a:r>
            <a:r>
              <a:rPr lang="en-US" dirty="0"/>
              <a:t> </a:t>
            </a:r>
            <a:r>
              <a:rPr lang="en-US" dirty="0" err="1"/>
              <a:t>dengan</a:t>
            </a:r>
            <a:r>
              <a:rPr lang="en-US" dirty="0"/>
              <a:t> </a:t>
            </a:r>
            <a:r>
              <a:rPr lang="en-US" dirty="0" err="1"/>
              <a:t>kehidupan</a:t>
            </a:r>
            <a:r>
              <a:rPr lang="en-US" dirty="0"/>
              <a:t> </a:t>
            </a:r>
            <a:r>
              <a:rPr lang="en-US" dirty="0" err="1">
                <a:solidFill>
                  <a:schemeClr val="accent1"/>
                </a:solidFill>
              </a:rPr>
              <a:t>manusia</a:t>
            </a:r>
            <a:r>
              <a:rPr lang="en-US" dirty="0"/>
              <a:t> </a:t>
            </a:r>
            <a:r>
              <a:rPr lang="en-US" dirty="0" err="1"/>
              <a:t>sehari-hari</a:t>
            </a:r>
            <a:r>
              <a:rPr lang="en-US" dirty="0"/>
              <a:t>. </a:t>
            </a:r>
            <a:r>
              <a:rPr lang="en-US" dirty="0" err="1"/>
              <a:t>Dimana</a:t>
            </a:r>
            <a:r>
              <a:rPr lang="en-US" dirty="0"/>
              <a:t> </a:t>
            </a:r>
            <a:r>
              <a:rPr lang="en-US" dirty="0" err="1"/>
              <a:t>banyak</a:t>
            </a:r>
            <a:r>
              <a:rPr lang="en-US" dirty="0"/>
              <a:t> </a:t>
            </a:r>
            <a:r>
              <a:rPr lang="en-US" dirty="0" err="1"/>
              <a:t>teknologi</a:t>
            </a:r>
            <a:r>
              <a:rPr lang="en-US" dirty="0"/>
              <a:t> yang </a:t>
            </a:r>
            <a:r>
              <a:rPr lang="en-US" dirty="0" err="1"/>
              <a:t>dimanfaatkan</a:t>
            </a:r>
            <a:r>
              <a:rPr lang="en-US" dirty="0"/>
              <a:t> agar </a:t>
            </a:r>
            <a:r>
              <a:rPr lang="en-US" dirty="0" err="1"/>
              <a:t>memudahkan</a:t>
            </a:r>
            <a:r>
              <a:rPr lang="en-US" dirty="0"/>
              <a:t> </a:t>
            </a:r>
            <a:r>
              <a:rPr lang="en-US" dirty="0" err="1"/>
              <a:t>pekerjaan</a:t>
            </a:r>
            <a:r>
              <a:rPr lang="en-US" dirty="0"/>
              <a:t> </a:t>
            </a:r>
            <a:r>
              <a:rPr lang="en-US" dirty="0" err="1"/>
              <a:t>manusia</a:t>
            </a:r>
            <a:r>
              <a:rPr lang="en-US" dirty="0"/>
              <a:t>. Salah </a:t>
            </a:r>
            <a:r>
              <a:rPr lang="en-US" dirty="0" err="1"/>
              <a:t>satu</a:t>
            </a:r>
            <a:r>
              <a:rPr lang="en-US" dirty="0"/>
              <a:t> </a:t>
            </a:r>
            <a:r>
              <a:rPr lang="en-US" dirty="0" err="1"/>
              <a:t>teknologi</a:t>
            </a:r>
            <a:r>
              <a:rPr lang="en-US" dirty="0"/>
              <a:t> yang </a:t>
            </a:r>
            <a:r>
              <a:rPr lang="en-US" dirty="0" err="1"/>
              <a:t>berperan</a:t>
            </a:r>
            <a:r>
              <a:rPr lang="en-US" dirty="0"/>
              <a:t> </a:t>
            </a:r>
            <a:r>
              <a:rPr lang="en-US" dirty="0" err="1"/>
              <a:t>penting</a:t>
            </a:r>
            <a:r>
              <a:rPr lang="en-US" dirty="0"/>
              <a:t> </a:t>
            </a:r>
            <a:r>
              <a:rPr lang="en-US" dirty="0" err="1"/>
              <a:t>dalam</a:t>
            </a:r>
            <a:r>
              <a:rPr lang="en-US" dirty="0"/>
              <a:t> </a:t>
            </a:r>
            <a:r>
              <a:rPr lang="en-US" dirty="0" err="1"/>
              <a:t>kehidupan</a:t>
            </a:r>
            <a:r>
              <a:rPr lang="en-US" dirty="0"/>
              <a:t> </a:t>
            </a:r>
            <a:r>
              <a:rPr lang="en-US" dirty="0" err="1"/>
              <a:t>adalah</a:t>
            </a:r>
            <a:r>
              <a:rPr lang="en-US" dirty="0"/>
              <a:t> </a:t>
            </a:r>
            <a:r>
              <a:rPr lang="en-US" dirty="0" err="1">
                <a:solidFill>
                  <a:schemeClr val="accent1"/>
                </a:solidFill>
              </a:rPr>
              <a:t>teknologi</a:t>
            </a:r>
            <a:r>
              <a:rPr lang="en-US" dirty="0">
                <a:solidFill>
                  <a:schemeClr val="accent1"/>
                </a:solidFill>
              </a:rPr>
              <a:t> </a:t>
            </a:r>
            <a:r>
              <a:rPr lang="en-US" dirty="0" err="1">
                <a:solidFill>
                  <a:schemeClr val="accent1"/>
                </a:solidFill>
              </a:rPr>
              <a:t>informasi</a:t>
            </a:r>
            <a:r>
              <a:rPr lang="en-US" dirty="0"/>
              <a:t>.</a:t>
            </a:r>
          </a:p>
          <a:p>
            <a:pPr marL="152400" indent="0">
              <a:lnSpc>
                <a:spcPct val="150000"/>
              </a:lnSpc>
              <a:buNone/>
            </a:pPr>
            <a:r>
              <a:rPr lang="en-US" dirty="0"/>
              <a:t>Salah </a:t>
            </a:r>
            <a:r>
              <a:rPr lang="en-US" dirty="0" err="1"/>
              <a:t>satu</a:t>
            </a:r>
            <a:r>
              <a:rPr lang="en-US" dirty="0"/>
              <a:t> </a:t>
            </a:r>
            <a:r>
              <a:rPr lang="en-US" dirty="0" err="1"/>
              <a:t>alat</a:t>
            </a:r>
            <a:r>
              <a:rPr lang="en-US" dirty="0"/>
              <a:t> </a:t>
            </a:r>
            <a:r>
              <a:rPr lang="en-US" dirty="0" err="1"/>
              <a:t>dalam</a:t>
            </a:r>
            <a:r>
              <a:rPr lang="en-US" dirty="0"/>
              <a:t> </a:t>
            </a:r>
            <a:r>
              <a:rPr lang="en-US" dirty="0" err="1"/>
              <a:t>pemanfaatan</a:t>
            </a:r>
            <a:r>
              <a:rPr lang="en-US" dirty="0"/>
              <a:t> </a:t>
            </a:r>
            <a:r>
              <a:rPr lang="en-US" dirty="0" err="1"/>
              <a:t>teknologi</a:t>
            </a:r>
            <a:r>
              <a:rPr lang="en-US" dirty="0"/>
              <a:t> </a:t>
            </a:r>
            <a:r>
              <a:rPr lang="en-US" dirty="0" err="1"/>
              <a:t>informasi</a:t>
            </a:r>
            <a:r>
              <a:rPr lang="en-US" dirty="0"/>
              <a:t> </a:t>
            </a:r>
            <a:r>
              <a:rPr lang="en-US" dirty="0" err="1"/>
              <a:t>adalah</a:t>
            </a:r>
            <a:r>
              <a:rPr lang="en-US" dirty="0"/>
              <a:t> </a:t>
            </a:r>
            <a:r>
              <a:rPr lang="en-US" dirty="0" err="1">
                <a:solidFill>
                  <a:schemeClr val="accent1"/>
                </a:solidFill>
              </a:rPr>
              <a:t>komputer</a:t>
            </a:r>
            <a:r>
              <a:rPr lang="en-US" dirty="0"/>
              <a:t>, </a:t>
            </a:r>
            <a:r>
              <a:rPr lang="en-US" dirty="0" err="1"/>
              <a:t>dimana</a:t>
            </a:r>
            <a:r>
              <a:rPr lang="en-US" dirty="0"/>
              <a:t> </a:t>
            </a:r>
            <a:r>
              <a:rPr lang="en-US" dirty="0" err="1"/>
              <a:t>komputer</a:t>
            </a:r>
            <a:r>
              <a:rPr lang="en-US" dirty="0"/>
              <a:t> </a:t>
            </a:r>
            <a:r>
              <a:rPr lang="en-US" dirty="0" err="1"/>
              <a:t>digunakan</a:t>
            </a:r>
            <a:r>
              <a:rPr lang="en-US" dirty="0"/>
              <a:t> </a:t>
            </a:r>
            <a:r>
              <a:rPr lang="en-US" dirty="0" err="1"/>
              <a:t>sebagai</a:t>
            </a:r>
            <a:r>
              <a:rPr lang="en-US" dirty="0"/>
              <a:t> </a:t>
            </a:r>
            <a:r>
              <a:rPr lang="en-US" dirty="0" err="1"/>
              <a:t>alat</a:t>
            </a:r>
            <a:r>
              <a:rPr lang="en-US" dirty="0"/>
              <a:t> </a:t>
            </a:r>
            <a:r>
              <a:rPr lang="en-US" dirty="0" err="1"/>
              <a:t>pengolah</a:t>
            </a:r>
            <a:r>
              <a:rPr lang="en-US" dirty="0"/>
              <a:t> data yang </a:t>
            </a:r>
            <a:r>
              <a:rPr lang="en-US" dirty="0" err="1"/>
              <a:t>cepat</a:t>
            </a:r>
            <a:r>
              <a:rPr lang="en-US" dirty="0"/>
              <a:t> </a:t>
            </a:r>
            <a:r>
              <a:rPr lang="en-US" dirty="0" err="1"/>
              <a:t>dibandingkan</a:t>
            </a:r>
            <a:r>
              <a:rPr lang="en-US" dirty="0"/>
              <a:t> </a:t>
            </a:r>
            <a:r>
              <a:rPr lang="en-US" dirty="0" err="1"/>
              <a:t>dengan</a:t>
            </a:r>
            <a:r>
              <a:rPr lang="en-US" dirty="0"/>
              <a:t> </a:t>
            </a:r>
            <a:r>
              <a:rPr lang="en-US" dirty="0" err="1"/>
              <a:t>mengolah</a:t>
            </a:r>
            <a:r>
              <a:rPr lang="en-US" dirty="0"/>
              <a:t> data </a:t>
            </a:r>
            <a:r>
              <a:rPr lang="en-US" dirty="0" err="1"/>
              <a:t>secara</a:t>
            </a:r>
            <a:r>
              <a:rPr lang="en-US" dirty="0"/>
              <a:t> manual. </a:t>
            </a:r>
            <a:r>
              <a:rPr lang="en-US" dirty="0" err="1"/>
              <a:t>Kebutuhan</a:t>
            </a:r>
            <a:r>
              <a:rPr lang="en-US" dirty="0"/>
              <a:t> </a:t>
            </a:r>
            <a:r>
              <a:rPr lang="en-US" dirty="0" err="1"/>
              <a:t>suatu</a:t>
            </a:r>
            <a:r>
              <a:rPr lang="en-US" dirty="0"/>
              <a:t> </a:t>
            </a:r>
            <a:r>
              <a:rPr lang="en-US" dirty="0" err="1"/>
              <a:t>informasi</a:t>
            </a:r>
            <a:r>
              <a:rPr lang="en-US" dirty="0"/>
              <a:t> </a:t>
            </a:r>
            <a:r>
              <a:rPr lang="en-US" dirty="0" err="1"/>
              <a:t>merupakan</a:t>
            </a:r>
            <a:r>
              <a:rPr lang="en-US" dirty="0"/>
              <a:t> </a:t>
            </a:r>
            <a:r>
              <a:rPr lang="en-US" dirty="0" err="1"/>
              <a:t>hal</a:t>
            </a:r>
            <a:r>
              <a:rPr lang="en-US" dirty="0"/>
              <a:t> yang </a:t>
            </a:r>
            <a:r>
              <a:rPr lang="en-US" dirty="0" err="1"/>
              <a:t>sangat</a:t>
            </a:r>
            <a:r>
              <a:rPr lang="en-US" dirty="0"/>
              <a:t> </a:t>
            </a:r>
            <a:r>
              <a:rPr lang="en-US" dirty="0" err="1"/>
              <a:t>penting</a:t>
            </a:r>
            <a:r>
              <a:rPr lang="en-US" dirty="0"/>
              <a:t> dan </a:t>
            </a:r>
            <a:r>
              <a:rPr lang="en-US" dirty="0" err="1">
                <a:solidFill>
                  <a:schemeClr val="accent1"/>
                </a:solidFill>
              </a:rPr>
              <a:t>sangat</a:t>
            </a:r>
            <a:r>
              <a:rPr lang="en-US" dirty="0">
                <a:solidFill>
                  <a:schemeClr val="accent1"/>
                </a:solidFill>
              </a:rPr>
              <a:t> </a:t>
            </a:r>
            <a:r>
              <a:rPr lang="en-US" dirty="0" err="1">
                <a:solidFill>
                  <a:schemeClr val="accent1"/>
                </a:solidFill>
              </a:rPr>
              <a:t>berpengaruh</a:t>
            </a:r>
            <a:r>
              <a:rPr lang="en-US" dirty="0"/>
              <a:t>. </a:t>
            </a:r>
            <a:r>
              <a:rPr lang="en-US" dirty="0" err="1"/>
              <a:t>Peranan</a:t>
            </a:r>
            <a:r>
              <a:rPr lang="en-US" dirty="0"/>
              <a:t> </a:t>
            </a:r>
            <a:r>
              <a:rPr lang="en-US" dirty="0" err="1"/>
              <a:t>sistem</a:t>
            </a:r>
            <a:r>
              <a:rPr lang="en-US" dirty="0"/>
              <a:t> </a:t>
            </a:r>
            <a:r>
              <a:rPr lang="en-US" dirty="0" err="1"/>
              <a:t>informasi</a:t>
            </a:r>
            <a:r>
              <a:rPr lang="en-US" dirty="0"/>
              <a:t> </a:t>
            </a:r>
            <a:r>
              <a:rPr lang="en-US" dirty="0" err="1"/>
              <a:t>sangat</a:t>
            </a:r>
            <a:r>
              <a:rPr lang="en-US" dirty="0"/>
              <a:t> </a:t>
            </a:r>
            <a:r>
              <a:rPr lang="en-US" dirty="0" err="1"/>
              <a:t>penting</a:t>
            </a:r>
            <a:r>
              <a:rPr lang="en-US" dirty="0"/>
              <a:t> </a:t>
            </a:r>
            <a:r>
              <a:rPr lang="en-US" dirty="0" err="1"/>
              <a:t>bagi</a:t>
            </a:r>
            <a:r>
              <a:rPr lang="en-US" dirty="0"/>
              <a:t> </a:t>
            </a:r>
            <a:r>
              <a:rPr lang="en-US" dirty="0" err="1"/>
              <a:t>kemajuan</a:t>
            </a:r>
            <a:r>
              <a:rPr lang="en-US" dirty="0"/>
              <a:t> di </a:t>
            </a:r>
            <a:r>
              <a:rPr lang="en-US" dirty="0" err="1"/>
              <a:t>segala</a:t>
            </a:r>
            <a:r>
              <a:rPr lang="en-US" dirty="0"/>
              <a:t> </a:t>
            </a:r>
            <a:r>
              <a:rPr lang="en-US" dirty="0" err="1"/>
              <a:t>bidang</a:t>
            </a:r>
            <a:r>
              <a:rPr lang="en-US" dirty="0"/>
              <a:t> yang </a:t>
            </a:r>
            <a:r>
              <a:rPr lang="en-US" dirty="0" err="1"/>
              <a:t>diperuntukan</a:t>
            </a:r>
            <a:r>
              <a:rPr lang="en-US" dirty="0"/>
              <a:t> </a:t>
            </a:r>
            <a:r>
              <a:rPr lang="en-US" dirty="0" err="1"/>
              <a:t>bagi</a:t>
            </a:r>
            <a:r>
              <a:rPr lang="en-US" dirty="0"/>
              <a:t> </a:t>
            </a:r>
            <a:r>
              <a:rPr lang="en-US" dirty="0" err="1"/>
              <a:t>kemudahan</a:t>
            </a:r>
            <a:r>
              <a:rPr lang="en-US" dirty="0"/>
              <a:t> </a:t>
            </a:r>
            <a:r>
              <a:rPr lang="en-US" dirty="0" err="1"/>
              <a:t>manusia</a:t>
            </a:r>
            <a:r>
              <a:rPr lang="en-US" dirty="0"/>
              <a:t> </a:t>
            </a:r>
            <a:r>
              <a:rPr lang="en-US" dirty="0" err="1"/>
              <a:t>dalam</a:t>
            </a:r>
            <a:r>
              <a:rPr lang="en-US" dirty="0"/>
              <a:t> </a:t>
            </a:r>
            <a:r>
              <a:rPr lang="en-US" dirty="0" err="1"/>
              <a:t>mengerjakan</a:t>
            </a:r>
            <a:r>
              <a:rPr lang="en-US" dirty="0"/>
              <a:t> </a:t>
            </a:r>
            <a:r>
              <a:rPr lang="en-US" dirty="0" err="1"/>
              <a:t>suatu</a:t>
            </a:r>
            <a:r>
              <a:rPr lang="en-US" dirty="0"/>
              <a:t> </a:t>
            </a:r>
            <a:r>
              <a:rPr lang="en-US" dirty="0" err="1"/>
              <a:t>kegiatan</a:t>
            </a:r>
            <a:r>
              <a:rPr lang="en-US" dirty="0"/>
              <a:t>. </a:t>
            </a:r>
            <a:r>
              <a:rPr lang="en-US" dirty="0" err="1"/>
              <a:t>Sistem</a:t>
            </a:r>
            <a:r>
              <a:rPr lang="en-US" dirty="0"/>
              <a:t> </a:t>
            </a:r>
            <a:r>
              <a:rPr lang="en-US" dirty="0" err="1"/>
              <a:t>informasi</a:t>
            </a:r>
            <a:r>
              <a:rPr lang="en-US" dirty="0"/>
              <a:t> juga </a:t>
            </a:r>
            <a:r>
              <a:rPr lang="en-US" dirty="0" err="1"/>
              <a:t>merupakan</a:t>
            </a:r>
            <a:r>
              <a:rPr lang="en-US" dirty="0"/>
              <a:t> salah </a:t>
            </a:r>
            <a:r>
              <a:rPr lang="en-US" dirty="0" err="1"/>
              <a:t>satu</a:t>
            </a:r>
            <a:r>
              <a:rPr lang="en-US" dirty="0"/>
              <a:t> </a:t>
            </a:r>
            <a:r>
              <a:rPr lang="en-US" dirty="0" err="1"/>
              <a:t>aspek</a:t>
            </a:r>
            <a:r>
              <a:rPr lang="en-US" dirty="0"/>
              <a:t> yang </a:t>
            </a:r>
            <a:r>
              <a:rPr lang="en-US" dirty="0" err="1"/>
              <a:t>penting</a:t>
            </a:r>
            <a:r>
              <a:rPr lang="en-US" dirty="0"/>
              <a:t> </a:t>
            </a:r>
            <a:r>
              <a:rPr lang="en-US" dirty="0" err="1"/>
              <a:t>bagi</a:t>
            </a:r>
            <a:r>
              <a:rPr lang="en-US" dirty="0"/>
              <a:t> </a:t>
            </a:r>
            <a:r>
              <a:rPr lang="en-US" dirty="0" err="1"/>
              <a:t>perusahaan</a:t>
            </a:r>
            <a:r>
              <a:rPr lang="en-US" dirty="0"/>
              <a:t>, </a:t>
            </a:r>
            <a:r>
              <a:rPr lang="en-US" dirty="0" err="1"/>
              <a:t>karena</a:t>
            </a:r>
            <a:r>
              <a:rPr lang="en-US" dirty="0"/>
              <a:t> </a:t>
            </a:r>
            <a:r>
              <a:rPr lang="en-US" dirty="0" err="1"/>
              <a:t>dapat</a:t>
            </a:r>
            <a:r>
              <a:rPr lang="en-US" dirty="0"/>
              <a:t> </a:t>
            </a:r>
            <a:r>
              <a:rPr lang="en-US" dirty="0" err="1"/>
              <a:t>membantu</a:t>
            </a:r>
            <a:r>
              <a:rPr lang="en-US" dirty="0"/>
              <a:t> </a:t>
            </a:r>
            <a:r>
              <a:rPr lang="en-US" dirty="0" err="1"/>
              <a:t>perusahaan</a:t>
            </a:r>
            <a:r>
              <a:rPr lang="en-US" dirty="0"/>
              <a:t> </a:t>
            </a:r>
            <a:r>
              <a:rPr lang="en-US" dirty="0" err="1"/>
              <a:t>untuk</a:t>
            </a:r>
            <a:r>
              <a:rPr lang="en-US" dirty="0"/>
              <a:t> </a:t>
            </a:r>
            <a:r>
              <a:rPr lang="en-US" dirty="0" err="1"/>
              <a:t>meningkatkan</a:t>
            </a:r>
            <a:r>
              <a:rPr lang="en-US" dirty="0"/>
              <a:t> </a:t>
            </a:r>
            <a:r>
              <a:rPr lang="en-US" dirty="0" err="1"/>
              <a:t>produktivitas</a:t>
            </a:r>
            <a:r>
              <a:rPr lang="en-US" dirty="0"/>
              <a:t>, </a:t>
            </a:r>
            <a:r>
              <a:rPr lang="en-US" dirty="0" err="1"/>
              <a:t>baik</a:t>
            </a:r>
            <a:r>
              <a:rPr lang="en-US" dirty="0"/>
              <a:t> </a:t>
            </a:r>
            <a:r>
              <a:rPr lang="en-US" dirty="0" err="1"/>
              <a:t>dalam</a:t>
            </a:r>
            <a:r>
              <a:rPr lang="en-US" dirty="0"/>
              <a:t> </a:t>
            </a:r>
            <a:r>
              <a:rPr lang="en-US" dirty="0" err="1"/>
              <a:t>memperoleh</a:t>
            </a:r>
            <a:r>
              <a:rPr lang="en-US" dirty="0"/>
              <a:t>, </a:t>
            </a:r>
            <a:r>
              <a:rPr lang="en-US" dirty="0" err="1"/>
              <a:t>mengolah</a:t>
            </a:r>
            <a:r>
              <a:rPr lang="en-US" dirty="0"/>
              <a:t> </a:t>
            </a:r>
            <a:r>
              <a:rPr lang="en-US" dirty="0" err="1"/>
              <a:t>serta</a:t>
            </a:r>
            <a:r>
              <a:rPr lang="en-US" dirty="0"/>
              <a:t> </a:t>
            </a:r>
            <a:r>
              <a:rPr lang="en-US" dirty="0" err="1"/>
              <a:t>menggunakan</a:t>
            </a:r>
            <a:r>
              <a:rPr lang="en-US" dirty="0"/>
              <a:t> </a:t>
            </a:r>
            <a:r>
              <a:rPr lang="en-US" dirty="0" err="1">
                <a:solidFill>
                  <a:schemeClr val="accent1"/>
                </a:solidFill>
              </a:rPr>
              <a:t>informasi</a:t>
            </a:r>
            <a:r>
              <a:rPr lang="en-US" dirty="0">
                <a:solidFill>
                  <a:schemeClr val="accent1"/>
                </a:solidFill>
              </a:rPr>
              <a:t> </a:t>
            </a:r>
            <a:r>
              <a:rPr lang="en-US" dirty="0" err="1">
                <a:solidFill>
                  <a:schemeClr val="accent1"/>
                </a:solidFill>
              </a:rPr>
              <a:t>secara</a:t>
            </a:r>
            <a:r>
              <a:rPr lang="en-US" dirty="0">
                <a:solidFill>
                  <a:schemeClr val="accent1"/>
                </a:solidFill>
              </a:rPr>
              <a:t> </a:t>
            </a:r>
            <a:r>
              <a:rPr lang="en-US" dirty="0" err="1">
                <a:solidFill>
                  <a:schemeClr val="accent1"/>
                </a:solidFill>
              </a:rPr>
              <a:t>akurat</a:t>
            </a:r>
            <a:r>
              <a:rPr lang="en-US" dirty="0"/>
              <a:t>.</a:t>
            </a:r>
            <a:r>
              <a:rPr lang="en-US" dirty="0">
                <a:latin typeface="Barlow Semi Condensed"/>
                <a:ea typeface="Barlow Semi Condensed"/>
                <a:cs typeface="Barlow Semi Condensed"/>
                <a:sym typeface="Barlow Semi Condensed"/>
              </a:rPr>
              <a:t>.</a:t>
            </a:r>
          </a:p>
          <a:p>
            <a:pPr marL="0" lvl="0" indent="0">
              <a:buNone/>
            </a:pPr>
            <a:endParaRPr lang="en-US" dirty="0">
              <a:latin typeface="Barlow Semi Condensed"/>
              <a:ea typeface="Barlow Semi Condensed"/>
              <a:cs typeface="Barlow Semi Condensed"/>
              <a:sym typeface="Barlow Semi Condensed"/>
            </a:endParaRPr>
          </a:p>
        </p:txBody>
      </p:sp>
      <p:sp>
        <p:nvSpPr>
          <p:cNvPr id="593" name="Google Shape;593;p41"/>
          <p:cNvSpPr txBox="1">
            <a:spLocks noGrp="1"/>
          </p:cNvSpPr>
          <p:nvPr>
            <p:ph type="title"/>
          </p:nvPr>
        </p:nvSpPr>
        <p:spPr>
          <a:xfrm>
            <a:off x="1165200" y="445025"/>
            <a:ext cx="6813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dirty="0" err="1"/>
              <a:t>Pendahuluan</a:t>
            </a:r>
            <a:r>
              <a:rPr lang="en-ID" dirty="0"/>
              <a:t> </a:t>
            </a:r>
            <a:endParaRPr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63"/>
        <p:cNvGrpSpPr/>
        <p:nvPr/>
      </p:nvGrpSpPr>
      <p:grpSpPr>
        <a:xfrm>
          <a:off x="0" y="0"/>
          <a:ext cx="0" cy="0"/>
          <a:chOff x="0" y="0"/>
          <a:chExt cx="0" cy="0"/>
        </a:xfrm>
      </p:grpSpPr>
      <p:sp>
        <p:nvSpPr>
          <p:cNvPr id="1515" name="Google Shape;1515;p52"/>
          <p:cNvSpPr txBox="1">
            <a:spLocks noGrp="1"/>
          </p:cNvSpPr>
          <p:nvPr>
            <p:ph type="title" idx="4294967295"/>
          </p:nvPr>
        </p:nvSpPr>
        <p:spPr>
          <a:xfrm>
            <a:off x="1073849" y="2440012"/>
            <a:ext cx="2475801" cy="331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solidFill>
                  <a:schemeClr val="lt2"/>
                </a:solidFill>
              </a:rPr>
              <a:t>S</a:t>
            </a:r>
            <a:r>
              <a:rPr lang="en-ID" dirty="0" err="1">
                <a:solidFill>
                  <a:schemeClr val="lt2"/>
                </a:solidFill>
              </a:rPr>
              <a:t>earch</a:t>
            </a:r>
            <a:r>
              <a:rPr lang="en-ID" dirty="0">
                <a:solidFill>
                  <a:schemeClr val="lt2"/>
                </a:solidFill>
              </a:rPr>
              <a:t> </a:t>
            </a:r>
            <a:r>
              <a:rPr lang="en-ID" dirty="0" err="1">
                <a:solidFill>
                  <a:schemeClr val="lt2"/>
                </a:solidFill>
              </a:rPr>
              <a:t>barang</a:t>
            </a:r>
            <a:endParaRPr dirty="0">
              <a:solidFill>
                <a:schemeClr val="lt2"/>
              </a:solidFill>
            </a:endParaRPr>
          </a:p>
        </p:txBody>
      </p:sp>
      <p:sp>
        <p:nvSpPr>
          <p:cNvPr id="1535" name="Google Shape;1535;p52"/>
          <p:cNvSpPr txBox="1">
            <a:spLocks noGrp="1"/>
          </p:cNvSpPr>
          <p:nvPr>
            <p:ph type="title"/>
          </p:nvPr>
        </p:nvSpPr>
        <p:spPr>
          <a:xfrm>
            <a:off x="-1324000" y="445025"/>
            <a:ext cx="6813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sz="4400" dirty="0"/>
              <a:t>Flow chart </a:t>
            </a:r>
            <a:br>
              <a:rPr lang="en-ID" sz="4400" dirty="0"/>
            </a:br>
            <a:endParaRPr sz="4400" dirty="0"/>
          </a:p>
        </p:txBody>
      </p:sp>
      <p:pic>
        <p:nvPicPr>
          <p:cNvPr id="5" name="image3.jpg">
            <a:extLst>
              <a:ext uri="{FF2B5EF4-FFF2-40B4-BE49-F238E27FC236}">
                <a16:creationId xmlns:a16="http://schemas.microsoft.com/office/drawing/2014/main" id="{4D759EFC-968D-45BA-96A0-55D164616236}"/>
              </a:ext>
            </a:extLst>
          </p:cNvPr>
          <p:cNvPicPr/>
          <p:nvPr/>
        </p:nvPicPr>
        <p:blipFill>
          <a:blip r:embed="rId3"/>
          <a:srcRect/>
          <a:stretch>
            <a:fillRect/>
          </a:stretch>
        </p:blipFill>
        <p:spPr>
          <a:xfrm>
            <a:off x="4295076" y="303666"/>
            <a:ext cx="3147124" cy="4536168"/>
          </a:xfrm>
          <a:prstGeom prst="rect">
            <a:avLst/>
          </a:prstGeom>
          <a:ln/>
        </p:spPr>
      </p:pic>
    </p:spTree>
    <p:extLst>
      <p:ext uri="{BB962C8B-B14F-4D97-AF65-F5344CB8AC3E}">
        <p14:creationId xmlns:p14="http://schemas.microsoft.com/office/powerpoint/2010/main" val="2032390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63"/>
        <p:cNvGrpSpPr/>
        <p:nvPr/>
      </p:nvGrpSpPr>
      <p:grpSpPr>
        <a:xfrm>
          <a:off x="0" y="0"/>
          <a:ext cx="0" cy="0"/>
          <a:chOff x="0" y="0"/>
          <a:chExt cx="0" cy="0"/>
        </a:xfrm>
      </p:grpSpPr>
      <p:sp>
        <p:nvSpPr>
          <p:cNvPr id="1515" name="Google Shape;1515;p52"/>
          <p:cNvSpPr txBox="1">
            <a:spLocks noGrp="1"/>
          </p:cNvSpPr>
          <p:nvPr>
            <p:ph type="title" idx="4294967295"/>
          </p:nvPr>
        </p:nvSpPr>
        <p:spPr>
          <a:xfrm>
            <a:off x="1073850" y="2440012"/>
            <a:ext cx="2367850" cy="331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D" dirty="0">
                <a:solidFill>
                  <a:schemeClr val="lt2"/>
                </a:solidFill>
              </a:rPr>
              <a:t>Delete </a:t>
            </a:r>
            <a:r>
              <a:rPr lang="en-ID" dirty="0" err="1">
                <a:solidFill>
                  <a:schemeClr val="lt2"/>
                </a:solidFill>
              </a:rPr>
              <a:t>barang</a:t>
            </a:r>
            <a:r>
              <a:rPr lang="en-ID" dirty="0">
                <a:solidFill>
                  <a:schemeClr val="lt2"/>
                </a:solidFill>
              </a:rPr>
              <a:t> </a:t>
            </a:r>
            <a:endParaRPr dirty="0">
              <a:solidFill>
                <a:schemeClr val="lt2"/>
              </a:solidFill>
            </a:endParaRPr>
          </a:p>
        </p:txBody>
      </p:sp>
      <p:sp>
        <p:nvSpPr>
          <p:cNvPr id="1535" name="Google Shape;1535;p52"/>
          <p:cNvSpPr txBox="1">
            <a:spLocks noGrp="1"/>
          </p:cNvSpPr>
          <p:nvPr>
            <p:ph type="title"/>
          </p:nvPr>
        </p:nvSpPr>
        <p:spPr>
          <a:xfrm>
            <a:off x="-1324000" y="445025"/>
            <a:ext cx="6813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sz="4400" dirty="0"/>
              <a:t>Flow chart </a:t>
            </a:r>
            <a:br>
              <a:rPr lang="en-ID" sz="4400" dirty="0"/>
            </a:br>
            <a:endParaRPr sz="4400" dirty="0"/>
          </a:p>
        </p:txBody>
      </p:sp>
      <p:pic>
        <p:nvPicPr>
          <p:cNvPr id="5" name="image12.jpg">
            <a:extLst>
              <a:ext uri="{FF2B5EF4-FFF2-40B4-BE49-F238E27FC236}">
                <a16:creationId xmlns:a16="http://schemas.microsoft.com/office/drawing/2014/main" id="{37749037-7DB0-4046-9322-411A2BD508A6}"/>
              </a:ext>
            </a:extLst>
          </p:cNvPr>
          <p:cNvPicPr/>
          <p:nvPr/>
        </p:nvPicPr>
        <p:blipFill>
          <a:blip r:embed="rId3"/>
          <a:srcRect/>
          <a:stretch>
            <a:fillRect/>
          </a:stretch>
        </p:blipFill>
        <p:spPr>
          <a:xfrm>
            <a:off x="4515550" y="113825"/>
            <a:ext cx="2729229" cy="4754921"/>
          </a:xfrm>
          <a:prstGeom prst="rect">
            <a:avLst/>
          </a:prstGeom>
          <a:ln/>
        </p:spPr>
      </p:pic>
    </p:spTree>
    <p:extLst>
      <p:ext uri="{BB962C8B-B14F-4D97-AF65-F5344CB8AC3E}">
        <p14:creationId xmlns:p14="http://schemas.microsoft.com/office/powerpoint/2010/main" val="272392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63"/>
        <p:cNvGrpSpPr/>
        <p:nvPr/>
      </p:nvGrpSpPr>
      <p:grpSpPr>
        <a:xfrm>
          <a:off x="0" y="0"/>
          <a:ext cx="0" cy="0"/>
          <a:chOff x="0" y="0"/>
          <a:chExt cx="0" cy="0"/>
        </a:xfrm>
      </p:grpSpPr>
      <p:sp>
        <p:nvSpPr>
          <p:cNvPr id="1515" name="Google Shape;1515;p52"/>
          <p:cNvSpPr txBox="1">
            <a:spLocks noGrp="1"/>
          </p:cNvSpPr>
          <p:nvPr>
            <p:ph type="title" idx="4294967295"/>
          </p:nvPr>
        </p:nvSpPr>
        <p:spPr>
          <a:xfrm>
            <a:off x="5769675" y="2406150"/>
            <a:ext cx="2190050" cy="331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D" dirty="0">
                <a:solidFill>
                  <a:schemeClr val="lt2"/>
                </a:solidFill>
              </a:rPr>
              <a:t>Menu </a:t>
            </a:r>
            <a:r>
              <a:rPr lang="en-ID" dirty="0" err="1">
                <a:solidFill>
                  <a:schemeClr val="lt2"/>
                </a:solidFill>
              </a:rPr>
              <a:t>pembeli</a:t>
            </a:r>
            <a:r>
              <a:rPr lang="en-ID" dirty="0">
                <a:solidFill>
                  <a:schemeClr val="lt2"/>
                </a:solidFill>
              </a:rPr>
              <a:t> </a:t>
            </a:r>
            <a:endParaRPr dirty="0">
              <a:solidFill>
                <a:schemeClr val="lt2"/>
              </a:solidFill>
            </a:endParaRPr>
          </a:p>
        </p:txBody>
      </p:sp>
      <p:sp>
        <p:nvSpPr>
          <p:cNvPr id="1535" name="Google Shape;1535;p52"/>
          <p:cNvSpPr txBox="1">
            <a:spLocks noGrp="1"/>
          </p:cNvSpPr>
          <p:nvPr>
            <p:ph type="title"/>
          </p:nvPr>
        </p:nvSpPr>
        <p:spPr>
          <a:xfrm>
            <a:off x="-1324000" y="445025"/>
            <a:ext cx="6813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sz="4400" dirty="0"/>
              <a:t>Flow chart </a:t>
            </a:r>
            <a:br>
              <a:rPr lang="en-ID" sz="4400" dirty="0"/>
            </a:br>
            <a:endParaRPr sz="4400" dirty="0"/>
          </a:p>
        </p:txBody>
      </p:sp>
      <p:pic>
        <p:nvPicPr>
          <p:cNvPr id="5" name="image5.jpg">
            <a:extLst>
              <a:ext uri="{FF2B5EF4-FFF2-40B4-BE49-F238E27FC236}">
                <a16:creationId xmlns:a16="http://schemas.microsoft.com/office/drawing/2014/main" id="{C3553D33-1D05-46DE-8D51-2C6034747B04}"/>
              </a:ext>
            </a:extLst>
          </p:cNvPr>
          <p:cNvPicPr/>
          <p:nvPr/>
        </p:nvPicPr>
        <p:blipFill>
          <a:blip r:embed="rId3"/>
          <a:srcRect/>
          <a:stretch>
            <a:fillRect/>
          </a:stretch>
        </p:blipFill>
        <p:spPr>
          <a:xfrm>
            <a:off x="880747" y="1245725"/>
            <a:ext cx="4702810" cy="3680750"/>
          </a:xfrm>
          <a:prstGeom prst="rect">
            <a:avLst/>
          </a:prstGeom>
          <a:ln/>
        </p:spPr>
      </p:pic>
    </p:spTree>
    <p:extLst>
      <p:ext uri="{BB962C8B-B14F-4D97-AF65-F5344CB8AC3E}">
        <p14:creationId xmlns:p14="http://schemas.microsoft.com/office/powerpoint/2010/main" val="41282811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63"/>
        <p:cNvGrpSpPr/>
        <p:nvPr/>
      </p:nvGrpSpPr>
      <p:grpSpPr>
        <a:xfrm>
          <a:off x="0" y="0"/>
          <a:ext cx="0" cy="0"/>
          <a:chOff x="0" y="0"/>
          <a:chExt cx="0" cy="0"/>
        </a:xfrm>
      </p:grpSpPr>
      <p:sp>
        <p:nvSpPr>
          <p:cNvPr id="1515" name="Google Shape;1515;p52"/>
          <p:cNvSpPr txBox="1">
            <a:spLocks noGrp="1"/>
          </p:cNvSpPr>
          <p:nvPr>
            <p:ph type="title" idx="4294967295"/>
          </p:nvPr>
        </p:nvSpPr>
        <p:spPr>
          <a:xfrm>
            <a:off x="5569650" y="2154262"/>
            <a:ext cx="2190050" cy="331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D" dirty="0">
                <a:solidFill>
                  <a:schemeClr val="lt2"/>
                </a:solidFill>
              </a:rPr>
              <a:t>Insert  </a:t>
            </a:r>
            <a:r>
              <a:rPr lang="en-ID" dirty="0" err="1">
                <a:solidFill>
                  <a:schemeClr val="lt2"/>
                </a:solidFill>
              </a:rPr>
              <a:t>pembeli</a:t>
            </a:r>
            <a:r>
              <a:rPr lang="en-ID" dirty="0">
                <a:solidFill>
                  <a:schemeClr val="lt2"/>
                </a:solidFill>
              </a:rPr>
              <a:t> </a:t>
            </a:r>
            <a:endParaRPr dirty="0">
              <a:solidFill>
                <a:schemeClr val="lt2"/>
              </a:solidFill>
            </a:endParaRPr>
          </a:p>
        </p:txBody>
      </p:sp>
      <p:sp>
        <p:nvSpPr>
          <p:cNvPr id="1535" name="Google Shape;1535;p52"/>
          <p:cNvSpPr txBox="1">
            <a:spLocks noGrp="1"/>
          </p:cNvSpPr>
          <p:nvPr>
            <p:ph type="title"/>
          </p:nvPr>
        </p:nvSpPr>
        <p:spPr>
          <a:xfrm>
            <a:off x="2924150" y="178325"/>
            <a:ext cx="6813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sz="4400" dirty="0"/>
              <a:t>Flow chart </a:t>
            </a:r>
            <a:br>
              <a:rPr lang="en-ID" sz="4400" dirty="0"/>
            </a:br>
            <a:endParaRPr sz="4400" dirty="0"/>
          </a:p>
        </p:txBody>
      </p:sp>
      <p:pic>
        <p:nvPicPr>
          <p:cNvPr id="6" name="image8.jpg">
            <a:extLst>
              <a:ext uri="{FF2B5EF4-FFF2-40B4-BE49-F238E27FC236}">
                <a16:creationId xmlns:a16="http://schemas.microsoft.com/office/drawing/2014/main" id="{C0FBD6A8-FC1F-471B-A2B9-CEBDA26F7085}"/>
              </a:ext>
            </a:extLst>
          </p:cNvPr>
          <p:cNvPicPr/>
          <p:nvPr/>
        </p:nvPicPr>
        <p:blipFill>
          <a:blip r:embed="rId3"/>
          <a:srcRect/>
          <a:stretch>
            <a:fillRect/>
          </a:stretch>
        </p:blipFill>
        <p:spPr>
          <a:xfrm>
            <a:off x="1489075" y="152828"/>
            <a:ext cx="2579370" cy="4990672"/>
          </a:xfrm>
          <a:prstGeom prst="rect">
            <a:avLst/>
          </a:prstGeom>
          <a:ln/>
        </p:spPr>
      </p:pic>
    </p:spTree>
    <p:extLst>
      <p:ext uri="{BB962C8B-B14F-4D97-AF65-F5344CB8AC3E}">
        <p14:creationId xmlns:p14="http://schemas.microsoft.com/office/powerpoint/2010/main" val="24235080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63"/>
        <p:cNvGrpSpPr/>
        <p:nvPr/>
      </p:nvGrpSpPr>
      <p:grpSpPr>
        <a:xfrm>
          <a:off x="0" y="0"/>
          <a:ext cx="0" cy="0"/>
          <a:chOff x="0" y="0"/>
          <a:chExt cx="0" cy="0"/>
        </a:xfrm>
      </p:grpSpPr>
      <p:sp>
        <p:nvSpPr>
          <p:cNvPr id="1515" name="Google Shape;1515;p52"/>
          <p:cNvSpPr txBox="1">
            <a:spLocks noGrp="1"/>
          </p:cNvSpPr>
          <p:nvPr>
            <p:ph type="title" idx="4294967295"/>
          </p:nvPr>
        </p:nvSpPr>
        <p:spPr>
          <a:xfrm>
            <a:off x="6026150" y="2571750"/>
            <a:ext cx="2514600" cy="331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D" dirty="0">
                <a:solidFill>
                  <a:schemeClr val="lt2"/>
                </a:solidFill>
              </a:rPr>
              <a:t>Update </a:t>
            </a:r>
            <a:r>
              <a:rPr lang="en-ID" dirty="0" err="1">
                <a:solidFill>
                  <a:schemeClr val="lt2"/>
                </a:solidFill>
              </a:rPr>
              <a:t>pembeli</a:t>
            </a:r>
            <a:r>
              <a:rPr lang="en-ID" dirty="0">
                <a:solidFill>
                  <a:schemeClr val="lt2"/>
                </a:solidFill>
              </a:rPr>
              <a:t> </a:t>
            </a:r>
            <a:endParaRPr dirty="0">
              <a:solidFill>
                <a:schemeClr val="lt2"/>
              </a:solidFill>
            </a:endParaRPr>
          </a:p>
        </p:txBody>
      </p:sp>
      <p:sp>
        <p:nvSpPr>
          <p:cNvPr id="1535" name="Google Shape;1535;p52"/>
          <p:cNvSpPr txBox="1">
            <a:spLocks noGrp="1"/>
          </p:cNvSpPr>
          <p:nvPr>
            <p:ph type="title"/>
          </p:nvPr>
        </p:nvSpPr>
        <p:spPr>
          <a:xfrm>
            <a:off x="3563620" y="445025"/>
            <a:ext cx="6813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sz="4400" dirty="0"/>
              <a:t>Flow chart </a:t>
            </a:r>
            <a:br>
              <a:rPr lang="en-ID" sz="4400" dirty="0"/>
            </a:br>
            <a:endParaRPr sz="4400" dirty="0"/>
          </a:p>
        </p:txBody>
      </p:sp>
      <p:pic>
        <p:nvPicPr>
          <p:cNvPr id="6" name="image16.jpg">
            <a:extLst>
              <a:ext uri="{FF2B5EF4-FFF2-40B4-BE49-F238E27FC236}">
                <a16:creationId xmlns:a16="http://schemas.microsoft.com/office/drawing/2014/main" id="{9164F836-BD80-4101-BE64-9FDB8EC209A2}"/>
              </a:ext>
            </a:extLst>
          </p:cNvPr>
          <p:cNvPicPr/>
          <p:nvPr/>
        </p:nvPicPr>
        <p:blipFill>
          <a:blip r:embed="rId3"/>
          <a:srcRect/>
          <a:stretch>
            <a:fillRect/>
          </a:stretch>
        </p:blipFill>
        <p:spPr>
          <a:xfrm>
            <a:off x="1782445" y="218191"/>
            <a:ext cx="2983232" cy="4707118"/>
          </a:xfrm>
          <a:prstGeom prst="rect">
            <a:avLst/>
          </a:prstGeom>
          <a:ln/>
        </p:spPr>
      </p:pic>
    </p:spTree>
    <p:extLst>
      <p:ext uri="{BB962C8B-B14F-4D97-AF65-F5344CB8AC3E}">
        <p14:creationId xmlns:p14="http://schemas.microsoft.com/office/powerpoint/2010/main" val="26759123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63"/>
        <p:cNvGrpSpPr/>
        <p:nvPr/>
      </p:nvGrpSpPr>
      <p:grpSpPr>
        <a:xfrm>
          <a:off x="0" y="0"/>
          <a:ext cx="0" cy="0"/>
          <a:chOff x="0" y="0"/>
          <a:chExt cx="0" cy="0"/>
        </a:xfrm>
      </p:grpSpPr>
      <p:sp>
        <p:nvSpPr>
          <p:cNvPr id="1515" name="Google Shape;1515;p52"/>
          <p:cNvSpPr txBox="1">
            <a:spLocks noGrp="1"/>
          </p:cNvSpPr>
          <p:nvPr>
            <p:ph type="title" idx="4294967295"/>
          </p:nvPr>
        </p:nvSpPr>
        <p:spPr>
          <a:xfrm>
            <a:off x="5893500" y="2108812"/>
            <a:ext cx="2190050" cy="331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D" dirty="0">
                <a:solidFill>
                  <a:schemeClr val="lt2"/>
                </a:solidFill>
              </a:rPr>
              <a:t>Delete  </a:t>
            </a:r>
            <a:r>
              <a:rPr lang="en-ID" dirty="0" err="1">
                <a:solidFill>
                  <a:schemeClr val="lt2"/>
                </a:solidFill>
              </a:rPr>
              <a:t>pembeli</a:t>
            </a:r>
            <a:r>
              <a:rPr lang="en-ID" dirty="0">
                <a:solidFill>
                  <a:schemeClr val="lt2"/>
                </a:solidFill>
              </a:rPr>
              <a:t> </a:t>
            </a:r>
            <a:endParaRPr dirty="0">
              <a:solidFill>
                <a:schemeClr val="lt2"/>
              </a:solidFill>
            </a:endParaRPr>
          </a:p>
        </p:txBody>
      </p:sp>
      <p:sp>
        <p:nvSpPr>
          <p:cNvPr id="1535" name="Google Shape;1535;p52"/>
          <p:cNvSpPr txBox="1">
            <a:spLocks noGrp="1"/>
          </p:cNvSpPr>
          <p:nvPr>
            <p:ph type="title"/>
          </p:nvPr>
        </p:nvSpPr>
        <p:spPr>
          <a:xfrm>
            <a:off x="3581725" y="445025"/>
            <a:ext cx="6813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sz="4400" dirty="0"/>
              <a:t>Flow chart </a:t>
            </a:r>
            <a:br>
              <a:rPr lang="en-ID" sz="4400" dirty="0"/>
            </a:br>
            <a:endParaRPr sz="4400" dirty="0"/>
          </a:p>
        </p:txBody>
      </p:sp>
      <p:pic>
        <p:nvPicPr>
          <p:cNvPr id="6" name="image11.jpg">
            <a:extLst>
              <a:ext uri="{FF2B5EF4-FFF2-40B4-BE49-F238E27FC236}">
                <a16:creationId xmlns:a16="http://schemas.microsoft.com/office/drawing/2014/main" id="{1CBA5856-111F-415F-8620-E15D3EE556DA}"/>
              </a:ext>
            </a:extLst>
          </p:cNvPr>
          <p:cNvPicPr/>
          <p:nvPr/>
        </p:nvPicPr>
        <p:blipFill>
          <a:blip r:embed="rId3"/>
          <a:srcRect/>
          <a:stretch>
            <a:fillRect/>
          </a:stretch>
        </p:blipFill>
        <p:spPr>
          <a:xfrm>
            <a:off x="1266113" y="120650"/>
            <a:ext cx="2884327" cy="4902200"/>
          </a:xfrm>
          <a:prstGeom prst="rect">
            <a:avLst/>
          </a:prstGeom>
          <a:ln/>
        </p:spPr>
      </p:pic>
    </p:spTree>
    <p:extLst>
      <p:ext uri="{BB962C8B-B14F-4D97-AF65-F5344CB8AC3E}">
        <p14:creationId xmlns:p14="http://schemas.microsoft.com/office/powerpoint/2010/main" val="39703671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63"/>
        <p:cNvGrpSpPr/>
        <p:nvPr/>
      </p:nvGrpSpPr>
      <p:grpSpPr>
        <a:xfrm>
          <a:off x="0" y="0"/>
          <a:ext cx="0" cy="0"/>
          <a:chOff x="0" y="0"/>
          <a:chExt cx="0" cy="0"/>
        </a:xfrm>
      </p:grpSpPr>
      <p:sp>
        <p:nvSpPr>
          <p:cNvPr id="1515" name="Google Shape;1515;p52"/>
          <p:cNvSpPr txBox="1">
            <a:spLocks noGrp="1"/>
          </p:cNvSpPr>
          <p:nvPr>
            <p:ph type="title" idx="4294967295"/>
          </p:nvPr>
        </p:nvSpPr>
        <p:spPr>
          <a:xfrm>
            <a:off x="1073850" y="2440012"/>
            <a:ext cx="2190050" cy="331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D" dirty="0">
                <a:solidFill>
                  <a:schemeClr val="lt2"/>
                </a:solidFill>
              </a:rPr>
              <a:t>Menu </a:t>
            </a:r>
            <a:r>
              <a:rPr lang="en-ID" dirty="0" err="1">
                <a:solidFill>
                  <a:schemeClr val="lt2"/>
                </a:solidFill>
              </a:rPr>
              <a:t>transaksi</a:t>
            </a:r>
            <a:r>
              <a:rPr lang="en-ID" dirty="0">
                <a:solidFill>
                  <a:schemeClr val="lt2"/>
                </a:solidFill>
              </a:rPr>
              <a:t> </a:t>
            </a:r>
            <a:endParaRPr dirty="0">
              <a:solidFill>
                <a:schemeClr val="lt2"/>
              </a:solidFill>
            </a:endParaRPr>
          </a:p>
        </p:txBody>
      </p:sp>
      <p:sp>
        <p:nvSpPr>
          <p:cNvPr id="1535" name="Google Shape;1535;p52"/>
          <p:cNvSpPr txBox="1">
            <a:spLocks noGrp="1"/>
          </p:cNvSpPr>
          <p:nvPr>
            <p:ph type="title"/>
          </p:nvPr>
        </p:nvSpPr>
        <p:spPr>
          <a:xfrm>
            <a:off x="-1324000" y="445025"/>
            <a:ext cx="6813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sz="4400" dirty="0"/>
              <a:t>Flow chart </a:t>
            </a:r>
            <a:br>
              <a:rPr lang="en-ID" sz="4400" dirty="0"/>
            </a:br>
            <a:endParaRPr sz="4400" dirty="0"/>
          </a:p>
        </p:txBody>
      </p:sp>
      <p:pic>
        <p:nvPicPr>
          <p:cNvPr id="6" name="image6.jpg">
            <a:extLst>
              <a:ext uri="{FF2B5EF4-FFF2-40B4-BE49-F238E27FC236}">
                <a16:creationId xmlns:a16="http://schemas.microsoft.com/office/drawing/2014/main" id="{9627AAC4-AA54-4685-8A87-389B0653DA44}"/>
              </a:ext>
            </a:extLst>
          </p:cNvPr>
          <p:cNvPicPr/>
          <p:nvPr/>
        </p:nvPicPr>
        <p:blipFill>
          <a:blip r:embed="rId3"/>
          <a:srcRect/>
          <a:stretch>
            <a:fillRect/>
          </a:stretch>
        </p:blipFill>
        <p:spPr>
          <a:xfrm>
            <a:off x="4344354" y="146856"/>
            <a:ext cx="3071495" cy="4917512"/>
          </a:xfrm>
          <a:prstGeom prst="rect">
            <a:avLst/>
          </a:prstGeom>
          <a:ln/>
        </p:spPr>
      </p:pic>
    </p:spTree>
    <p:extLst>
      <p:ext uri="{BB962C8B-B14F-4D97-AF65-F5344CB8AC3E}">
        <p14:creationId xmlns:p14="http://schemas.microsoft.com/office/powerpoint/2010/main" val="28440618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63"/>
        <p:cNvGrpSpPr/>
        <p:nvPr/>
      </p:nvGrpSpPr>
      <p:grpSpPr>
        <a:xfrm>
          <a:off x="0" y="0"/>
          <a:ext cx="0" cy="0"/>
          <a:chOff x="0" y="0"/>
          <a:chExt cx="0" cy="0"/>
        </a:xfrm>
      </p:grpSpPr>
      <p:sp>
        <p:nvSpPr>
          <p:cNvPr id="1515" name="Google Shape;1515;p52"/>
          <p:cNvSpPr txBox="1">
            <a:spLocks noGrp="1"/>
          </p:cNvSpPr>
          <p:nvPr>
            <p:ph type="title" idx="4294967295"/>
          </p:nvPr>
        </p:nvSpPr>
        <p:spPr>
          <a:xfrm>
            <a:off x="311850" y="2240550"/>
            <a:ext cx="9454450" cy="2902950"/>
          </a:xfrm>
          <a:prstGeom prst="rect">
            <a:avLst/>
          </a:prstGeom>
        </p:spPr>
        <p:txBody>
          <a:bodyPr spcFirstLastPara="1" wrap="square" lIns="91425" tIns="91425" rIns="91425" bIns="91425" anchor="t" anchorCtr="0">
            <a:noAutofit/>
          </a:bodyPr>
          <a:lstStyle/>
          <a:p>
            <a:r>
              <a:rPr lang="en-US" sz="1600" dirty="0" err="1">
                <a:solidFill>
                  <a:schemeClr val="tx2"/>
                </a:solidFill>
              </a:rPr>
              <a:t>Skenario</a:t>
            </a:r>
            <a:r>
              <a:rPr lang="en-US" sz="1600" dirty="0">
                <a:solidFill>
                  <a:schemeClr val="tx2"/>
                </a:solidFill>
              </a:rPr>
              <a:t>  </a:t>
            </a:r>
            <a:r>
              <a:rPr lang="en-US" sz="1600" dirty="0" err="1">
                <a:solidFill>
                  <a:schemeClr val="tx2"/>
                </a:solidFill>
              </a:rPr>
              <a:t>kasir</a:t>
            </a:r>
            <a:br>
              <a:rPr lang="en-ID" sz="1600" dirty="0"/>
            </a:br>
            <a:r>
              <a:rPr lang="en-US" sz="1600" dirty="0">
                <a:solidFill>
                  <a:schemeClr val="bg2"/>
                </a:solidFill>
              </a:rPr>
              <a:t>Login</a:t>
            </a:r>
            <a:br>
              <a:rPr lang="en-ID" sz="1600" dirty="0"/>
            </a:br>
            <a:r>
              <a:rPr lang="en-US" sz="1600" dirty="0"/>
              <a:t>Setelah daftar, </a:t>
            </a:r>
            <a:r>
              <a:rPr lang="en-US" sz="1600" dirty="0" err="1"/>
              <a:t>kasir</a:t>
            </a:r>
            <a:r>
              <a:rPr lang="en-US" sz="1600" dirty="0"/>
              <a:t> </a:t>
            </a:r>
            <a:r>
              <a:rPr lang="en-US" sz="1600" dirty="0" err="1"/>
              <a:t>dapat</a:t>
            </a:r>
            <a:r>
              <a:rPr lang="en-US" sz="1600" dirty="0"/>
              <a:t> </a:t>
            </a:r>
            <a:r>
              <a:rPr lang="en-US" sz="1600" dirty="0" err="1"/>
              <a:t>melakukan</a:t>
            </a:r>
            <a:r>
              <a:rPr lang="en-US" sz="1600" dirty="0"/>
              <a:t> Login </a:t>
            </a:r>
            <a:r>
              <a:rPr lang="en-US" sz="1600" dirty="0" err="1"/>
              <a:t>terlebih</a:t>
            </a:r>
            <a:r>
              <a:rPr lang="en-US" sz="1600" dirty="0"/>
              <a:t> </a:t>
            </a:r>
            <a:r>
              <a:rPr lang="en-US" sz="1600" dirty="0" err="1"/>
              <a:t>dahulu</a:t>
            </a:r>
            <a:r>
              <a:rPr lang="en-US" sz="1600" dirty="0"/>
              <a:t> </a:t>
            </a:r>
            <a:br>
              <a:rPr lang="en-US" sz="1600" dirty="0"/>
            </a:br>
            <a:r>
              <a:rPr lang="en-US" sz="1600" dirty="0" err="1"/>
              <a:t>sebelum</a:t>
            </a:r>
            <a:r>
              <a:rPr lang="en-US" sz="1600" dirty="0"/>
              <a:t> </a:t>
            </a:r>
            <a:r>
              <a:rPr lang="en-US" sz="1600" dirty="0" err="1"/>
              <a:t>melakukan</a:t>
            </a:r>
            <a:r>
              <a:rPr lang="en-US" sz="1600" dirty="0"/>
              <a:t> </a:t>
            </a:r>
            <a:r>
              <a:rPr lang="en-US" sz="1600" dirty="0" err="1"/>
              <a:t>penginputan</a:t>
            </a:r>
            <a:r>
              <a:rPr lang="en-US" sz="1600" dirty="0"/>
              <a:t> data.</a:t>
            </a:r>
            <a:br>
              <a:rPr lang="en-ID" sz="1600" dirty="0"/>
            </a:br>
            <a:r>
              <a:rPr lang="en-US" sz="1600" dirty="0" err="1">
                <a:solidFill>
                  <a:schemeClr val="bg2"/>
                </a:solidFill>
              </a:rPr>
              <a:t>Penginputan</a:t>
            </a:r>
            <a:r>
              <a:rPr lang="en-US" sz="1600" dirty="0">
                <a:solidFill>
                  <a:schemeClr val="bg2"/>
                </a:solidFill>
              </a:rPr>
              <a:t> data </a:t>
            </a:r>
            <a:r>
              <a:rPr lang="en-US" sz="1600" dirty="0" err="1">
                <a:solidFill>
                  <a:schemeClr val="bg2"/>
                </a:solidFill>
              </a:rPr>
              <a:t>barang</a:t>
            </a:r>
            <a:br>
              <a:rPr lang="en-ID" sz="1600" dirty="0"/>
            </a:br>
            <a:r>
              <a:rPr lang="en-US" sz="1600" dirty="0"/>
              <a:t>Setelah login, </a:t>
            </a:r>
            <a:r>
              <a:rPr lang="en-US" sz="1600" dirty="0" err="1"/>
              <a:t>kasir</a:t>
            </a:r>
            <a:r>
              <a:rPr lang="en-US" sz="1600" dirty="0"/>
              <a:t> </a:t>
            </a:r>
            <a:r>
              <a:rPr lang="en-US" sz="1600" dirty="0" err="1"/>
              <a:t>dapat</a:t>
            </a:r>
            <a:r>
              <a:rPr lang="en-US" sz="1600" dirty="0"/>
              <a:t> </a:t>
            </a:r>
            <a:r>
              <a:rPr lang="en-US" sz="1600" dirty="0" err="1"/>
              <a:t>menginput</a:t>
            </a:r>
            <a:r>
              <a:rPr lang="en-US" sz="1600" dirty="0"/>
              <a:t> data </a:t>
            </a:r>
            <a:r>
              <a:rPr lang="en-US" sz="1600" dirty="0" err="1"/>
              <a:t>barang</a:t>
            </a:r>
            <a:r>
              <a:rPr lang="en-US" sz="1600" dirty="0"/>
              <a:t> (insert, search, update, delete) </a:t>
            </a:r>
            <a:br>
              <a:rPr lang="en-ID" sz="1600" dirty="0"/>
            </a:br>
            <a:r>
              <a:rPr lang="en-US" sz="1600" dirty="0" err="1">
                <a:solidFill>
                  <a:schemeClr val="bg2"/>
                </a:solidFill>
              </a:rPr>
              <a:t>Pengginputan</a:t>
            </a:r>
            <a:r>
              <a:rPr lang="en-US" sz="1600" dirty="0">
                <a:solidFill>
                  <a:schemeClr val="bg2"/>
                </a:solidFill>
              </a:rPr>
              <a:t> data </a:t>
            </a:r>
            <a:r>
              <a:rPr lang="en-US" sz="1600" dirty="0" err="1">
                <a:solidFill>
                  <a:schemeClr val="bg2"/>
                </a:solidFill>
              </a:rPr>
              <a:t>pembeli</a:t>
            </a:r>
            <a:r>
              <a:rPr lang="en-US" sz="1600" dirty="0">
                <a:solidFill>
                  <a:schemeClr val="bg2"/>
                </a:solidFill>
              </a:rPr>
              <a:t> </a:t>
            </a:r>
            <a:br>
              <a:rPr lang="en-ID" sz="1600" dirty="0"/>
            </a:br>
            <a:r>
              <a:rPr lang="en-US" sz="1600" dirty="0"/>
              <a:t>Setelah login, </a:t>
            </a:r>
            <a:r>
              <a:rPr lang="en-US" sz="1600" dirty="0" err="1"/>
              <a:t>kasir</a:t>
            </a:r>
            <a:r>
              <a:rPr lang="en-US" sz="1600" dirty="0"/>
              <a:t> </a:t>
            </a:r>
            <a:r>
              <a:rPr lang="en-US" sz="1600" dirty="0" err="1"/>
              <a:t>dapat</a:t>
            </a:r>
            <a:r>
              <a:rPr lang="en-US" sz="1600" dirty="0"/>
              <a:t> </a:t>
            </a:r>
            <a:r>
              <a:rPr lang="en-US" sz="1600" dirty="0" err="1"/>
              <a:t>menginput</a:t>
            </a:r>
            <a:r>
              <a:rPr lang="en-US" sz="1600" dirty="0"/>
              <a:t> data </a:t>
            </a:r>
            <a:r>
              <a:rPr lang="en-US" sz="1600" dirty="0" err="1"/>
              <a:t>pembeli</a:t>
            </a:r>
            <a:r>
              <a:rPr lang="en-US" sz="1600" dirty="0"/>
              <a:t> (insert, search, update, delete) </a:t>
            </a:r>
            <a:br>
              <a:rPr lang="en-ID" sz="1600" dirty="0"/>
            </a:br>
            <a:r>
              <a:rPr lang="en-US" sz="1600" dirty="0" err="1">
                <a:solidFill>
                  <a:schemeClr val="bg2"/>
                </a:solidFill>
              </a:rPr>
              <a:t>Menggakses</a:t>
            </a:r>
            <a:r>
              <a:rPr lang="en-US" sz="1600" dirty="0">
                <a:solidFill>
                  <a:schemeClr val="bg2"/>
                </a:solidFill>
              </a:rPr>
              <a:t> menu </a:t>
            </a:r>
            <a:r>
              <a:rPr lang="en-US" sz="1600" dirty="0" err="1">
                <a:solidFill>
                  <a:schemeClr val="bg2"/>
                </a:solidFill>
              </a:rPr>
              <a:t>transaksi</a:t>
            </a:r>
            <a:r>
              <a:rPr lang="en-US" sz="1600" dirty="0">
                <a:solidFill>
                  <a:schemeClr val="bg2"/>
                </a:solidFill>
              </a:rPr>
              <a:t> </a:t>
            </a:r>
            <a:br>
              <a:rPr lang="en-ID" sz="1600" dirty="0"/>
            </a:br>
            <a:r>
              <a:rPr lang="en-US" sz="1600" dirty="0" err="1"/>
              <a:t>Kasir</a:t>
            </a:r>
            <a:r>
              <a:rPr lang="en-US" sz="1600" dirty="0"/>
              <a:t> </a:t>
            </a:r>
            <a:r>
              <a:rPr lang="en-US" sz="1600" dirty="0" err="1"/>
              <a:t>dapat</a:t>
            </a:r>
            <a:r>
              <a:rPr lang="en-US" sz="1600" dirty="0"/>
              <a:t> </a:t>
            </a:r>
            <a:r>
              <a:rPr lang="en-US" sz="1600" dirty="0" err="1"/>
              <a:t>mengakses</a:t>
            </a:r>
            <a:r>
              <a:rPr lang="en-US" sz="1600" dirty="0"/>
              <a:t> menu </a:t>
            </a:r>
            <a:r>
              <a:rPr lang="en-US" sz="1600" dirty="0" err="1"/>
              <a:t>transaksi</a:t>
            </a:r>
            <a:r>
              <a:rPr lang="en-US" sz="1600" dirty="0"/>
              <a:t> yang </a:t>
            </a:r>
            <a:r>
              <a:rPr lang="en-US" sz="1600" dirty="0" err="1"/>
              <a:t>tersedia</a:t>
            </a:r>
            <a:r>
              <a:rPr lang="en-US" sz="1600" dirty="0"/>
              <a:t>.</a:t>
            </a:r>
            <a:br>
              <a:rPr lang="en-ID" sz="1600" dirty="0"/>
            </a:br>
            <a:r>
              <a:rPr lang="en-US" sz="1600" dirty="0"/>
              <a:t> </a:t>
            </a:r>
            <a:endParaRPr lang="en-ID" sz="1600" dirty="0"/>
          </a:p>
        </p:txBody>
      </p:sp>
      <p:sp>
        <p:nvSpPr>
          <p:cNvPr id="1535" name="Google Shape;1535;p52"/>
          <p:cNvSpPr txBox="1">
            <a:spLocks noGrp="1"/>
          </p:cNvSpPr>
          <p:nvPr>
            <p:ph type="title"/>
          </p:nvPr>
        </p:nvSpPr>
        <p:spPr>
          <a:xfrm>
            <a:off x="-1324000" y="445025"/>
            <a:ext cx="6813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sz="4400" dirty="0"/>
              <a:t>Use case diagram</a:t>
            </a:r>
            <a:endParaRPr sz="4400" dirty="0"/>
          </a:p>
        </p:txBody>
      </p:sp>
      <p:pic>
        <p:nvPicPr>
          <p:cNvPr id="7" name="image15.png">
            <a:extLst>
              <a:ext uri="{FF2B5EF4-FFF2-40B4-BE49-F238E27FC236}">
                <a16:creationId xmlns:a16="http://schemas.microsoft.com/office/drawing/2014/main" id="{AA6A665C-3904-4016-81C8-8F24BA954728}"/>
              </a:ext>
            </a:extLst>
          </p:cNvPr>
          <p:cNvPicPr/>
          <p:nvPr/>
        </p:nvPicPr>
        <p:blipFill>
          <a:blip r:embed="rId3"/>
          <a:srcRect/>
          <a:stretch>
            <a:fillRect/>
          </a:stretch>
        </p:blipFill>
        <p:spPr>
          <a:xfrm>
            <a:off x="5172074" y="238125"/>
            <a:ext cx="2828925" cy="3097213"/>
          </a:xfrm>
          <a:prstGeom prst="rect">
            <a:avLst/>
          </a:prstGeom>
          <a:ln/>
        </p:spPr>
      </p:pic>
    </p:spTree>
    <p:extLst>
      <p:ext uri="{BB962C8B-B14F-4D97-AF65-F5344CB8AC3E}">
        <p14:creationId xmlns:p14="http://schemas.microsoft.com/office/powerpoint/2010/main" val="5784101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63"/>
        <p:cNvGrpSpPr/>
        <p:nvPr/>
      </p:nvGrpSpPr>
      <p:grpSpPr>
        <a:xfrm>
          <a:off x="0" y="0"/>
          <a:ext cx="0" cy="0"/>
          <a:chOff x="0" y="0"/>
          <a:chExt cx="0" cy="0"/>
        </a:xfrm>
      </p:grpSpPr>
      <p:sp>
        <p:nvSpPr>
          <p:cNvPr id="1535" name="Google Shape;1535;p52"/>
          <p:cNvSpPr txBox="1">
            <a:spLocks noGrp="1"/>
          </p:cNvSpPr>
          <p:nvPr>
            <p:ph type="title"/>
          </p:nvPr>
        </p:nvSpPr>
        <p:spPr>
          <a:xfrm>
            <a:off x="-1324000" y="445025"/>
            <a:ext cx="6813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sz="4400" dirty="0" err="1"/>
              <a:t>Tabel</a:t>
            </a:r>
            <a:r>
              <a:rPr lang="en-ID" sz="4400" dirty="0"/>
              <a:t> </a:t>
            </a:r>
            <a:r>
              <a:rPr lang="en-ID" sz="4400" dirty="0" err="1"/>
              <a:t>relasi</a:t>
            </a:r>
            <a:endParaRPr sz="4400" dirty="0"/>
          </a:p>
        </p:txBody>
      </p:sp>
      <p:pic>
        <p:nvPicPr>
          <p:cNvPr id="6" name="image13.jpg">
            <a:extLst>
              <a:ext uri="{FF2B5EF4-FFF2-40B4-BE49-F238E27FC236}">
                <a16:creationId xmlns:a16="http://schemas.microsoft.com/office/drawing/2014/main" id="{AE9E0BFD-D148-4A37-A62C-8791D431215A}"/>
              </a:ext>
            </a:extLst>
          </p:cNvPr>
          <p:cNvPicPr/>
          <p:nvPr/>
        </p:nvPicPr>
        <p:blipFill rotWithShape="1">
          <a:blip r:embed="rId3"/>
          <a:srcRect l="5269" r="36184"/>
          <a:stretch/>
        </p:blipFill>
        <p:spPr bwMode="auto">
          <a:xfrm>
            <a:off x="3715955" y="1074492"/>
            <a:ext cx="4354195" cy="339344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08142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sp>
        <p:nvSpPr>
          <p:cNvPr id="1233" name="Google Shape;1233;p49"/>
          <p:cNvSpPr txBox="1">
            <a:spLocks noGrp="1"/>
          </p:cNvSpPr>
          <p:nvPr>
            <p:ph type="title"/>
          </p:nvPr>
        </p:nvSpPr>
        <p:spPr>
          <a:xfrm>
            <a:off x="1388100" y="1519725"/>
            <a:ext cx="7336800" cy="1355700"/>
          </a:xfrm>
          <a:prstGeom prst="rect">
            <a:avLst/>
          </a:prstGeom>
        </p:spPr>
        <p:txBody>
          <a:bodyPr spcFirstLastPara="1" wrap="square" lIns="91425" tIns="0" rIns="91425" bIns="0" anchor="ctr" anchorCtr="0">
            <a:noAutofit/>
          </a:bodyPr>
          <a:lstStyle/>
          <a:p>
            <a:r>
              <a:rPr lang="en-US" b="1" dirty="0"/>
              <a:t>METODOLOGI </a:t>
            </a:r>
            <a:endParaRPr lang="en-ID" dirty="0"/>
          </a:p>
        </p:txBody>
      </p:sp>
    </p:spTree>
    <p:extLst>
      <p:ext uri="{BB962C8B-B14F-4D97-AF65-F5344CB8AC3E}">
        <p14:creationId xmlns:p14="http://schemas.microsoft.com/office/powerpoint/2010/main" val="37750892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42"/>
          <p:cNvSpPr txBox="1">
            <a:spLocks noGrp="1"/>
          </p:cNvSpPr>
          <p:nvPr>
            <p:ph type="title"/>
          </p:nvPr>
        </p:nvSpPr>
        <p:spPr>
          <a:xfrm>
            <a:off x="570850" y="1757301"/>
            <a:ext cx="1214400" cy="93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599" name="Google Shape;599;p42"/>
          <p:cNvSpPr txBox="1">
            <a:spLocks noGrp="1"/>
          </p:cNvSpPr>
          <p:nvPr>
            <p:ph type="title" idx="2"/>
          </p:nvPr>
        </p:nvSpPr>
        <p:spPr>
          <a:xfrm>
            <a:off x="570850" y="3089801"/>
            <a:ext cx="1214400" cy="93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600" name="Google Shape;600;p42"/>
          <p:cNvSpPr txBox="1">
            <a:spLocks noGrp="1"/>
          </p:cNvSpPr>
          <p:nvPr>
            <p:ph type="title" idx="3"/>
          </p:nvPr>
        </p:nvSpPr>
        <p:spPr>
          <a:xfrm>
            <a:off x="4707975" y="1757301"/>
            <a:ext cx="1214400" cy="93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601" name="Google Shape;601;p42"/>
          <p:cNvSpPr txBox="1">
            <a:spLocks noGrp="1"/>
          </p:cNvSpPr>
          <p:nvPr>
            <p:ph type="title" idx="4"/>
          </p:nvPr>
        </p:nvSpPr>
        <p:spPr>
          <a:xfrm>
            <a:off x="4694675" y="3089801"/>
            <a:ext cx="1214400" cy="93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
        <p:nvSpPr>
          <p:cNvPr id="602" name="Google Shape;602;p42"/>
          <p:cNvSpPr txBox="1">
            <a:spLocks noGrp="1"/>
          </p:cNvSpPr>
          <p:nvPr>
            <p:ph type="subTitle" idx="1"/>
          </p:nvPr>
        </p:nvSpPr>
        <p:spPr>
          <a:xfrm flipH="1">
            <a:off x="1330450" y="2078301"/>
            <a:ext cx="4850364" cy="293100"/>
          </a:xfrm>
          <a:prstGeom prst="rect">
            <a:avLst/>
          </a:prstGeom>
        </p:spPr>
        <p:txBody>
          <a:bodyPr spcFirstLastPara="1" wrap="square" lIns="91425" tIns="91425" rIns="91425" bIns="91425" anchor="ctr" anchorCtr="0">
            <a:noAutofit/>
          </a:bodyPr>
          <a:lstStyle/>
          <a:p>
            <a:pPr lvl="0"/>
            <a:r>
              <a:rPr lang="en-US" dirty="0" err="1"/>
              <a:t>Bagaimana</a:t>
            </a:r>
            <a:r>
              <a:rPr lang="en-US" dirty="0"/>
              <a:t> </a:t>
            </a:r>
            <a:r>
              <a:rPr lang="en-US" dirty="0" err="1"/>
              <a:t>mengatasi</a:t>
            </a:r>
            <a:r>
              <a:rPr lang="en-US" dirty="0"/>
              <a:t> </a:t>
            </a:r>
            <a:r>
              <a:rPr lang="en-US" dirty="0" err="1"/>
              <a:t>masalah</a:t>
            </a:r>
            <a:endParaRPr lang="en-US" dirty="0"/>
          </a:p>
          <a:p>
            <a:pPr lvl="0"/>
            <a:r>
              <a:rPr lang="en-US" dirty="0"/>
              <a:t> </a:t>
            </a:r>
            <a:r>
              <a:rPr lang="en-US" dirty="0" err="1"/>
              <a:t>keamanan</a:t>
            </a:r>
            <a:r>
              <a:rPr lang="en-US" dirty="0"/>
              <a:t> data </a:t>
            </a:r>
            <a:r>
              <a:rPr lang="en-US" dirty="0" err="1"/>
              <a:t>dalam</a:t>
            </a:r>
            <a:endParaRPr lang="en-US" dirty="0"/>
          </a:p>
          <a:p>
            <a:pPr lvl="0"/>
            <a:r>
              <a:rPr lang="en-US" dirty="0"/>
              <a:t> database e-minimarket?</a:t>
            </a:r>
            <a:endParaRPr lang="en-ID" dirty="0"/>
          </a:p>
        </p:txBody>
      </p:sp>
      <p:sp>
        <p:nvSpPr>
          <p:cNvPr id="604" name="Google Shape;604;p42"/>
          <p:cNvSpPr txBox="1">
            <a:spLocks noGrp="1"/>
          </p:cNvSpPr>
          <p:nvPr>
            <p:ph type="subTitle" idx="6"/>
          </p:nvPr>
        </p:nvSpPr>
        <p:spPr>
          <a:xfrm flipH="1">
            <a:off x="1165200" y="3410801"/>
            <a:ext cx="4333439" cy="293100"/>
          </a:xfrm>
          <a:prstGeom prst="rect">
            <a:avLst/>
          </a:prstGeom>
        </p:spPr>
        <p:txBody>
          <a:bodyPr spcFirstLastPara="1" wrap="square" lIns="91425" tIns="91425" rIns="91425" bIns="91425" anchor="ctr" anchorCtr="0">
            <a:noAutofit/>
          </a:bodyPr>
          <a:lstStyle/>
          <a:p>
            <a:pPr lvl="0"/>
            <a:r>
              <a:rPr lang="en-US" dirty="0"/>
              <a:t>	</a:t>
            </a:r>
            <a:r>
              <a:rPr lang="en-US" dirty="0" err="1"/>
              <a:t>Bagaimana</a:t>
            </a:r>
            <a:r>
              <a:rPr lang="en-US" dirty="0"/>
              <a:t> </a:t>
            </a:r>
            <a:r>
              <a:rPr lang="en-US" dirty="0" err="1"/>
              <a:t>mengatasi</a:t>
            </a:r>
            <a:r>
              <a:rPr lang="en-US" dirty="0"/>
              <a:t> </a:t>
            </a:r>
            <a:r>
              <a:rPr lang="en-US" dirty="0" err="1"/>
              <a:t>masalah</a:t>
            </a:r>
            <a:r>
              <a:rPr lang="en-US" dirty="0"/>
              <a:t> integrase </a:t>
            </a:r>
            <a:r>
              <a:rPr lang="en-US" dirty="0" err="1"/>
              <a:t>antara</a:t>
            </a:r>
            <a:r>
              <a:rPr lang="en-US" dirty="0"/>
              <a:t> database dan</a:t>
            </a:r>
          </a:p>
          <a:p>
            <a:pPr lvl="0"/>
            <a:r>
              <a:rPr lang="en-US" dirty="0"/>
              <a:t>	</a:t>
            </a:r>
            <a:r>
              <a:rPr lang="en-US" dirty="0" err="1"/>
              <a:t>aplikasi</a:t>
            </a:r>
            <a:r>
              <a:rPr lang="en-US" dirty="0"/>
              <a:t> e-minimarket?</a:t>
            </a:r>
            <a:endParaRPr lang="en-ID" dirty="0"/>
          </a:p>
        </p:txBody>
      </p:sp>
      <p:sp>
        <p:nvSpPr>
          <p:cNvPr id="606" name="Google Shape;606;p42"/>
          <p:cNvSpPr txBox="1">
            <a:spLocks noGrp="1"/>
          </p:cNvSpPr>
          <p:nvPr>
            <p:ph type="subTitle" idx="8"/>
          </p:nvPr>
        </p:nvSpPr>
        <p:spPr>
          <a:xfrm flipH="1">
            <a:off x="5498639" y="2221932"/>
            <a:ext cx="3804500" cy="293100"/>
          </a:xfrm>
          <a:prstGeom prst="rect">
            <a:avLst/>
          </a:prstGeom>
        </p:spPr>
        <p:txBody>
          <a:bodyPr spcFirstLastPara="1" wrap="square" lIns="91425" tIns="91425" rIns="91425" bIns="91425" anchor="ctr" anchorCtr="0">
            <a:noAutofit/>
          </a:bodyPr>
          <a:lstStyle/>
          <a:p>
            <a:pPr lvl="0"/>
            <a:r>
              <a:rPr lang="en-US" dirty="0"/>
              <a:t>	</a:t>
            </a:r>
            <a:r>
              <a:rPr lang="en-US" dirty="0" err="1"/>
              <a:t>Bagaimana</a:t>
            </a:r>
            <a:r>
              <a:rPr lang="en-US" dirty="0"/>
              <a:t> </a:t>
            </a:r>
            <a:r>
              <a:rPr lang="en-US" dirty="0" err="1"/>
              <a:t>mengatasimasalah</a:t>
            </a:r>
            <a:r>
              <a:rPr lang="en-US" dirty="0"/>
              <a:t> </a:t>
            </a:r>
            <a:r>
              <a:rPr lang="en-US" dirty="0" err="1"/>
              <a:t>performa</a:t>
            </a:r>
            <a:r>
              <a:rPr lang="en-US" dirty="0"/>
              <a:t> </a:t>
            </a:r>
            <a:r>
              <a:rPr lang="en-US" dirty="0" err="1"/>
              <a:t>dalam</a:t>
            </a:r>
            <a:r>
              <a:rPr lang="en-US" dirty="0"/>
              <a:t> database e-minimarket </a:t>
            </a:r>
            <a:r>
              <a:rPr lang="en-US" dirty="0" err="1"/>
              <a:t>saat</a:t>
            </a:r>
            <a:r>
              <a:rPr lang="en-US" dirty="0"/>
              <a:t> volume data </a:t>
            </a:r>
            <a:r>
              <a:rPr lang="en-US" dirty="0" err="1"/>
              <a:t>meningkat</a:t>
            </a:r>
            <a:r>
              <a:rPr lang="en-US" dirty="0"/>
              <a:t>?</a:t>
            </a:r>
            <a:endParaRPr lang="en-ID" dirty="0"/>
          </a:p>
        </p:txBody>
      </p:sp>
      <p:sp>
        <p:nvSpPr>
          <p:cNvPr id="608" name="Google Shape;608;p42"/>
          <p:cNvSpPr txBox="1">
            <a:spLocks noGrp="1"/>
          </p:cNvSpPr>
          <p:nvPr>
            <p:ph type="subTitle" idx="13"/>
          </p:nvPr>
        </p:nvSpPr>
        <p:spPr>
          <a:xfrm flipH="1">
            <a:off x="5498639" y="3752977"/>
            <a:ext cx="3804500" cy="293100"/>
          </a:xfrm>
          <a:prstGeom prst="rect">
            <a:avLst/>
          </a:prstGeom>
        </p:spPr>
        <p:txBody>
          <a:bodyPr spcFirstLastPara="1" wrap="square" lIns="91425" tIns="91425" rIns="91425" bIns="91425" anchor="ctr" anchorCtr="0">
            <a:noAutofit/>
          </a:bodyPr>
          <a:lstStyle/>
          <a:p>
            <a:pPr lvl="0"/>
            <a:r>
              <a:rPr lang="en-US" dirty="0"/>
              <a:t>	</a:t>
            </a:r>
            <a:r>
              <a:rPr lang="en-US" dirty="0" err="1"/>
              <a:t>Bagaimana</a:t>
            </a:r>
            <a:r>
              <a:rPr lang="en-US" dirty="0"/>
              <a:t> </a:t>
            </a:r>
            <a:r>
              <a:rPr lang="en-US" dirty="0" err="1"/>
              <a:t>mengatasi</a:t>
            </a:r>
            <a:r>
              <a:rPr lang="en-US" dirty="0"/>
              <a:t> </a:t>
            </a:r>
            <a:r>
              <a:rPr lang="en-US" dirty="0" err="1"/>
              <a:t>masalah</a:t>
            </a:r>
            <a:r>
              <a:rPr lang="en-US" dirty="0"/>
              <a:t> </a:t>
            </a:r>
            <a:r>
              <a:rPr lang="en-US" dirty="0" err="1"/>
              <a:t>skalabilitas</a:t>
            </a:r>
            <a:r>
              <a:rPr lang="en-US" dirty="0"/>
              <a:t> </a:t>
            </a:r>
            <a:r>
              <a:rPr lang="en-US" dirty="0" err="1"/>
              <a:t>dalam</a:t>
            </a:r>
            <a:r>
              <a:rPr lang="en-US" dirty="0"/>
              <a:t> database e-minimarket </a:t>
            </a:r>
            <a:r>
              <a:rPr lang="en-US" dirty="0" err="1"/>
              <a:t>saat</a:t>
            </a:r>
            <a:r>
              <a:rPr lang="en-US" dirty="0"/>
              <a:t> </a:t>
            </a:r>
            <a:r>
              <a:rPr lang="en-US" dirty="0" err="1"/>
              <a:t>jumlah</a:t>
            </a:r>
            <a:r>
              <a:rPr lang="en-US" dirty="0"/>
              <a:t> </a:t>
            </a:r>
            <a:r>
              <a:rPr lang="en-US" dirty="0" err="1"/>
              <a:t>pengguna</a:t>
            </a:r>
            <a:r>
              <a:rPr lang="en-US" dirty="0"/>
              <a:t> </a:t>
            </a:r>
            <a:r>
              <a:rPr lang="en-US" dirty="0" err="1"/>
              <a:t>bertambah</a:t>
            </a:r>
            <a:r>
              <a:rPr lang="en-US" dirty="0"/>
              <a:t>?</a:t>
            </a:r>
            <a:endParaRPr lang="en-ID" dirty="0"/>
          </a:p>
        </p:txBody>
      </p:sp>
      <p:sp>
        <p:nvSpPr>
          <p:cNvPr id="610" name="Google Shape;610;p42"/>
          <p:cNvSpPr txBox="1">
            <a:spLocks noGrp="1"/>
          </p:cNvSpPr>
          <p:nvPr>
            <p:ph type="title" idx="15"/>
          </p:nvPr>
        </p:nvSpPr>
        <p:spPr>
          <a:xfrm>
            <a:off x="1165200" y="445025"/>
            <a:ext cx="6813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dirty="0" err="1"/>
              <a:t>Permasalahan</a:t>
            </a:r>
            <a:r>
              <a:rPr lang="en-ID" dirty="0"/>
              <a:t> </a:t>
            </a:r>
            <a:endParaRPr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1030" name="Google Shape;1030;p44"/>
          <p:cNvSpPr txBox="1">
            <a:spLocks noGrp="1"/>
          </p:cNvSpPr>
          <p:nvPr>
            <p:ph type="title"/>
          </p:nvPr>
        </p:nvSpPr>
        <p:spPr>
          <a:xfrm>
            <a:off x="247650" y="-1784351"/>
            <a:ext cx="9391650" cy="6604001"/>
          </a:xfrm>
          <a:prstGeom prst="rect">
            <a:avLst/>
          </a:prstGeom>
        </p:spPr>
        <p:txBody>
          <a:bodyPr spcFirstLastPara="1" wrap="square" lIns="91425" tIns="91425" rIns="91425" bIns="91425" anchor="b" anchorCtr="0">
            <a:noAutofit/>
          </a:bodyPr>
          <a:lstStyle/>
          <a:p>
            <a:r>
              <a:rPr lang="en-US" sz="2000" dirty="0" err="1">
                <a:solidFill>
                  <a:schemeClr val="tx2"/>
                </a:solidFill>
              </a:rPr>
              <a:t>metodologi</a:t>
            </a:r>
            <a:r>
              <a:rPr lang="en-US" sz="2000" dirty="0"/>
              <a:t> yang </a:t>
            </a:r>
            <a:r>
              <a:rPr lang="en-US" sz="2000" dirty="0" err="1"/>
              <a:t>dapat</a:t>
            </a:r>
            <a:r>
              <a:rPr lang="en-US" sz="2000" dirty="0"/>
              <a:t> </a:t>
            </a:r>
            <a:r>
              <a:rPr lang="en-US" sz="2000" dirty="0" err="1"/>
              <a:t>digunakan</a:t>
            </a:r>
            <a:r>
              <a:rPr lang="en-US" sz="2000" dirty="0"/>
              <a:t> </a:t>
            </a:r>
            <a:r>
              <a:rPr lang="en-US" sz="2000" dirty="0" err="1"/>
              <a:t>adalah</a:t>
            </a:r>
            <a:r>
              <a:rPr lang="en-US" sz="2000" dirty="0"/>
              <a:t> </a:t>
            </a:r>
            <a:r>
              <a:rPr lang="en-US" sz="2000" dirty="0" err="1"/>
              <a:t>metodologi</a:t>
            </a:r>
            <a:r>
              <a:rPr lang="en-US" sz="2000" dirty="0"/>
              <a:t> </a:t>
            </a:r>
            <a:r>
              <a:rPr lang="en-US" sz="2000" dirty="0" err="1"/>
              <a:t>siklus</a:t>
            </a:r>
            <a:r>
              <a:rPr lang="en-US" sz="2000" dirty="0"/>
              <a:t> </a:t>
            </a:r>
            <a:r>
              <a:rPr lang="en-US" sz="2000" dirty="0" err="1"/>
              <a:t>hidup</a:t>
            </a:r>
            <a:r>
              <a:rPr lang="en-US" sz="2000" dirty="0"/>
              <a:t> </a:t>
            </a:r>
            <a:r>
              <a:rPr lang="en-US" sz="2000" dirty="0" err="1"/>
              <a:t>perangkat</a:t>
            </a:r>
            <a:r>
              <a:rPr lang="en-US" sz="2000" dirty="0"/>
              <a:t> </a:t>
            </a:r>
            <a:r>
              <a:rPr lang="en-US" sz="2000" dirty="0" err="1"/>
              <a:t>lunak</a:t>
            </a:r>
            <a:r>
              <a:rPr lang="en-US" sz="2000" dirty="0"/>
              <a:t> (</a:t>
            </a:r>
            <a:r>
              <a:rPr lang="en-US" sz="2000" dirty="0">
                <a:solidFill>
                  <a:schemeClr val="tx2"/>
                </a:solidFill>
              </a:rPr>
              <a:t>Software Development Life Cycle, SDLC</a:t>
            </a:r>
            <a:r>
              <a:rPr lang="en-US" sz="2000" dirty="0"/>
              <a:t>). SDLC </a:t>
            </a:r>
            <a:r>
              <a:rPr lang="en-US" sz="2000" dirty="0" err="1"/>
              <a:t>merupakan</a:t>
            </a:r>
            <a:r>
              <a:rPr lang="en-US" sz="2000" dirty="0"/>
              <a:t> proses </a:t>
            </a:r>
            <a:r>
              <a:rPr lang="en-US" sz="2000" dirty="0" err="1"/>
              <a:t>sistematis</a:t>
            </a:r>
            <a:r>
              <a:rPr lang="en-US" sz="2000" dirty="0"/>
              <a:t> dan </a:t>
            </a:r>
            <a:r>
              <a:rPr lang="en-US" sz="2000" dirty="0" err="1"/>
              <a:t>terstruktur</a:t>
            </a:r>
            <a:r>
              <a:rPr lang="en-US" sz="2000" dirty="0"/>
              <a:t> </a:t>
            </a:r>
            <a:r>
              <a:rPr lang="en-US" sz="2000" dirty="0" err="1"/>
              <a:t>untuk</a:t>
            </a:r>
            <a:r>
              <a:rPr lang="en-US" sz="2000" dirty="0"/>
              <a:t> </a:t>
            </a:r>
            <a:r>
              <a:rPr lang="en-US" sz="2000" dirty="0" err="1"/>
              <a:t>membangun</a:t>
            </a:r>
            <a:r>
              <a:rPr lang="en-US" sz="2000" dirty="0"/>
              <a:t> software yang </a:t>
            </a:r>
            <a:r>
              <a:rPr lang="en-US" sz="2000" dirty="0" err="1"/>
              <a:t>terdiri</a:t>
            </a:r>
            <a:r>
              <a:rPr lang="en-US" sz="2000" dirty="0"/>
              <a:t> </a:t>
            </a:r>
            <a:r>
              <a:rPr lang="en-US" sz="2000" dirty="0" err="1"/>
              <a:t>dari</a:t>
            </a:r>
            <a:r>
              <a:rPr lang="en-US" sz="2000" dirty="0"/>
              <a:t> </a:t>
            </a:r>
            <a:r>
              <a:rPr lang="en-US" sz="2000" dirty="0" err="1"/>
              <a:t>beberapa</a:t>
            </a:r>
            <a:r>
              <a:rPr lang="en-US" sz="2000" dirty="0"/>
              <a:t> </a:t>
            </a:r>
            <a:r>
              <a:rPr lang="en-US" sz="2000" dirty="0" err="1"/>
              <a:t>tahap</a:t>
            </a:r>
            <a:r>
              <a:rPr lang="en-US" sz="2000" dirty="0"/>
              <a:t>, </a:t>
            </a:r>
            <a:r>
              <a:rPr lang="en-US" sz="2000" dirty="0" err="1"/>
              <a:t>seperti</a:t>
            </a:r>
            <a:r>
              <a:rPr lang="en-US" sz="2000" dirty="0"/>
              <a:t> </a:t>
            </a:r>
            <a:r>
              <a:rPr lang="en-US" sz="2000" dirty="0" err="1">
                <a:solidFill>
                  <a:schemeClr val="tx2"/>
                </a:solidFill>
              </a:rPr>
              <a:t>analisis</a:t>
            </a:r>
            <a:r>
              <a:rPr lang="en-US" sz="2000" dirty="0">
                <a:solidFill>
                  <a:schemeClr val="tx2"/>
                </a:solidFill>
              </a:rPr>
              <a:t> </a:t>
            </a:r>
            <a:r>
              <a:rPr lang="en-US" sz="2000" dirty="0" err="1">
                <a:solidFill>
                  <a:schemeClr val="tx2"/>
                </a:solidFill>
              </a:rPr>
              <a:t>kebutuhan</a:t>
            </a:r>
            <a:r>
              <a:rPr lang="en-US" sz="2000" dirty="0">
                <a:solidFill>
                  <a:schemeClr val="tx2"/>
                </a:solidFill>
              </a:rPr>
              <a:t>, </a:t>
            </a:r>
            <a:r>
              <a:rPr lang="en-US" sz="2000" dirty="0" err="1">
                <a:solidFill>
                  <a:schemeClr val="tx2"/>
                </a:solidFill>
              </a:rPr>
              <a:t>desain</a:t>
            </a:r>
            <a:r>
              <a:rPr lang="en-US" sz="2000" dirty="0">
                <a:solidFill>
                  <a:schemeClr val="tx2"/>
                </a:solidFill>
              </a:rPr>
              <a:t>, </a:t>
            </a:r>
            <a:r>
              <a:rPr lang="en-US" sz="2000" dirty="0" err="1">
                <a:solidFill>
                  <a:schemeClr val="tx2"/>
                </a:solidFill>
              </a:rPr>
              <a:t>implementasi</a:t>
            </a:r>
            <a:r>
              <a:rPr lang="en-US" sz="2000" dirty="0">
                <a:solidFill>
                  <a:schemeClr val="tx2"/>
                </a:solidFill>
              </a:rPr>
              <a:t>, </a:t>
            </a:r>
            <a:r>
              <a:rPr lang="en-US" sz="2000" dirty="0" err="1">
                <a:solidFill>
                  <a:schemeClr val="tx2"/>
                </a:solidFill>
              </a:rPr>
              <a:t>pengujian</a:t>
            </a:r>
            <a:r>
              <a:rPr lang="en-US" sz="2000" dirty="0">
                <a:solidFill>
                  <a:schemeClr val="tx2"/>
                </a:solidFill>
              </a:rPr>
              <a:t>, dan </a:t>
            </a:r>
            <a:r>
              <a:rPr lang="en-US" sz="2000" dirty="0" err="1">
                <a:solidFill>
                  <a:schemeClr val="tx2"/>
                </a:solidFill>
              </a:rPr>
              <a:t>pemeliharaan</a:t>
            </a:r>
            <a:r>
              <a:rPr lang="en-US" sz="2000" dirty="0">
                <a:solidFill>
                  <a:schemeClr val="tx2"/>
                </a:solidFill>
              </a:rPr>
              <a:t>.</a:t>
            </a:r>
            <a:br>
              <a:rPr lang="en-US" sz="2000" dirty="0"/>
            </a:br>
            <a:r>
              <a:rPr lang="en-US" sz="2000" dirty="0" err="1"/>
              <a:t>Dalam</a:t>
            </a:r>
            <a:r>
              <a:rPr lang="en-US" sz="2000" dirty="0"/>
              <a:t> </a:t>
            </a:r>
            <a:r>
              <a:rPr lang="en-US" sz="2000" dirty="0" err="1"/>
              <a:t>hal</a:t>
            </a:r>
            <a:r>
              <a:rPr lang="en-US" sz="2000" dirty="0"/>
              <a:t> </a:t>
            </a:r>
            <a:r>
              <a:rPr lang="en-US" sz="2000" dirty="0" err="1"/>
              <a:t>ini</a:t>
            </a:r>
            <a:r>
              <a:rPr lang="en-US" sz="2000" dirty="0"/>
              <a:t>, </a:t>
            </a:r>
            <a:r>
              <a:rPr lang="en-US" sz="2000" dirty="0" err="1"/>
              <a:t>tahap</a:t>
            </a:r>
            <a:r>
              <a:rPr lang="en-US" sz="2000" dirty="0"/>
              <a:t> </a:t>
            </a:r>
            <a:r>
              <a:rPr lang="en-US" sz="2000" dirty="0" err="1"/>
              <a:t>desain</a:t>
            </a:r>
            <a:r>
              <a:rPr lang="en-US" sz="2000" dirty="0"/>
              <a:t> </a:t>
            </a:r>
            <a:r>
              <a:rPr lang="en-US" sz="2000" dirty="0" err="1"/>
              <a:t>dapat</a:t>
            </a:r>
            <a:r>
              <a:rPr lang="en-US" sz="2000" dirty="0"/>
              <a:t> </a:t>
            </a:r>
            <a:r>
              <a:rPr lang="en-US" sz="2000" dirty="0" err="1"/>
              <a:t>menggunakan</a:t>
            </a:r>
            <a:r>
              <a:rPr lang="en-US" sz="2000" dirty="0"/>
              <a:t> </a:t>
            </a:r>
            <a:r>
              <a:rPr lang="en-US" sz="2000" dirty="0" err="1"/>
              <a:t>metodologi</a:t>
            </a:r>
            <a:r>
              <a:rPr lang="en-US" sz="2000" dirty="0"/>
              <a:t> ER modeling </a:t>
            </a:r>
            <a:r>
              <a:rPr lang="en-US" sz="2000" dirty="0" err="1"/>
              <a:t>untuk</a:t>
            </a:r>
            <a:r>
              <a:rPr lang="en-US" sz="2000" dirty="0"/>
              <a:t> </a:t>
            </a:r>
            <a:r>
              <a:rPr lang="en-US" sz="2000" dirty="0" err="1"/>
              <a:t>membuat</a:t>
            </a:r>
            <a:r>
              <a:rPr lang="en-US" sz="2000" dirty="0"/>
              <a:t> </a:t>
            </a:r>
            <a:r>
              <a:rPr lang="en-US" sz="2000" dirty="0" err="1"/>
              <a:t>desain</a:t>
            </a:r>
            <a:r>
              <a:rPr lang="en-US" sz="2000" dirty="0"/>
              <a:t> database yang </a:t>
            </a:r>
            <a:r>
              <a:rPr lang="en-US" sz="2000" dirty="0" err="1"/>
              <a:t>sesuai</a:t>
            </a:r>
            <a:r>
              <a:rPr lang="en-US" sz="2000" dirty="0"/>
              <a:t> </a:t>
            </a:r>
            <a:r>
              <a:rPr lang="en-US" sz="2000" dirty="0" err="1"/>
              <a:t>dengan</a:t>
            </a:r>
            <a:r>
              <a:rPr lang="en-US" sz="2000" dirty="0"/>
              <a:t> </a:t>
            </a:r>
            <a:r>
              <a:rPr lang="en-US" sz="2000" dirty="0" err="1"/>
              <a:t>kebutuhan</a:t>
            </a:r>
            <a:r>
              <a:rPr lang="en-US" sz="2000" dirty="0"/>
              <a:t> dan </a:t>
            </a:r>
            <a:r>
              <a:rPr lang="en-US" sz="2000" dirty="0" err="1"/>
              <a:t>memastikan</a:t>
            </a:r>
            <a:r>
              <a:rPr lang="en-US" sz="2000" dirty="0"/>
              <a:t> </a:t>
            </a:r>
            <a:r>
              <a:rPr lang="en-US" sz="2000" dirty="0" err="1"/>
              <a:t>bahwa</a:t>
            </a:r>
            <a:r>
              <a:rPr lang="en-US" sz="2000" dirty="0"/>
              <a:t> </a:t>
            </a:r>
            <a:r>
              <a:rPr lang="en-US" sz="2000" dirty="0" err="1"/>
              <a:t>setiap</a:t>
            </a:r>
            <a:r>
              <a:rPr lang="en-US" sz="2000" dirty="0"/>
              <a:t> </a:t>
            </a:r>
            <a:r>
              <a:rPr lang="en-US" sz="2000" dirty="0" err="1"/>
              <a:t>operasi</a:t>
            </a:r>
            <a:r>
              <a:rPr lang="en-US" sz="2000" dirty="0"/>
              <a:t> </a:t>
            </a:r>
            <a:r>
              <a:rPr lang="en-US" sz="2000" dirty="0">
                <a:solidFill>
                  <a:schemeClr val="tx2"/>
                </a:solidFill>
              </a:rPr>
              <a:t>CRUD </a:t>
            </a:r>
            <a:r>
              <a:rPr lang="en-US" sz="2000" dirty="0" err="1"/>
              <a:t>dapat</a:t>
            </a:r>
            <a:r>
              <a:rPr lang="en-US" sz="2000" dirty="0"/>
              <a:t> </a:t>
            </a:r>
            <a:r>
              <a:rPr lang="en-US" sz="2000" dirty="0" err="1"/>
              <a:t>dilakukan</a:t>
            </a:r>
            <a:r>
              <a:rPr lang="en-US" sz="2000" dirty="0"/>
              <a:t> </a:t>
            </a:r>
            <a:r>
              <a:rPr lang="en-US" sz="2000" dirty="0" err="1"/>
              <a:t>dengan</a:t>
            </a:r>
            <a:r>
              <a:rPr lang="en-US" sz="2000" dirty="0"/>
              <a:t> </a:t>
            </a:r>
            <a:r>
              <a:rPr lang="en-US" sz="2000" dirty="0" err="1"/>
              <a:t>baik</a:t>
            </a:r>
            <a:r>
              <a:rPr lang="en-US" sz="2000" dirty="0"/>
              <a:t>. </a:t>
            </a:r>
            <a:r>
              <a:rPr lang="en-US" sz="2000" dirty="0" err="1">
                <a:solidFill>
                  <a:schemeClr val="tx2"/>
                </a:solidFill>
              </a:rPr>
              <a:t>Tahap</a:t>
            </a:r>
            <a:r>
              <a:rPr lang="en-US" sz="2000" dirty="0">
                <a:solidFill>
                  <a:schemeClr val="tx2"/>
                </a:solidFill>
              </a:rPr>
              <a:t> </a:t>
            </a:r>
            <a:r>
              <a:rPr lang="en-US" sz="2000" dirty="0" err="1">
                <a:solidFill>
                  <a:schemeClr val="tx2"/>
                </a:solidFill>
              </a:rPr>
              <a:t>implementasi</a:t>
            </a:r>
            <a:r>
              <a:rPr lang="en-US" sz="2000" dirty="0">
                <a:solidFill>
                  <a:schemeClr val="tx2"/>
                </a:solidFill>
              </a:rPr>
              <a:t> </a:t>
            </a:r>
            <a:r>
              <a:rPr lang="en-US" sz="2000" dirty="0" err="1"/>
              <a:t>kemudian</a:t>
            </a:r>
            <a:r>
              <a:rPr lang="en-US" sz="2000" dirty="0"/>
              <a:t> </a:t>
            </a:r>
            <a:r>
              <a:rPr lang="en-US" sz="2000" dirty="0" err="1"/>
              <a:t>dapat</a:t>
            </a:r>
            <a:r>
              <a:rPr lang="en-US" sz="2000" dirty="0"/>
              <a:t> </a:t>
            </a:r>
            <a:r>
              <a:rPr lang="en-US" sz="2000" dirty="0" err="1"/>
              <a:t>dilakukan</a:t>
            </a:r>
            <a:r>
              <a:rPr lang="en-US" sz="2000" dirty="0"/>
              <a:t> </a:t>
            </a:r>
            <a:r>
              <a:rPr lang="en-US" sz="2000" dirty="0" err="1"/>
              <a:t>dengan</a:t>
            </a:r>
            <a:r>
              <a:rPr lang="en-US" sz="2000" dirty="0"/>
              <a:t> </a:t>
            </a:r>
            <a:r>
              <a:rPr lang="en-US" sz="2000" dirty="0" err="1"/>
              <a:t>menggunakan</a:t>
            </a:r>
            <a:r>
              <a:rPr lang="en-US" sz="2000" dirty="0"/>
              <a:t> </a:t>
            </a:r>
            <a:r>
              <a:rPr lang="en-US" sz="2000" dirty="0" err="1"/>
              <a:t>bahasa</a:t>
            </a:r>
            <a:r>
              <a:rPr lang="en-US" sz="2000" dirty="0"/>
              <a:t> </a:t>
            </a:r>
            <a:r>
              <a:rPr lang="en-US" sz="2000" dirty="0" err="1"/>
              <a:t>pemrograman</a:t>
            </a:r>
            <a:r>
              <a:rPr lang="en-US" sz="2000" dirty="0"/>
              <a:t> dan database management system yang </a:t>
            </a:r>
            <a:r>
              <a:rPr lang="en-US" sz="2000" dirty="0" err="1"/>
              <a:t>sesuai</a:t>
            </a:r>
            <a:r>
              <a:rPr lang="en-US" sz="2000" dirty="0"/>
              <a:t>. </a:t>
            </a:r>
            <a:r>
              <a:rPr lang="en-US" sz="2000" dirty="0" err="1">
                <a:solidFill>
                  <a:schemeClr val="tx2"/>
                </a:solidFill>
              </a:rPr>
              <a:t>Tahap</a:t>
            </a:r>
            <a:r>
              <a:rPr lang="en-US" sz="2000" dirty="0">
                <a:solidFill>
                  <a:schemeClr val="tx2"/>
                </a:solidFill>
              </a:rPr>
              <a:t> </a:t>
            </a:r>
            <a:r>
              <a:rPr lang="en-US" sz="2000" dirty="0" err="1">
                <a:solidFill>
                  <a:schemeClr val="tx2"/>
                </a:solidFill>
              </a:rPr>
              <a:t>pengujian</a:t>
            </a:r>
            <a:r>
              <a:rPr lang="en-US" sz="2000" dirty="0">
                <a:solidFill>
                  <a:schemeClr val="tx2"/>
                </a:solidFill>
              </a:rPr>
              <a:t> dan </a:t>
            </a:r>
            <a:r>
              <a:rPr lang="en-US" sz="2000" dirty="0" err="1">
                <a:solidFill>
                  <a:schemeClr val="tx2"/>
                </a:solidFill>
              </a:rPr>
              <a:t>pemeliharaan</a:t>
            </a:r>
            <a:r>
              <a:rPr lang="en-US" sz="2000" dirty="0"/>
              <a:t> juga </a:t>
            </a:r>
            <a:r>
              <a:rPr lang="en-US" sz="2000" dirty="0" err="1"/>
              <a:t>penting</a:t>
            </a:r>
            <a:r>
              <a:rPr lang="en-US" sz="2000" dirty="0"/>
              <a:t> </a:t>
            </a:r>
            <a:r>
              <a:rPr lang="en-US" sz="2000" dirty="0" err="1"/>
              <a:t>untuk</a:t>
            </a:r>
            <a:r>
              <a:rPr lang="en-US" sz="2000" dirty="0"/>
              <a:t> </a:t>
            </a:r>
            <a:r>
              <a:rPr lang="en-US" sz="2000" dirty="0" err="1"/>
              <a:t>memastikan</a:t>
            </a:r>
            <a:r>
              <a:rPr lang="en-US" sz="2000" dirty="0"/>
              <a:t> </a:t>
            </a:r>
            <a:r>
              <a:rPr lang="en-US" sz="2000" dirty="0" err="1"/>
              <a:t>bahwa</a:t>
            </a:r>
            <a:r>
              <a:rPr lang="en-US" sz="2000" dirty="0"/>
              <a:t> software </a:t>
            </a:r>
            <a:r>
              <a:rPr lang="en-US" sz="2000" dirty="0" err="1"/>
              <a:t>dapat</a:t>
            </a:r>
            <a:r>
              <a:rPr lang="en-US" sz="2000" dirty="0"/>
              <a:t> </a:t>
            </a:r>
            <a:r>
              <a:rPr lang="en-US" sz="2000" dirty="0" err="1"/>
              <a:t>berfungsi</a:t>
            </a:r>
            <a:r>
              <a:rPr lang="en-US" sz="2000" dirty="0"/>
              <a:t> </a:t>
            </a:r>
            <a:r>
              <a:rPr lang="en-US" sz="2000" dirty="0" err="1"/>
              <a:t>dengan</a:t>
            </a:r>
            <a:r>
              <a:rPr lang="en-US" sz="2000" dirty="0"/>
              <a:t> </a:t>
            </a:r>
            <a:r>
              <a:rPr lang="en-US" sz="2000" dirty="0" err="1"/>
              <a:t>baik</a:t>
            </a:r>
            <a:r>
              <a:rPr lang="en-US" sz="2000" dirty="0"/>
              <a:t> dan </a:t>
            </a:r>
            <a:r>
              <a:rPr lang="en-US" sz="2000" dirty="0" err="1"/>
              <a:t>dapat</a:t>
            </a:r>
            <a:r>
              <a:rPr lang="en-US" sz="2000" dirty="0"/>
              <a:t> </a:t>
            </a:r>
            <a:r>
              <a:rPr lang="en-US" sz="2000" dirty="0" err="1"/>
              <a:t>diperbaiki</a:t>
            </a:r>
            <a:r>
              <a:rPr lang="en-US" sz="2000" dirty="0"/>
              <a:t> </a:t>
            </a:r>
            <a:r>
              <a:rPr lang="en-US" sz="2000" dirty="0" err="1"/>
              <a:t>jika</a:t>
            </a:r>
            <a:r>
              <a:rPr lang="en-US" sz="2000" dirty="0"/>
              <a:t> </a:t>
            </a:r>
            <a:r>
              <a:rPr lang="en-US" sz="2000" dirty="0" err="1">
                <a:solidFill>
                  <a:schemeClr val="tx2"/>
                </a:solidFill>
              </a:rPr>
              <a:t>diperlukan</a:t>
            </a:r>
            <a:r>
              <a:rPr lang="en-US" sz="2000" dirty="0"/>
              <a:t>.</a:t>
            </a:r>
            <a:br>
              <a:rPr lang="en-ID" sz="2000" dirty="0"/>
            </a:br>
            <a:br>
              <a:rPr lang="en-US" sz="2000" dirty="0"/>
            </a:br>
            <a:endParaRPr lang="en-ID" sz="2000" dirty="0"/>
          </a:p>
        </p:txBody>
      </p:sp>
    </p:spTree>
    <p:extLst>
      <p:ext uri="{BB962C8B-B14F-4D97-AF65-F5344CB8AC3E}">
        <p14:creationId xmlns:p14="http://schemas.microsoft.com/office/powerpoint/2010/main" val="30743356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grpSp>
        <p:nvGrpSpPr>
          <p:cNvPr id="615" name="Google Shape;615;p43"/>
          <p:cNvGrpSpPr/>
          <p:nvPr/>
        </p:nvGrpSpPr>
        <p:grpSpPr>
          <a:xfrm>
            <a:off x="539223" y="1325526"/>
            <a:ext cx="4975488" cy="3281489"/>
            <a:chOff x="563401" y="1400184"/>
            <a:chExt cx="4243125" cy="2798473"/>
          </a:xfrm>
        </p:grpSpPr>
        <p:grpSp>
          <p:nvGrpSpPr>
            <p:cNvPr id="616" name="Google Shape;616;p43"/>
            <p:cNvGrpSpPr/>
            <p:nvPr/>
          </p:nvGrpSpPr>
          <p:grpSpPr>
            <a:xfrm flipH="1">
              <a:off x="563401" y="1400184"/>
              <a:ext cx="4243125" cy="2798473"/>
              <a:chOff x="3969750" y="1234435"/>
              <a:chExt cx="4745694" cy="3129933"/>
            </a:xfrm>
          </p:grpSpPr>
          <p:grpSp>
            <p:nvGrpSpPr>
              <p:cNvPr id="617" name="Google Shape;617;p43"/>
              <p:cNvGrpSpPr/>
              <p:nvPr/>
            </p:nvGrpSpPr>
            <p:grpSpPr>
              <a:xfrm>
                <a:off x="5442249" y="1234435"/>
                <a:ext cx="3265283" cy="3129933"/>
                <a:chOff x="5196863" y="1006163"/>
                <a:chExt cx="3297932" cy="3161229"/>
              </a:xfrm>
            </p:grpSpPr>
            <p:sp>
              <p:nvSpPr>
                <p:cNvPr id="618" name="Google Shape;618;p43"/>
                <p:cNvSpPr/>
                <p:nvPr/>
              </p:nvSpPr>
              <p:spPr>
                <a:xfrm>
                  <a:off x="5196863" y="1425915"/>
                  <a:ext cx="3297932" cy="2741476"/>
                </a:xfrm>
                <a:custGeom>
                  <a:avLst/>
                  <a:gdLst/>
                  <a:ahLst/>
                  <a:cxnLst/>
                  <a:rect l="l" t="t" r="r" b="b"/>
                  <a:pathLst>
                    <a:path w="88989" h="73974" extrusionOk="0">
                      <a:moveTo>
                        <a:pt x="2620" y="0"/>
                      </a:moveTo>
                      <a:cubicBezTo>
                        <a:pt x="1179" y="0"/>
                        <a:pt x="1" y="1167"/>
                        <a:pt x="1" y="2608"/>
                      </a:cubicBezTo>
                      <a:lnTo>
                        <a:pt x="1" y="2619"/>
                      </a:lnTo>
                      <a:lnTo>
                        <a:pt x="1" y="61770"/>
                      </a:lnTo>
                      <a:cubicBezTo>
                        <a:pt x="1" y="63222"/>
                        <a:pt x="1168" y="64389"/>
                        <a:pt x="2608" y="64389"/>
                      </a:cubicBezTo>
                      <a:lnTo>
                        <a:pt x="34767" y="64389"/>
                      </a:lnTo>
                      <a:cubicBezTo>
                        <a:pt x="34767" y="64389"/>
                        <a:pt x="36803" y="70711"/>
                        <a:pt x="30469" y="73973"/>
                      </a:cubicBezTo>
                      <a:lnTo>
                        <a:pt x="60520" y="73973"/>
                      </a:lnTo>
                      <a:cubicBezTo>
                        <a:pt x="60520" y="73973"/>
                        <a:pt x="53365" y="71521"/>
                        <a:pt x="55210" y="64389"/>
                      </a:cubicBezTo>
                      <a:lnTo>
                        <a:pt x="86369" y="64389"/>
                      </a:lnTo>
                      <a:cubicBezTo>
                        <a:pt x="87809" y="64389"/>
                        <a:pt x="88976" y="63210"/>
                        <a:pt x="88976" y="61770"/>
                      </a:cubicBezTo>
                      <a:lnTo>
                        <a:pt x="88976" y="2619"/>
                      </a:lnTo>
                      <a:cubicBezTo>
                        <a:pt x="88988" y="1179"/>
                        <a:pt x="87809" y="0"/>
                        <a:pt x="863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3"/>
                <p:cNvSpPr/>
                <p:nvPr/>
              </p:nvSpPr>
              <p:spPr>
                <a:xfrm>
                  <a:off x="6765100" y="3563146"/>
                  <a:ext cx="155281" cy="115998"/>
                </a:xfrm>
                <a:custGeom>
                  <a:avLst/>
                  <a:gdLst/>
                  <a:ahLst/>
                  <a:cxnLst/>
                  <a:rect l="l" t="t" r="r" b="b"/>
                  <a:pathLst>
                    <a:path w="4190" h="3130" extrusionOk="0">
                      <a:moveTo>
                        <a:pt x="2091" y="1"/>
                      </a:moveTo>
                      <a:cubicBezTo>
                        <a:pt x="890" y="1"/>
                        <a:pt x="0" y="1364"/>
                        <a:pt x="882" y="2625"/>
                      </a:cubicBezTo>
                      <a:cubicBezTo>
                        <a:pt x="929" y="2685"/>
                        <a:pt x="977" y="2732"/>
                        <a:pt x="1024" y="2768"/>
                      </a:cubicBezTo>
                      <a:cubicBezTo>
                        <a:pt x="1385" y="3020"/>
                        <a:pt x="1752" y="3130"/>
                        <a:pt x="2094" y="3130"/>
                      </a:cubicBezTo>
                      <a:cubicBezTo>
                        <a:pt x="3301" y="3130"/>
                        <a:pt x="4189" y="1765"/>
                        <a:pt x="3299" y="494"/>
                      </a:cubicBezTo>
                      <a:cubicBezTo>
                        <a:pt x="3263" y="446"/>
                        <a:pt x="3215" y="399"/>
                        <a:pt x="3156" y="363"/>
                      </a:cubicBezTo>
                      <a:cubicBezTo>
                        <a:pt x="2798" y="110"/>
                        <a:pt x="2432" y="1"/>
                        <a:pt x="20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3"/>
                <p:cNvSpPr/>
                <p:nvPr/>
              </p:nvSpPr>
              <p:spPr>
                <a:xfrm>
                  <a:off x="5248044" y="1466497"/>
                  <a:ext cx="3190681" cy="1945057"/>
                </a:xfrm>
                <a:custGeom>
                  <a:avLst/>
                  <a:gdLst/>
                  <a:ahLst/>
                  <a:cxnLst/>
                  <a:rect l="l" t="t" r="r" b="b"/>
                  <a:pathLst>
                    <a:path w="86095" h="52484" extrusionOk="0">
                      <a:moveTo>
                        <a:pt x="1989" y="0"/>
                      </a:moveTo>
                      <a:cubicBezTo>
                        <a:pt x="894" y="0"/>
                        <a:pt x="1" y="893"/>
                        <a:pt x="1" y="1989"/>
                      </a:cubicBezTo>
                      <a:lnTo>
                        <a:pt x="1" y="52483"/>
                      </a:lnTo>
                      <a:lnTo>
                        <a:pt x="86095" y="52483"/>
                      </a:lnTo>
                      <a:lnTo>
                        <a:pt x="86095" y="1989"/>
                      </a:lnTo>
                      <a:cubicBezTo>
                        <a:pt x="86095" y="893"/>
                        <a:pt x="85202" y="0"/>
                        <a:pt x="84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3"/>
                <p:cNvSpPr/>
                <p:nvPr/>
              </p:nvSpPr>
              <p:spPr>
                <a:xfrm>
                  <a:off x="5249823" y="1466052"/>
                  <a:ext cx="3188902" cy="161545"/>
                </a:xfrm>
                <a:custGeom>
                  <a:avLst/>
                  <a:gdLst/>
                  <a:ahLst/>
                  <a:cxnLst/>
                  <a:rect l="l" t="t" r="r" b="b"/>
                  <a:pathLst>
                    <a:path w="86047" h="4359" extrusionOk="0">
                      <a:moveTo>
                        <a:pt x="1882" y="1"/>
                      </a:moveTo>
                      <a:cubicBezTo>
                        <a:pt x="846" y="1"/>
                        <a:pt x="0" y="846"/>
                        <a:pt x="12" y="1882"/>
                      </a:cubicBezTo>
                      <a:lnTo>
                        <a:pt x="12" y="4358"/>
                      </a:lnTo>
                      <a:lnTo>
                        <a:pt x="86047" y="4358"/>
                      </a:lnTo>
                      <a:lnTo>
                        <a:pt x="86047" y="1548"/>
                      </a:lnTo>
                      <a:cubicBezTo>
                        <a:pt x="86047" y="691"/>
                        <a:pt x="85356" y="1"/>
                        <a:pt x="84499"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3"/>
                <p:cNvSpPr/>
                <p:nvPr/>
              </p:nvSpPr>
              <p:spPr>
                <a:xfrm>
                  <a:off x="5329689" y="1527833"/>
                  <a:ext cx="44620" cy="45028"/>
                </a:xfrm>
                <a:custGeom>
                  <a:avLst/>
                  <a:gdLst/>
                  <a:ahLst/>
                  <a:cxnLst/>
                  <a:rect l="l" t="t" r="r" b="b"/>
                  <a:pathLst>
                    <a:path w="1204" h="1215" extrusionOk="0">
                      <a:moveTo>
                        <a:pt x="608" y="0"/>
                      </a:moveTo>
                      <a:cubicBezTo>
                        <a:pt x="274" y="0"/>
                        <a:pt x="1" y="274"/>
                        <a:pt x="1" y="608"/>
                      </a:cubicBezTo>
                      <a:cubicBezTo>
                        <a:pt x="1" y="941"/>
                        <a:pt x="274" y="1215"/>
                        <a:pt x="608" y="1215"/>
                      </a:cubicBezTo>
                      <a:cubicBezTo>
                        <a:pt x="941" y="1215"/>
                        <a:pt x="1203" y="941"/>
                        <a:pt x="1203" y="608"/>
                      </a:cubicBezTo>
                      <a:cubicBezTo>
                        <a:pt x="1203"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3"/>
                <p:cNvSpPr/>
                <p:nvPr/>
              </p:nvSpPr>
              <p:spPr>
                <a:xfrm>
                  <a:off x="5396325" y="1527833"/>
                  <a:ext cx="45028" cy="45028"/>
                </a:xfrm>
                <a:custGeom>
                  <a:avLst/>
                  <a:gdLst/>
                  <a:ahLst/>
                  <a:cxnLst/>
                  <a:rect l="l" t="t" r="r" b="b"/>
                  <a:pathLst>
                    <a:path w="1215" h="1215" extrusionOk="0">
                      <a:moveTo>
                        <a:pt x="608" y="0"/>
                      </a:moveTo>
                      <a:cubicBezTo>
                        <a:pt x="274" y="0"/>
                        <a:pt x="0" y="274"/>
                        <a:pt x="0" y="608"/>
                      </a:cubicBezTo>
                      <a:cubicBezTo>
                        <a:pt x="0" y="941"/>
                        <a:pt x="274" y="1215"/>
                        <a:pt x="608" y="1215"/>
                      </a:cubicBezTo>
                      <a:cubicBezTo>
                        <a:pt x="941" y="1215"/>
                        <a:pt x="1215" y="941"/>
                        <a:pt x="1215" y="608"/>
                      </a:cubicBezTo>
                      <a:cubicBezTo>
                        <a:pt x="1215"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3"/>
                <p:cNvSpPr/>
                <p:nvPr/>
              </p:nvSpPr>
              <p:spPr>
                <a:xfrm>
                  <a:off x="5459848" y="1527833"/>
                  <a:ext cx="45065" cy="45028"/>
                </a:xfrm>
                <a:custGeom>
                  <a:avLst/>
                  <a:gdLst/>
                  <a:ahLst/>
                  <a:cxnLst/>
                  <a:rect l="l" t="t" r="r" b="b"/>
                  <a:pathLst>
                    <a:path w="1216" h="1215" extrusionOk="0">
                      <a:moveTo>
                        <a:pt x="608" y="0"/>
                      </a:moveTo>
                      <a:cubicBezTo>
                        <a:pt x="275" y="0"/>
                        <a:pt x="1" y="274"/>
                        <a:pt x="1" y="608"/>
                      </a:cubicBezTo>
                      <a:cubicBezTo>
                        <a:pt x="1" y="941"/>
                        <a:pt x="275" y="1215"/>
                        <a:pt x="608" y="1215"/>
                      </a:cubicBezTo>
                      <a:cubicBezTo>
                        <a:pt x="941" y="1215"/>
                        <a:pt x="1215" y="941"/>
                        <a:pt x="1215" y="608"/>
                      </a:cubicBezTo>
                      <a:cubicBezTo>
                        <a:pt x="1215"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3"/>
                <p:cNvSpPr/>
                <p:nvPr/>
              </p:nvSpPr>
              <p:spPr>
                <a:xfrm>
                  <a:off x="5869780" y="3810454"/>
                  <a:ext cx="1973297" cy="4002"/>
                </a:xfrm>
                <a:custGeom>
                  <a:avLst/>
                  <a:gdLst/>
                  <a:ahLst/>
                  <a:cxnLst/>
                  <a:rect l="l" t="t" r="r" b="b"/>
                  <a:pathLst>
                    <a:path w="53246" h="108" extrusionOk="0">
                      <a:moveTo>
                        <a:pt x="26623" y="0"/>
                      </a:moveTo>
                      <a:cubicBezTo>
                        <a:pt x="11919" y="0"/>
                        <a:pt x="1" y="24"/>
                        <a:pt x="1" y="60"/>
                      </a:cubicBezTo>
                      <a:cubicBezTo>
                        <a:pt x="1" y="84"/>
                        <a:pt x="11931" y="107"/>
                        <a:pt x="26623" y="107"/>
                      </a:cubicBezTo>
                      <a:cubicBezTo>
                        <a:pt x="41315" y="107"/>
                        <a:pt x="53246" y="84"/>
                        <a:pt x="53246" y="60"/>
                      </a:cubicBezTo>
                      <a:cubicBezTo>
                        <a:pt x="53246" y="24"/>
                        <a:pt x="41327" y="0"/>
                        <a:pt x="266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3"/>
                <p:cNvSpPr/>
                <p:nvPr/>
              </p:nvSpPr>
              <p:spPr>
                <a:xfrm>
                  <a:off x="7453917" y="1291013"/>
                  <a:ext cx="688352" cy="603077"/>
                </a:xfrm>
                <a:custGeom>
                  <a:avLst/>
                  <a:gdLst/>
                  <a:ahLst/>
                  <a:cxnLst/>
                  <a:rect l="l" t="t" r="r" b="b"/>
                  <a:pathLst>
                    <a:path w="18574" h="16273" extrusionOk="0">
                      <a:moveTo>
                        <a:pt x="9277" y="1"/>
                      </a:moveTo>
                      <a:cubicBezTo>
                        <a:pt x="7829" y="1"/>
                        <a:pt x="6363" y="388"/>
                        <a:pt x="5037" y="1199"/>
                      </a:cubicBezTo>
                      <a:cubicBezTo>
                        <a:pt x="1203" y="3545"/>
                        <a:pt x="0" y="8557"/>
                        <a:pt x="2346" y="12391"/>
                      </a:cubicBezTo>
                      <a:lnTo>
                        <a:pt x="619" y="15463"/>
                      </a:lnTo>
                      <a:lnTo>
                        <a:pt x="619" y="15463"/>
                      </a:lnTo>
                      <a:lnTo>
                        <a:pt x="4298" y="14570"/>
                      </a:lnTo>
                      <a:cubicBezTo>
                        <a:pt x="5713" y="15667"/>
                        <a:pt x="7455" y="16273"/>
                        <a:pt x="9247" y="16273"/>
                      </a:cubicBezTo>
                      <a:cubicBezTo>
                        <a:pt x="9264" y="16273"/>
                        <a:pt x="9282" y="16273"/>
                        <a:pt x="9299" y="16273"/>
                      </a:cubicBezTo>
                      <a:cubicBezTo>
                        <a:pt x="10787" y="16273"/>
                        <a:pt x="12252" y="15856"/>
                        <a:pt x="13526" y="15082"/>
                      </a:cubicBezTo>
                      <a:cubicBezTo>
                        <a:pt x="17360" y="12736"/>
                        <a:pt x="18574" y="7724"/>
                        <a:pt x="16217" y="3890"/>
                      </a:cubicBezTo>
                      <a:cubicBezTo>
                        <a:pt x="14683" y="1383"/>
                        <a:pt x="12013" y="1"/>
                        <a:pt x="927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3"/>
                <p:cNvSpPr/>
                <p:nvPr/>
              </p:nvSpPr>
              <p:spPr>
                <a:xfrm>
                  <a:off x="7476413" y="1284268"/>
                  <a:ext cx="627908" cy="610860"/>
                </a:xfrm>
                <a:custGeom>
                  <a:avLst/>
                  <a:gdLst/>
                  <a:ahLst/>
                  <a:cxnLst/>
                  <a:rect l="l" t="t" r="r" b="b"/>
                  <a:pathLst>
                    <a:path w="16943" h="16483" extrusionOk="0">
                      <a:moveTo>
                        <a:pt x="113" y="15448"/>
                      </a:moveTo>
                      <a:lnTo>
                        <a:pt x="0" y="15645"/>
                      </a:lnTo>
                      <a:cubicBezTo>
                        <a:pt x="20" y="15613"/>
                        <a:pt x="57" y="15548"/>
                        <a:pt x="113" y="15448"/>
                      </a:cubicBezTo>
                      <a:close/>
                      <a:moveTo>
                        <a:pt x="0" y="15645"/>
                      </a:moveTo>
                      <a:lnTo>
                        <a:pt x="0" y="15645"/>
                      </a:lnTo>
                      <a:cubicBezTo>
                        <a:pt x="0" y="15645"/>
                        <a:pt x="0" y="15645"/>
                        <a:pt x="0" y="15645"/>
                      </a:cubicBezTo>
                      <a:close/>
                      <a:moveTo>
                        <a:pt x="8643" y="0"/>
                      </a:moveTo>
                      <a:cubicBezTo>
                        <a:pt x="8433" y="0"/>
                        <a:pt x="8223" y="8"/>
                        <a:pt x="8013" y="24"/>
                      </a:cubicBezTo>
                      <a:cubicBezTo>
                        <a:pt x="6835" y="107"/>
                        <a:pt x="5692" y="464"/>
                        <a:pt x="4668" y="1048"/>
                      </a:cubicBezTo>
                      <a:cubicBezTo>
                        <a:pt x="2810" y="2108"/>
                        <a:pt x="1429" y="3822"/>
                        <a:pt x="810" y="5870"/>
                      </a:cubicBezTo>
                      <a:cubicBezTo>
                        <a:pt x="560" y="6727"/>
                        <a:pt x="441" y="7632"/>
                        <a:pt x="465" y="8525"/>
                      </a:cubicBezTo>
                      <a:cubicBezTo>
                        <a:pt x="512" y="9961"/>
                        <a:pt x="938" y="11350"/>
                        <a:pt x="1696" y="12574"/>
                      </a:cubicBezTo>
                      <a:lnTo>
                        <a:pt x="1696" y="12574"/>
                      </a:lnTo>
                      <a:cubicBezTo>
                        <a:pt x="838" y="14131"/>
                        <a:pt x="332" y="15057"/>
                        <a:pt x="113" y="15448"/>
                      </a:cubicBezTo>
                      <a:lnTo>
                        <a:pt x="113" y="15448"/>
                      </a:lnTo>
                      <a:lnTo>
                        <a:pt x="1751" y="12585"/>
                      </a:lnTo>
                      <a:cubicBezTo>
                        <a:pt x="1751" y="12573"/>
                        <a:pt x="1751" y="12561"/>
                        <a:pt x="1751" y="12561"/>
                      </a:cubicBezTo>
                      <a:cubicBezTo>
                        <a:pt x="1001" y="11347"/>
                        <a:pt x="596" y="9954"/>
                        <a:pt x="548" y="8525"/>
                      </a:cubicBezTo>
                      <a:cubicBezTo>
                        <a:pt x="524" y="7632"/>
                        <a:pt x="643" y="6751"/>
                        <a:pt x="893" y="5894"/>
                      </a:cubicBezTo>
                      <a:cubicBezTo>
                        <a:pt x="1513" y="3882"/>
                        <a:pt x="2870" y="2179"/>
                        <a:pt x="4703" y="1143"/>
                      </a:cubicBezTo>
                      <a:cubicBezTo>
                        <a:pt x="5715" y="560"/>
                        <a:pt x="6847" y="214"/>
                        <a:pt x="8013" y="131"/>
                      </a:cubicBezTo>
                      <a:cubicBezTo>
                        <a:pt x="8221" y="115"/>
                        <a:pt x="8429" y="107"/>
                        <a:pt x="8636" y="107"/>
                      </a:cubicBezTo>
                      <a:cubicBezTo>
                        <a:pt x="9665" y="107"/>
                        <a:pt x="10682" y="302"/>
                        <a:pt x="11633" y="679"/>
                      </a:cubicBezTo>
                      <a:cubicBezTo>
                        <a:pt x="11788" y="738"/>
                        <a:pt x="11930" y="798"/>
                        <a:pt x="12073" y="869"/>
                      </a:cubicBezTo>
                      <a:lnTo>
                        <a:pt x="12502" y="1072"/>
                      </a:lnTo>
                      <a:lnTo>
                        <a:pt x="12907" y="1322"/>
                      </a:lnTo>
                      <a:cubicBezTo>
                        <a:pt x="13050" y="1405"/>
                        <a:pt x="13193" y="1488"/>
                        <a:pt x="13324" y="1596"/>
                      </a:cubicBezTo>
                      <a:lnTo>
                        <a:pt x="13705" y="1881"/>
                      </a:lnTo>
                      <a:cubicBezTo>
                        <a:pt x="13835" y="1977"/>
                        <a:pt x="13955" y="2084"/>
                        <a:pt x="14074" y="2203"/>
                      </a:cubicBezTo>
                      <a:cubicBezTo>
                        <a:pt x="14193" y="2310"/>
                        <a:pt x="14324" y="2417"/>
                        <a:pt x="14431" y="2536"/>
                      </a:cubicBezTo>
                      <a:lnTo>
                        <a:pt x="14764" y="2893"/>
                      </a:lnTo>
                      <a:cubicBezTo>
                        <a:pt x="15598" y="3846"/>
                        <a:pt x="16193" y="4989"/>
                        <a:pt x="16491" y="6215"/>
                      </a:cubicBezTo>
                      <a:cubicBezTo>
                        <a:pt x="16800" y="7394"/>
                        <a:pt x="16836" y="8620"/>
                        <a:pt x="16610" y="9811"/>
                      </a:cubicBezTo>
                      <a:cubicBezTo>
                        <a:pt x="16395" y="10942"/>
                        <a:pt x="15943" y="12014"/>
                        <a:pt x="15276" y="12954"/>
                      </a:cubicBezTo>
                      <a:cubicBezTo>
                        <a:pt x="14086" y="14657"/>
                        <a:pt x="12288" y="15835"/>
                        <a:pt x="10252" y="16252"/>
                      </a:cubicBezTo>
                      <a:lnTo>
                        <a:pt x="9573" y="16359"/>
                      </a:lnTo>
                      <a:cubicBezTo>
                        <a:pt x="9347" y="16383"/>
                        <a:pt x="9121" y="16395"/>
                        <a:pt x="8894" y="16407"/>
                      </a:cubicBezTo>
                      <a:cubicBezTo>
                        <a:pt x="8784" y="16413"/>
                        <a:pt x="8673" y="16416"/>
                        <a:pt x="8562" y="16416"/>
                      </a:cubicBezTo>
                      <a:cubicBezTo>
                        <a:pt x="8244" y="16416"/>
                        <a:pt x="7926" y="16392"/>
                        <a:pt x="7609" y="16347"/>
                      </a:cubicBezTo>
                      <a:cubicBezTo>
                        <a:pt x="6847" y="16252"/>
                        <a:pt x="6096" y="16050"/>
                        <a:pt x="5382" y="15728"/>
                      </a:cubicBezTo>
                      <a:cubicBezTo>
                        <a:pt x="4790" y="15468"/>
                        <a:pt x="4234" y="15137"/>
                        <a:pt x="3724" y="14747"/>
                      </a:cubicBezTo>
                      <a:lnTo>
                        <a:pt x="3724" y="14747"/>
                      </a:lnTo>
                      <a:cubicBezTo>
                        <a:pt x="3724" y="14741"/>
                        <a:pt x="3721" y="14734"/>
                        <a:pt x="3715" y="14728"/>
                      </a:cubicBezTo>
                      <a:lnTo>
                        <a:pt x="3709" y="14735"/>
                      </a:lnTo>
                      <a:lnTo>
                        <a:pt x="3709" y="14735"/>
                      </a:lnTo>
                      <a:cubicBezTo>
                        <a:pt x="3705" y="14732"/>
                        <a:pt x="3701" y="14731"/>
                        <a:pt x="3697" y="14731"/>
                      </a:cubicBezTo>
                      <a:cubicBezTo>
                        <a:pt x="3695" y="14731"/>
                        <a:pt x="3693" y="14732"/>
                        <a:pt x="3690" y="14733"/>
                      </a:cubicBezTo>
                      <a:lnTo>
                        <a:pt x="3690" y="14733"/>
                      </a:lnTo>
                      <a:lnTo>
                        <a:pt x="3691" y="14728"/>
                      </a:lnTo>
                      <a:lnTo>
                        <a:pt x="12" y="15645"/>
                      </a:lnTo>
                      <a:lnTo>
                        <a:pt x="12" y="15645"/>
                      </a:lnTo>
                      <a:lnTo>
                        <a:pt x="3675" y="14771"/>
                      </a:lnTo>
                      <a:lnTo>
                        <a:pt x="3675" y="14771"/>
                      </a:lnTo>
                      <a:cubicBezTo>
                        <a:pt x="3676" y="14772"/>
                        <a:pt x="3678" y="14774"/>
                        <a:pt x="3679" y="14776"/>
                      </a:cubicBezTo>
                      <a:lnTo>
                        <a:pt x="3681" y="14769"/>
                      </a:lnTo>
                      <a:lnTo>
                        <a:pt x="3681" y="14769"/>
                      </a:lnTo>
                      <a:lnTo>
                        <a:pt x="3685" y="14768"/>
                      </a:lnTo>
                      <a:lnTo>
                        <a:pt x="3685" y="14768"/>
                      </a:lnTo>
                      <a:cubicBezTo>
                        <a:pt x="4207" y="15171"/>
                        <a:pt x="4765" y="15503"/>
                        <a:pt x="5358" y="15776"/>
                      </a:cubicBezTo>
                      <a:cubicBezTo>
                        <a:pt x="6073" y="16097"/>
                        <a:pt x="6835" y="16312"/>
                        <a:pt x="7609" y="16419"/>
                      </a:cubicBezTo>
                      <a:cubicBezTo>
                        <a:pt x="7941" y="16465"/>
                        <a:pt x="8273" y="16483"/>
                        <a:pt x="8611" y="16483"/>
                      </a:cubicBezTo>
                      <a:cubicBezTo>
                        <a:pt x="8709" y="16483"/>
                        <a:pt x="8807" y="16481"/>
                        <a:pt x="8906" y="16478"/>
                      </a:cubicBezTo>
                      <a:cubicBezTo>
                        <a:pt x="9121" y="16466"/>
                        <a:pt x="9347" y="16455"/>
                        <a:pt x="9585" y="16431"/>
                      </a:cubicBezTo>
                      <a:lnTo>
                        <a:pt x="10276" y="16324"/>
                      </a:lnTo>
                      <a:cubicBezTo>
                        <a:pt x="12323" y="15907"/>
                        <a:pt x="14145" y="14716"/>
                        <a:pt x="15359" y="13002"/>
                      </a:cubicBezTo>
                      <a:cubicBezTo>
                        <a:pt x="16026" y="12049"/>
                        <a:pt x="16491" y="10966"/>
                        <a:pt x="16717" y="9823"/>
                      </a:cubicBezTo>
                      <a:cubicBezTo>
                        <a:pt x="16943" y="8620"/>
                        <a:pt x="16895" y="7370"/>
                        <a:pt x="16598" y="6179"/>
                      </a:cubicBezTo>
                      <a:cubicBezTo>
                        <a:pt x="16288" y="4941"/>
                        <a:pt x="15681" y="3786"/>
                        <a:pt x="14836" y="2822"/>
                      </a:cubicBezTo>
                      <a:lnTo>
                        <a:pt x="14502" y="2453"/>
                      </a:lnTo>
                      <a:cubicBezTo>
                        <a:pt x="14395" y="2322"/>
                        <a:pt x="14276" y="2227"/>
                        <a:pt x="14145" y="2108"/>
                      </a:cubicBezTo>
                      <a:cubicBezTo>
                        <a:pt x="14014" y="1988"/>
                        <a:pt x="13907" y="1881"/>
                        <a:pt x="13776" y="1786"/>
                      </a:cubicBezTo>
                      <a:lnTo>
                        <a:pt x="13383" y="1488"/>
                      </a:lnTo>
                      <a:cubicBezTo>
                        <a:pt x="13252" y="1393"/>
                        <a:pt x="13109" y="1310"/>
                        <a:pt x="12966" y="1226"/>
                      </a:cubicBezTo>
                      <a:lnTo>
                        <a:pt x="12562" y="976"/>
                      </a:lnTo>
                      <a:lnTo>
                        <a:pt x="12121" y="762"/>
                      </a:lnTo>
                      <a:cubicBezTo>
                        <a:pt x="11978" y="691"/>
                        <a:pt x="11835" y="631"/>
                        <a:pt x="11680" y="572"/>
                      </a:cubicBezTo>
                      <a:cubicBezTo>
                        <a:pt x="10719" y="195"/>
                        <a:pt x="9684" y="0"/>
                        <a:pt x="8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3"/>
                <p:cNvSpPr/>
                <p:nvPr/>
              </p:nvSpPr>
              <p:spPr>
                <a:xfrm>
                  <a:off x="7671021" y="1507523"/>
                  <a:ext cx="253305" cy="159321"/>
                </a:xfrm>
                <a:custGeom>
                  <a:avLst/>
                  <a:gdLst/>
                  <a:ahLst/>
                  <a:cxnLst/>
                  <a:rect l="l" t="t" r="r" b="b"/>
                  <a:pathLst>
                    <a:path w="6835" h="4299" extrusionOk="0">
                      <a:moveTo>
                        <a:pt x="6834" y="1"/>
                      </a:moveTo>
                      <a:lnTo>
                        <a:pt x="6834" y="1"/>
                      </a:lnTo>
                      <a:cubicBezTo>
                        <a:pt x="6739" y="84"/>
                        <a:pt x="6644" y="167"/>
                        <a:pt x="6549" y="251"/>
                      </a:cubicBezTo>
                      <a:lnTo>
                        <a:pt x="5810" y="917"/>
                      </a:lnTo>
                      <a:cubicBezTo>
                        <a:pt x="5191" y="1489"/>
                        <a:pt x="4334" y="2263"/>
                        <a:pt x="3405" y="3132"/>
                      </a:cubicBezTo>
                      <a:lnTo>
                        <a:pt x="3297" y="3232"/>
                      </a:lnTo>
                      <a:lnTo>
                        <a:pt x="3297" y="3232"/>
                      </a:lnTo>
                      <a:lnTo>
                        <a:pt x="2179" y="2287"/>
                      </a:lnTo>
                      <a:lnTo>
                        <a:pt x="2143" y="2263"/>
                      </a:lnTo>
                      <a:lnTo>
                        <a:pt x="2107" y="2287"/>
                      </a:lnTo>
                      <a:lnTo>
                        <a:pt x="572" y="3727"/>
                      </a:lnTo>
                      <a:cubicBezTo>
                        <a:pt x="405" y="3894"/>
                        <a:pt x="262" y="4037"/>
                        <a:pt x="143" y="4144"/>
                      </a:cubicBezTo>
                      <a:cubicBezTo>
                        <a:pt x="83" y="4192"/>
                        <a:pt x="36" y="4239"/>
                        <a:pt x="0" y="4299"/>
                      </a:cubicBezTo>
                      <a:cubicBezTo>
                        <a:pt x="60" y="4263"/>
                        <a:pt x="119" y="4215"/>
                        <a:pt x="167" y="4168"/>
                      </a:cubicBezTo>
                      <a:lnTo>
                        <a:pt x="619" y="3763"/>
                      </a:lnTo>
                      <a:lnTo>
                        <a:pt x="2150" y="2373"/>
                      </a:lnTo>
                      <a:lnTo>
                        <a:pt x="3262" y="3334"/>
                      </a:lnTo>
                      <a:lnTo>
                        <a:pt x="3298" y="3370"/>
                      </a:lnTo>
                      <a:lnTo>
                        <a:pt x="3334" y="3334"/>
                      </a:lnTo>
                      <a:lnTo>
                        <a:pt x="3477" y="3203"/>
                      </a:lnTo>
                      <a:cubicBezTo>
                        <a:pt x="4417" y="2334"/>
                        <a:pt x="5251" y="1537"/>
                        <a:pt x="5870" y="965"/>
                      </a:cubicBezTo>
                      <a:lnTo>
                        <a:pt x="6584" y="263"/>
                      </a:lnTo>
                      <a:cubicBezTo>
                        <a:pt x="6679" y="191"/>
                        <a:pt x="6763" y="96"/>
                        <a:pt x="68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3"/>
                <p:cNvSpPr/>
                <p:nvPr/>
              </p:nvSpPr>
              <p:spPr>
                <a:xfrm>
                  <a:off x="7848395" y="1505337"/>
                  <a:ext cx="81236" cy="72378"/>
                </a:xfrm>
                <a:custGeom>
                  <a:avLst/>
                  <a:gdLst/>
                  <a:ahLst/>
                  <a:cxnLst/>
                  <a:rect l="l" t="t" r="r" b="b"/>
                  <a:pathLst>
                    <a:path w="2192" h="1953" extrusionOk="0">
                      <a:moveTo>
                        <a:pt x="1989" y="0"/>
                      </a:moveTo>
                      <a:cubicBezTo>
                        <a:pt x="1441" y="24"/>
                        <a:pt x="941" y="48"/>
                        <a:pt x="584" y="72"/>
                      </a:cubicBezTo>
                      <a:cubicBezTo>
                        <a:pt x="393" y="72"/>
                        <a:pt x="191" y="95"/>
                        <a:pt x="0" y="143"/>
                      </a:cubicBezTo>
                      <a:cubicBezTo>
                        <a:pt x="112" y="157"/>
                        <a:pt x="228" y="163"/>
                        <a:pt x="343" y="163"/>
                      </a:cubicBezTo>
                      <a:cubicBezTo>
                        <a:pt x="424" y="163"/>
                        <a:pt x="505" y="160"/>
                        <a:pt x="584" y="155"/>
                      </a:cubicBezTo>
                      <a:cubicBezTo>
                        <a:pt x="941" y="155"/>
                        <a:pt x="1441" y="131"/>
                        <a:pt x="1989" y="107"/>
                      </a:cubicBezTo>
                      <a:lnTo>
                        <a:pt x="2027" y="107"/>
                      </a:lnTo>
                      <a:cubicBezTo>
                        <a:pt x="2050" y="612"/>
                        <a:pt x="2073" y="1070"/>
                        <a:pt x="2108" y="1405"/>
                      </a:cubicBezTo>
                      <a:cubicBezTo>
                        <a:pt x="2108" y="1596"/>
                        <a:pt x="2132" y="1774"/>
                        <a:pt x="2167" y="1953"/>
                      </a:cubicBezTo>
                      <a:cubicBezTo>
                        <a:pt x="2191" y="1774"/>
                        <a:pt x="2191" y="1584"/>
                        <a:pt x="2179" y="1405"/>
                      </a:cubicBezTo>
                      <a:cubicBezTo>
                        <a:pt x="2167" y="1060"/>
                        <a:pt x="2155" y="584"/>
                        <a:pt x="2132" y="60"/>
                      </a:cubicBezTo>
                      <a:lnTo>
                        <a:pt x="21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3"/>
                <p:cNvSpPr/>
                <p:nvPr/>
              </p:nvSpPr>
              <p:spPr>
                <a:xfrm>
                  <a:off x="6828660" y="1015687"/>
                  <a:ext cx="501274" cy="1099088"/>
                </a:xfrm>
                <a:custGeom>
                  <a:avLst/>
                  <a:gdLst/>
                  <a:ahLst/>
                  <a:cxnLst/>
                  <a:rect l="l" t="t" r="r" b="b"/>
                  <a:pathLst>
                    <a:path w="13526" h="29657" extrusionOk="0">
                      <a:moveTo>
                        <a:pt x="1487" y="1"/>
                      </a:moveTo>
                      <a:cubicBezTo>
                        <a:pt x="988" y="1"/>
                        <a:pt x="490" y="53"/>
                        <a:pt x="0" y="163"/>
                      </a:cubicBezTo>
                      <a:lnTo>
                        <a:pt x="9525" y="29536"/>
                      </a:lnTo>
                      <a:cubicBezTo>
                        <a:pt x="9969" y="29596"/>
                        <a:pt x="10423" y="29656"/>
                        <a:pt x="10874" y="29656"/>
                      </a:cubicBezTo>
                      <a:cubicBezTo>
                        <a:pt x="11137" y="29656"/>
                        <a:pt x="11398" y="29636"/>
                        <a:pt x="11656" y="29583"/>
                      </a:cubicBezTo>
                      <a:cubicBezTo>
                        <a:pt x="12359" y="29452"/>
                        <a:pt x="13049" y="29036"/>
                        <a:pt x="13323" y="28369"/>
                      </a:cubicBezTo>
                      <a:cubicBezTo>
                        <a:pt x="13478" y="27881"/>
                        <a:pt x="13526" y="27381"/>
                        <a:pt x="13454" y="26881"/>
                      </a:cubicBezTo>
                      <a:cubicBezTo>
                        <a:pt x="13216" y="22880"/>
                        <a:pt x="12823" y="18891"/>
                        <a:pt x="12275" y="14915"/>
                      </a:cubicBezTo>
                      <a:cubicBezTo>
                        <a:pt x="11954" y="12522"/>
                        <a:pt x="11561" y="10117"/>
                        <a:pt x="10739" y="7842"/>
                      </a:cubicBezTo>
                      <a:cubicBezTo>
                        <a:pt x="9906" y="5568"/>
                        <a:pt x="8608" y="3425"/>
                        <a:pt x="6727" y="1925"/>
                      </a:cubicBezTo>
                      <a:cubicBezTo>
                        <a:pt x="5241" y="740"/>
                        <a:pt x="3361" y="1"/>
                        <a:pt x="1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3"/>
                <p:cNvSpPr/>
                <p:nvPr/>
              </p:nvSpPr>
              <p:spPr>
                <a:xfrm>
                  <a:off x="6454900" y="1058530"/>
                  <a:ext cx="385239" cy="1299546"/>
                </a:xfrm>
                <a:custGeom>
                  <a:avLst/>
                  <a:gdLst/>
                  <a:ahLst/>
                  <a:cxnLst/>
                  <a:rect l="l" t="t" r="r" b="b"/>
                  <a:pathLst>
                    <a:path w="10395" h="35066" extrusionOk="0">
                      <a:moveTo>
                        <a:pt x="6507" y="1"/>
                      </a:moveTo>
                      <a:cubicBezTo>
                        <a:pt x="4789" y="1"/>
                        <a:pt x="2854" y="707"/>
                        <a:pt x="1905" y="2091"/>
                      </a:cubicBezTo>
                      <a:cubicBezTo>
                        <a:pt x="1108" y="3269"/>
                        <a:pt x="1298" y="5329"/>
                        <a:pt x="1012" y="6734"/>
                      </a:cubicBezTo>
                      <a:cubicBezTo>
                        <a:pt x="560" y="8984"/>
                        <a:pt x="120" y="11247"/>
                        <a:pt x="60" y="13544"/>
                      </a:cubicBezTo>
                      <a:cubicBezTo>
                        <a:pt x="0" y="16057"/>
                        <a:pt x="405" y="18569"/>
                        <a:pt x="810" y="21057"/>
                      </a:cubicBezTo>
                      <a:cubicBezTo>
                        <a:pt x="1263" y="23808"/>
                        <a:pt x="1715" y="26558"/>
                        <a:pt x="2167" y="29308"/>
                      </a:cubicBezTo>
                      <a:cubicBezTo>
                        <a:pt x="2370" y="30523"/>
                        <a:pt x="2572" y="31785"/>
                        <a:pt x="3156" y="32868"/>
                      </a:cubicBezTo>
                      <a:cubicBezTo>
                        <a:pt x="3727" y="33952"/>
                        <a:pt x="4751" y="34904"/>
                        <a:pt x="5965" y="35047"/>
                      </a:cubicBezTo>
                      <a:cubicBezTo>
                        <a:pt x="6074" y="35060"/>
                        <a:pt x="6183" y="35066"/>
                        <a:pt x="6291" y="35066"/>
                      </a:cubicBezTo>
                      <a:cubicBezTo>
                        <a:pt x="7308" y="35066"/>
                        <a:pt x="8288" y="34525"/>
                        <a:pt x="8966" y="33761"/>
                      </a:cubicBezTo>
                      <a:cubicBezTo>
                        <a:pt x="9716" y="32916"/>
                        <a:pt x="10145" y="31820"/>
                        <a:pt x="10395" y="30725"/>
                      </a:cubicBezTo>
                      <a:lnTo>
                        <a:pt x="6978" y="19"/>
                      </a:lnTo>
                      <a:cubicBezTo>
                        <a:pt x="6823" y="7"/>
                        <a:pt x="6666" y="1"/>
                        <a:pt x="65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3"/>
                <p:cNvSpPr/>
                <p:nvPr/>
              </p:nvSpPr>
              <p:spPr>
                <a:xfrm>
                  <a:off x="6618153" y="1977456"/>
                  <a:ext cx="631021" cy="699433"/>
                </a:xfrm>
                <a:custGeom>
                  <a:avLst/>
                  <a:gdLst/>
                  <a:ahLst/>
                  <a:cxnLst/>
                  <a:rect l="l" t="t" r="r" b="b"/>
                  <a:pathLst>
                    <a:path w="17027" h="18873" extrusionOk="0">
                      <a:moveTo>
                        <a:pt x="17027" y="1"/>
                      </a:moveTo>
                      <a:lnTo>
                        <a:pt x="4180" y="906"/>
                      </a:lnTo>
                      <a:cubicBezTo>
                        <a:pt x="4169" y="905"/>
                        <a:pt x="4157" y="905"/>
                        <a:pt x="4144" y="905"/>
                      </a:cubicBezTo>
                      <a:cubicBezTo>
                        <a:pt x="3501" y="905"/>
                        <a:pt x="1" y="1751"/>
                        <a:pt x="1" y="1751"/>
                      </a:cubicBezTo>
                      <a:lnTo>
                        <a:pt x="4239" y="18325"/>
                      </a:lnTo>
                      <a:lnTo>
                        <a:pt x="11014" y="18872"/>
                      </a:lnTo>
                      <a:lnTo>
                        <a:pt x="17027" y="1"/>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3"/>
                <p:cNvSpPr/>
                <p:nvPr/>
              </p:nvSpPr>
              <p:spPr>
                <a:xfrm>
                  <a:off x="6720108" y="2529924"/>
                  <a:ext cx="441718" cy="881213"/>
                </a:xfrm>
                <a:custGeom>
                  <a:avLst/>
                  <a:gdLst/>
                  <a:ahLst/>
                  <a:cxnLst/>
                  <a:rect l="l" t="t" r="r" b="b"/>
                  <a:pathLst>
                    <a:path w="11919" h="23778" extrusionOk="0">
                      <a:moveTo>
                        <a:pt x="9049" y="0"/>
                      </a:moveTo>
                      <a:cubicBezTo>
                        <a:pt x="8073" y="1203"/>
                        <a:pt x="6739" y="2048"/>
                        <a:pt x="5239" y="2417"/>
                      </a:cubicBezTo>
                      <a:cubicBezTo>
                        <a:pt x="4862" y="2520"/>
                        <a:pt x="4477" y="2571"/>
                        <a:pt x="4095" y="2571"/>
                      </a:cubicBezTo>
                      <a:cubicBezTo>
                        <a:pt x="3631" y="2571"/>
                        <a:pt x="3170" y="2496"/>
                        <a:pt x="2727" y="2346"/>
                      </a:cubicBezTo>
                      <a:cubicBezTo>
                        <a:pt x="1929" y="2036"/>
                        <a:pt x="1250" y="1322"/>
                        <a:pt x="1155" y="465"/>
                      </a:cubicBezTo>
                      <a:lnTo>
                        <a:pt x="0" y="3977"/>
                      </a:lnTo>
                      <a:lnTo>
                        <a:pt x="2060" y="14228"/>
                      </a:lnTo>
                      <a:lnTo>
                        <a:pt x="5394" y="23777"/>
                      </a:lnTo>
                      <a:lnTo>
                        <a:pt x="11918" y="23741"/>
                      </a:lnTo>
                      <a:lnTo>
                        <a:pt x="90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3"/>
                <p:cNvSpPr/>
                <p:nvPr/>
              </p:nvSpPr>
              <p:spPr>
                <a:xfrm>
                  <a:off x="5756373" y="2010996"/>
                  <a:ext cx="1236877" cy="1400572"/>
                </a:xfrm>
                <a:custGeom>
                  <a:avLst/>
                  <a:gdLst/>
                  <a:ahLst/>
                  <a:cxnLst/>
                  <a:rect l="l" t="t" r="r" b="b"/>
                  <a:pathLst>
                    <a:path w="33375" h="37792" extrusionOk="0">
                      <a:moveTo>
                        <a:pt x="24135" y="1"/>
                      </a:moveTo>
                      <a:cubicBezTo>
                        <a:pt x="24135" y="1"/>
                        <a:pt x="16408" y="1941"/>
                        <a:pt x="15562" y="2632"/>
                      </a:cubicBezTo>
                      <a:cubicBezTo>
                        <a:pt x="14717" y="3323"/>
                        <a:pt x="11895" y="12514"/>
                        <a:pt x="11895" y="12514"/>
                      </a:cubicBezTo>
                      <a:lnTo>
                        <a:pt x="8978" y="16038"/>
                      </a:lnTo>
                      <a:lnTo>
                        <a:pt x="6371" y="21944"/>
                      </a:lnTo>
                      <a:lnTo>
                        <a:pt x="5430" y="19896"/>
                      </a:lnTo>
                      <a:lnTo>
                        <a:pt x="1" y="22170"/>
                      </a:lnTo>
                      <a:lnTo>
                        <a:pt x="25" y="29576"/>
                      </a:lnTo>
                      <a:cubicBezTo>
                        <a:pt x="25" y="29576"/>
                        <a:pt x="3858" y="35124"/>
                        <a:pt x="5728" y="35207"/>
                      </a:cubicBezTo>
                      <a:cubicBezTo>
                        <a:pt x="5778" y="35209"/>
                        <a:pt x="5828" y="35210"/>
                        <a:pt x="5878" y="35210"/>
                      </a:cubicBezTo>
                      <a:cubicBezTo>
                        <a:pt x="7687" y="35210"/>
                        <a:pt x="9324" y="33970"/>
                        <a:pt x="10645" y="33136"/>
                      </a:cubicBezTo>
                      <a:cubicBezTo>
                        <a:pt x="12002" y="32278"/>
                        <a:pt x="17765" y="18955"/>
                        <a:pt x="17765" y="18955"/>
                      </a:cubicBezTo>
                      <a:lnTo>
                        <a:pt x="17860" y="20086"/>
                      </a:lnTo>
                      <a:cubicBezTo>
                        <a:pt x="17991" y="21741"/>
                        <a:pt x="18384" y="23361"/>
                        <a:pt x="19003" y="24897"/>
                      </a:cubicBezTo>
                      <a:cubicBezTo>
                        <a:pt x="20920" y="29635"/>
                        <a:pt x="24528" y="37791"/>
                        <a:pt x="24528" y="37791"/>
                      </a:cubicBezTo>
                      <a:lnTo>
                        <a:pt x="33374" y="37755"/>
                      </a:lnTo>
                      <a:lnTo>
                        <a:pt x="30850" y="32302"/>
                      </a:lnTo>
                      <a:lnTo>
                        <a:pt x="28278" y="26492"/>
                      </a:lnTo>
                      <a:lnTo>
                        <a:pt x="26885" y="11883"/>
                      </a:lnTo>
                      <a:lnTo>
                        <a:pt x="24135"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3"/>
                <p:cNvSpPr/>
                <p:nvPr/>
              </p:nvSpPr>
              <p:spPr>
                <a:xfrm>
                  <a:off x="6954853" y="2010996"/>
                  <a:ext cx="817655" cy="1372258"/>
                </a:xfrm>
                <a:custGeom>
                  <a:avLst/>
                  <a:gdLst/>
                  <a:ahLst/>
                  <a:cxnLst/>
                  <a:rect l="l" t="t" r="r" b="b"/>
                  <a:pathLst>
                    <a:path w="22063" h="37028" extrusionOk="0">
                      <a:moveTo>
                        <a:pt x="16062" y="1"/>
                      </a:moveTo>
                      <a:lnTo>
                        <a:pt x="12728" y="7109"/>
                      </a:lnTo>
                      <a:lnTo>
                        <a:pt x="13121" y="24551"/>
                      </a:lnTo>
                      <a:lnTo>
                        <a:pt x="584" y="30445"/>
                      </a:lnTo>
                      <a:lnTo>
                        <a:pt x="0" y="31897"/>
                      </a:lnTo>
                      <a:lnTo>
                        <a:pt x="2501" y="36267"/>
                      </a:lnTo>
                      <a:cubicBezTo>
                        <a:pt x="2774" y="36751"/>
                        <a:pt x="3275" y="37027"/>
                        <a:pt x="3801" y="37027"/>
                      </a:cubicBezTo>
                      <a:cubicBezTo>
                        <a:pt x="3987" y="37027"/>
                        <a:pt x="4175" y="36993"/>
                        <a:pt x="4358" y="36922"/>
                      </a:cubicBezTo>
                      <a:cubicBezTo>
                        <a:pt x="8061" y="35469"/>
                        <a:pt x="19145" y="31064"/>
                        <a:pt x="20800" y="30076"/>
                      </a:cubicBezTo>
                      <a:cubicBezTo>
                        <a:pt x="22063" y="29326"/>
                        <a:pt x="19824" y="4989"/>
                        <a:pt x="19062" y="3275"/>
                      </a:cubicBezTo>
                      <a:cubicBezTo>
                        <a:pt x="17967" y="834"/>
                        <a:pt x="16062" y="1"/>
                        <a:pt x="16062"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3"/>
                <p:cNvSpPr/>
                <p:nvPr/>
              </p:nvSpPr>
              <p:spPr>
                <a:xfrm>
                  <a:off x="6952629" y="1906410"/>
                  <a:ext cx="676049" cy="1503821"/>
                </a:xfrm>
                <a:custGeom>
                  <a:avLst/>
                  <a:gdLst/>
                  <a:ahLst/>
                  <a:cxnLst/>
                  <a:rect l="l" t="t" r="r" b="b"/>
                  <a:pathLst>
                    <a:path w="18242" h="40578" extrusionOk="0">
                      <a:moveTo>
                        <a:pt x="5382" y="1"/>
                      </a:moveTo>
                      <a:cubicBezTo>
                        <a:pt x="5382" y="1"/>
                        <a:pt x="5978" y="1525"/>
                        <a:pt x="5894" y="2787"/>
                      </a:cubicBezTo>
                      <a:cubicBezTo>
                        <a:pt x="5811" y="4049"/>
                        <a:pt x="1" y="26564"/>
                        <a:pt x="1" y="26564"/>
                      </a:cubicBezTo>
                      <a:lnTo>
                        <a:pt x="3299" y="40577"/>
                      </a:lnTo>
                      <a:lnTo>
                        <a:pt x="18241" y="40530"/>
                      </a:lnTo>
                      <a:lnTo>
                        <a:pt x="14657" y="32826"/>
                      </a:lnTo>
                      <a:lnTo>
                        <a:pt x="16086" y="2763"/>
                      </a:lnTo>
                      <a:lnTo>
                        <a:pt x="9014" y="1465"/>
                      </a:lnTo>
                      <a:lnTo>
                        <a:pt x="6990"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3"/>
                <p:cNvSpPr/>
                <p:nvPr/>
              </p:nvSpPr>
              <p:spPr>
                <a:xfrm>
                  <a:off x="7033385" y="1960260"/>
                  <a:ext cx="259049" cy="1150787"/>
                </a:xfrm>
                <a:custGeom>
                  <a:avLst/>
                  <a:gdLst/>
                  <a:ahLst/>
                  <a:cxnLst/>
                  <a:rect l="l" t="t" r="r" b="b"/>
                  <a:pathLst>
                    <a:path w="6990" h="31052" extrusionOk="0">
                      <a:moveTo>
                        <a:pt x="6835" y="0"/>
                      </a:moveTo>
                      <a:cubicBezTo>
                        <a:pt x="6835" y="24"/>
                        <a:pt x="6823" y="36"/>
                        <a:pt x="6823" y="60"/>
                      </a:cubicBezTo>
                      <a:lnTo>
                        <a:pt x="6823" y="191"/>
                      </a:lnTo>
                      <a:cubicBezTo>
                        <a:pt x="6823" y="298"/>
                        <a:pt x="6835" y="465"/>
                        <a:pt x="6835" y="679"/>
                      </a:cubicBezTo>
                      <a:cubicBezTo>
                        <a:pt x="6859" y="1108"/>
                        <a:pt x="6882" y="1751"/>
                        <a:pt x="6882" y="2548"/>
                      </a:cubicBezTo>
                      <a:cubicBezTo>
                        <a:pt x="6906" y="4159"/>
                        <a:pt x="6824" y="6440"/>
                        <a:pt x="6682" y="9171"/>
                      </a:cubicBezTo>
                      <a:lnTo>
                        <a:pt x="6682" y="9171"/>
                      </a:lnTo>
                      <a:lnTo>
                        <a:pt x="4072" y="9299"/>
                      </a:lnTo>
                      <a:lnTo>
                        <a:pt x="3977" y="9299"/>
                      </a:lnTo>
                      <a:lnTo>
                        <a:pt x="4025" y="9383"/>
                      </a:lnTo>
                      <a:cubicBezTo>
                        <a:pt x="4635" y="10356"/>
                        <a:pt x="5476" y="11168"/>
                        <a:pt x="6469" y="11761"/>
                      </a:cubicBezTo>
                      <a:lnTo>
                        <a:pt x="6469" y="11761"/>
                      </a:lnTo>
                      <a:lnTo>
                        <a:pt x="5418" y="14062"/>
                      </a:lnTo>
                      <a:cubicBezTo>
                        <a:pt x="4418" y="16324"/>
                        <a:pt x="3477" y="18479"/>
                        <a:pt x="2715" y="20491"/>
                      </a:cubicBezTo>
                      <a:cubicBezTo>
                        <a:pt x="2037" y="22253"/>
                        <a:pt x="1441" y="24063"/>
                        <a:pt x="953" y="25897"/>
                      </a:cubicBezTo>
                      <a:cubicBezTo>
                        <a:pt x="548" y="27468"/>
                        <a:pt x="322" y="28754"/>
                        <a:pt x="179" y="29659"/>
                      </a:cubicBezTo>
                      <a:cubicBezTo>
                        <a:pt x="108" y="30111"/>
                        <a:pt x="72" y="30469"/>
                        <a:pt x="36" y="30695"/>
                      </a:cubicBezTo>
                      <a:cubicBezTo>
                        <a:pt x="24" y="30802"/>
                        <a:pt x="1" y="30897"/>
                        <a:pt x="1" y="30957"/>
                      </a:cubicBezTo>
                      <a:cubicBezTo>
                        <a:pt x="1" y="30992"/>
                        <a:pt x="1" y="31028"/>
                        <a:pt x="1" y="31052"/>
                      </a:cubicBezTo>
                      <a:cubicBezTo>
                        <a:pt x="12" y="31028"/>
                        <a:pt x="24" y="30992"/>
                        <a:pt x="24" y="30969"/>
                      </a:cubicBezTo>
                      <a:cubicBezTo>
                        <a:pt x="36" y="30897"/>
                        <a:pt x="48" y="30802"/>
                        <a:pt x="72" y="30695"/>
                      </a:cubicBezTo>
                      <a:cubicBezTo>
                        <a:pt x="108" y="30457"/>
                        <a:pt x="155" y="30111"/>
                        <a:pt x="227" y="29659"/>
                      </a:cubicBezTo>
                      <a:cubicBezTo>
                        <a:pt x="382" y="28778"/>
                        <a:pt x="620" y="27480"/>
                        <a:pt x="1048" y="25920"/>
                      </a:cubicBezTo>
                      <a:cubicBezTo>
                        <a:pt x="1536" y="24087"/>
                        <a:pt x="2132" y="22289"/>
                        <a:pt x="2822" y="20527"/>
                      </a:cubicBezTo>
                      <a:cubicBezTo>
                        <a:pt x="3584" y="18527"/>
                        <a:pt x="4525" y="16360"/>
                        <a:pt x="5549" y="14109"/>
                      </a:cubicBezTo>
                      <a:lnTo>
                        <a:pt x="6609" y="11764"/>
                      </a:lnTo>
                      <a:lnTo>
                        <a:pt x="6620" y="11716"/>
                      </a:lnTo>
                      <a:lnTo>
                        <a:pt x="6585" y="11680"/>
                      </a:lnTo>
                      <a:cubicBezTo>
                        <a:pt x="5611" y="11124"/>
                        <a:pt x="4785" y="10343"/>
                        <a:pt x="4170" y="9401"/>
                      </a:cubicBezTo>
                      <a:lnTo>
                        <a:pt x="4170" y="9401"/>
                      </a:lnTo>
                      <a:lnTo>
                        <a:pt x="6739" y="9252"/>
                      </a:lnTo>
                      <a:lnTo>
                        <a:pt x="6787" y="9252"/>
                      </a:lnTo>
                      <a:lnTo>
                        <a:pt x="6787" y="9204"/>
                      </a:lnTo>
                      <a:cubicBezTo>
                        <a:pt x="6918" y="6466"/>
                        <a:pt x="6990" y="4156"/>
                        <a:pt x="6954" y="2537"/>
                      </a:cubicBezTo>
                      <a:cubicBezTo>
                        <a:pt x="6930" y="1739"/>
                        <a:pt x="6906" y="1096"/>
                        <a:pt x="6870" y="667"/>
                      </a:cubicBezTo>
                      <a:cubicBezTo>
                        <a:pt x="6859" y="453"/>
                        <a:pt x="6835" y="298"/>
                        <a:pt x="6835" y="179"/>
                      </a:cubicBezTo>
                      <a:lnTo>
                        <a:pt x="6835" y="48"/>
                      </a:lnTo>
                      <a:lnTo>
                        <a:pt x="68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3"/>
                <p:cNvSpPr/>
                <p:nvPr/>
              </p:nvSpPr>
              <p:spPr>
                <a:xfrm>
                  <a:off x="6544476" y="2042350"/>
                  <a:ext cx="434677" cy="1302585"/>
                </a:xfrm>
                <a:custGeom>
                  <a:avLst/>
                  <a:gdLst/>
                  <a:ahLst/>
                  <a:cxnLst/>
                  <a:rect l="l" t="t" r="r" b="b"/>
                  <a:pathLst>
                    <a:path w="11729" h="35148" extrusionOk="0">
                      <a:moveTo>
                        <a:pt x="286" y="0"/>
                      </a:moveTo>
                      <a:cubicBezTo>
                        <a:pt x="286" y="0"/>
                        <a:pt x="286" y="48"/>
                        <a:pt x="274" y="155"/>
                      </a:cubicBezTo>
                      <a:cubicBezTo>
                        <a:pt x="274" y="262"/>
                        <a:pt x="262" y="417"/>
                        <a:pt x="262" y="607"/>
                      </a:cubicBezTo>
                      <a:cubicBezTo>
                        <a:pt x="250" y="1000"/>
                        <a:pt x="227" y="1584"/>
                        <a:pt x="191" y="2322"/>
                      </a:cubicBezTo>
                      <a:cubicBezTo>
                        <a:pt x="143" y="3798"/>
                        <a:pt x="84" y="5941"/>
                        <a:pt x="0" y="8537"/>
                      </a:cubicBezTo>
                      <a:lnTo>
                        <a:pt x="0" y="8608"/>
                      </a:lnTo>
                      <a:lnTo>
                        <a:pt x="60" y="8584"/>
                      </a:lnTo>
                      <a:cubicBezTo>
                        <a:pt x="262" y="8521"/>
                        <a:pt x="470" y="8490"/>
                        <a:pt x="677" y="8490"/>
                      </a:cubicBezTo>
                      <a:cubicBezTo>
                        <a:pt x="1140" y="8490"/>
                        <a:pt x="1597" y="8645"/>
                        <a:pt x="1964" y="8939"/>
                      </a:cubicBezTo>
                      <a:lnTo>
                        <a:pt x="1964" y="8939"/>
                      </a:lnTo>
                      <a:cubicBezTo>
                        <a:pt x="1300" y="9252"/>
                        <a:pt x="838" y="9921"/>
                        <a:pt x="631" y="10668"/>
                      </a:cubicBezTo>
                      <a:cubicBezTo>
                        <a:pt x="417" y="11442"/>
                        <a:pt x="453" y="12275"/>
                        <a:pt x="512" y="13109"/>
                      </a:cubicBezTo>
                      <a:cubicBezTo>
                        <a:pt x="631" y="14776"/>
                        <a:pt x="810" y="16526"/>
                        <a:pt x="1108" y="18324"/>
                      </a:cubicBezTo>
                      <a:cubicBezTo>
                        <a:pt x="1513" y="20979"/>
                        <a:pt x="2263" y="23574"/>
                        <a:pt x="3346" y="26027"/>
                      </a:cubicBezTo>
                      <a:cubicBezTo>
                        <a:pt x="4239" y="28039"/>
                        <a:pt x="5442" y="29897"/>
                        <a:pt x="6918" y="31528"/>
                      </a:cubicBezTo>
                      <a:cubicBezTo>
                        <a:pt x="7489" y="32147"/>
                        <a:pt x="8097" y="32730"/>
                        <a:pt x="8752" y="33254"/>
                      </a:cubicBezTo>
                      <a:cubicBezTo>
                        <a:pt x="9037" y="33504"/>
                        <a:pt x="9311" y="33707"/>
                        <a:pt x="9573" y="33885"/>
                      </a:cubicBezTo>
                      <a:cubicBezTo>
                        <a:pt x="9835" y="34076"/>
                        <a:pt x="10073" y="34230"/>
                        <a:pt x="10299" y="34373"/>
                      </a:cubicBezTo>
                      <a:cubicBezTo>
                        <a:pt x="10752" y="34635"/>
                        <a:pt x="11097" y="34838"/>
                        <a:pt x="11347" y="34957"/>
                      </a:cubicBezTo>
                      <a:lnTo>
                        <a:pt x="11633" y="35100"/>
                      </a:lnTo>
                      <a:lnTo>
                        <a:pt x="11728" y="35147"/>
                      </a:lnTo>
                      <a:lnTo>
                        <a:pt x="11633" y="35088"/>
                      </a:lnTo>
                      <a:lnTo>
                        <a:pt x="11359" y="34933"/>
                      </a:lnTo>
                      <a:cubicBezTo>
                        <a:pt x="11109" y="34814"/>
                        <a:pt x="10764" y="34600"/>
                        <a:pt x="10323" y="34326"/>
                      </a:cubicBezTo>
                      <a:cubicBezTo>
                        <a:pt x="10109" y="34183"/>
                        <a:pt x="9847" y="34016"/>
                        <a:pt x="9597" y="33838"/>
                      </a:cubicBezTo>
                      <a:cubicBezTo>
                        <a:pt x="9347" y="33659"/>
                        <a:pt x="9061" y="33445"/>
                        <a:pt x="8787" y="33207"/>
                      </a:cubicBezTo>
                      <a:cubicBezTo>
                        <a:pt x="8144" y="32671"/>
                        <a:pt x="7537" y="32087"/>
                        <a:pt x="6966" y="31468"/>
                      </a:cubicBezTo>
                      <a:cubicBezTo>
                        <a:pt x="5513" y="29837"/>
                        <a:pt x="4322" y="27992"/>
                        <a:pt x="3429" y="25991"/>
                      </a:cubicBezTo>
                      <a:cubicBezTo>
                        <a:pt x="2358" y="23527"/>
                        <a:pt x="1620" y="20943"/>
                        <a:pt x="1215" y="18300"/>
                      </a:cubicBezTo>
                      <a:cubicBezTo>
                        <a:pt x="917" y="16514"/>
                        <a:pt x="739" y="14764"/>
                        <a:pt x="620" y="13097"/>
                      </a:cubicBezTo>
                      <a:cubicBezTo>
                        <a:pt x="548" y="12275"/>
                        <a:pt x="512" y="11430"/>
                        <a:pt x="727" y="10692"/>
                      </a:cubicBezTo>
                      <a:cubicBezTo>
                        <a:pt x="941" y="9954"/>
                        <a:pt x="1405" y="9275"/>
                        <a:pt x="2084" y="8989"/>
                      </a:cubicBezTo>
                      <a:lnTo>
                        <a:pt x="2155" y="8965"/>
                      </a:lnTo>
                      <a:lnTo>
                        <a:pt x="2096" y="8906"/>
                      </a:lnTo>
                      <a:cubicBezTo>
                        <a:pt x="1697" y="8565"/>
                        <a:pt x="1195" y="8387"/>
                        <a:pt x="688" y="8387"/>
                      </a:cubicBezTo>
                      <a:cubicBezTo>
                        <a:pt x="490" y="8387"/>
                        <a:pt x="291" y="8415"/>
                        <a:pt x="97" y="8471"/>
                      </a:cubicBezTo>
                      <a:lnTo>
                        <a:pt x="97" y="8471"/>
                      </a:lnTo>
                      <a:cubicBezTo>
                        <a:pt x="156" y="5905"/>
                        <a:pt x="215" y="3797"/>
                        <a:pt x="250" y="2322"/>
                      </a:cubicBezTo>
                      <a:cubicBezTo>
                        <a:pt x="262" y="1584"/>
                        <a:pt x="286" y="1000"/>
                        <a:pt x="286" y="607"/>
                      </a:cubicBezTo>
                      <a:lnTo>
                        <a:pt x="286" y="155"/>
                      </a:lnTo>
                      <a:lnTo>
                        <a:pt x="2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3"/>
                <p:cNvSpPr/>
                <p:nvPr/>
              </p:nvSpPr>
              <p:spPr>
                <a:xfrm>
                  <a:off x="6963674" y="2385201"/>
                  <a:ext cx="759841" cy="1000175"/>
                </a:xfrm>
                <a:custGeom>
                  <a:avLst/>
                  <a:gdLst/>
                  <a:ahLst/>
                  <a:cxnLst/>
                  <a:rect l="l" t="t" r="r" b="b"/>
                  <a:pathLst>
                    <a:path w="20503" h="26988" extrusionOk="0">
                      <a:moveTo>
                        <a:pt x="12395" y="0"/>
                      </a:moveTo>
                      <a:lnTo>
                        <a:pt x="12395" y="0"/>
                      </a:lnTo>
                      <a:cubicBezTo>
                        <a:pt x="12395" y="191"/>
                        <a:pt x="12407" y="453"/>
                        <a:pt x="12419" y="798"/>
                      </a:cubicBezTo>
                      <a:cubicBezTo>
                        <a:pt x="12442" y="1512"/>
                        <a:pt x="12490" y="2536"/>
                        <a:pt x="12538" y="3846"/>
                      </a:cubicBezTo>
                      <a:cubicBezTo>
                        <a:pt x="12656" y="6459"/>
                        <a:pt x="12811" y="10174"/>
                        <a:pt x="12989" y="14614"/>
                      </a:cubicBezTo>
                      <a:lnTo>
                        <a:pt x="12989" y="14614"/>
                      </a:lnTo>
                      <a:lnTo>
                        <a:pt x="1393" y="19729"/>
                      </a:lnTo>
                      <a:lnTo>
                        <a:pt x="262" y="20229"/>
                      </a:lnTo>
                      <a:lnTo>
                        <a:pt x="250" y="20241"/>
                      </a:lnTo>
                      <a:lnTo>
                        <a:pt x="250" y="20253"/>
                      </a:lnTo>
                      <a:cubicBezTo>
                        <a:pt x="167" y="20455"/>
                        <a:pt x="84" y="20657"/>
                        <a:pt x="0" y="20860"/>
                      </a:cubicBezTo>
                      <a:lnTo>
                        <a:pt x="0" y="20872"/>
                      </a:lnTo>
                      <a:lnTo>
                        <a:pt x="0" y="20896"/>
                      </a:lnTo>
                      <a:cubicBezTo>
                        <a:pt x="822" y="22896"/>
                        <a:pt x="1620" y="24825"/>
                        <a:pt x="2370" y="26622"/>
                      </a:cubicBezTo>
                      <a:lnTo>
                        <a:pt x="2370" y="26646"/>
                      </a:lnTo>
                      <a:lnTo>
                        <a:pt x="2382" y="26646"/>
                      </a:lnTo>
                      <a:cubicBezTo>
                        <a:pt x="2691" y="26825"/>
                        <a:pt x="3036" y="26944"/>
                        <a:pt x="3394" y="26980"/>
                      </a:cubicBezTo>
                      <a:cubicBezTo>
                        <a:pt x="3433" y="26985"/>
                        <a:pt x="3473" y="26988"/>
                        <a:pt x="3512" y="26988"/>
                      </a:cubicBezTo>
                      <a:cubicBezTo>
                        <a:pt x="3568" y="26988"/>
                        <a:pt x="3624" y="26982"/>
                        <a:pt x="3679" y="26968"/>
                      </a:cubicBezTo>
                      <a:cubicBezTo>
                        <a:pt x="3763" y="26944"/>
                        <a:pt x="3846" y="26920"/>
                        <a:pt x="3929" y="26884"/>
                      </a:cubicBezTo>
                      <a:lnTo>
                        <a:pt x="4406" y="26706"/>
                      </a:lnTo>
                      <a:lnTo>
                        <a:pt x="6287" y="25980"/>
                      </a:lnTo>
                      <a:lnTo>
                        <a:pt x="9787" y="24622"/>
                      </a:lnTo>
                      <a:cubicBezTo>
                        <a:pt x="11990" y="23753"/>
                        <a:pt x="13931" y="22967"/>
                        <a:pt x="15538" y="22301"/>
                      </a:cubicBezTo>
                      <a:cubicBezTo>
                        <a:pt x="17145" y="21634"/>
                        <a:pt x="18407" y="21086"/>
                        <a:pt x="19265" y="20669"/>
                      </a:cubicBezTo>
                      <a:cubicBezTo>
                        <a:pt x="19598" y="20515"/>
                        <a:pt x="19920" y="20348"/>
                        <a:pt x="20229" y="20157"/>
                      </a:cubicBezTo>
                      <a:cubicBezTo>
                        <a:pt x="20301" y="20110"/>
                        <a:pt x="20384" y="20062"/>
                        <a:pt x="20455" y="19991"/>
                      </a:cubicBezTo>
                      <a:cubicBezTo>
                        <a:pt x="20479" y="19979"/>
                        <a:pt x="20491" y="19943"/>
                        <a:pt x="20503" y="19907"/>
                      </a:cubicBezTo>
                      <a:lnTo>
                        <a:pt x="20503" y="19907"/>
                      </a:lnTo>
                      <a:cubicBezTo>
                        <a:pt x="20491" y="19943"/>
                        <a:pt x="20467" y="19967"/>
                        <a:pt x="20443" y="19991"/>
                      </a:cubicBezTo>
                      <a:cubicBezTo>
                        <a:pt x="20372" y="20050"/>
                        <a:pt x="20301" y="20098"/>
                        <a:pt x="20217" y="20146"/>
                      </a:cubicBezTo>
                      <a:cubicBezTo>
                        <a:pt x="20003" y="20276"/>
                        <a:pt x="19681" y="20431"/>
                        <a:pt x="19253" y="20634"/>
                      </a:cubicBezTo>
                      <a:cubicBezTo>
                        <a:pt x="18396" y="21038"/>
                        <a:pt x="17122" y="21574"/>
                        <a:pt x="15514" y="22241"/>
                      </a:cubicBezTo>
                      <a:cubicBezTo>
                        <a:pt x="13907" y="22896"/>
                        <a:pt x="11954" y="23670"/>
                        <a:pt x="9752" y="24539"/>
                      </a:cubicBezTo>
                      <a:lnTo>
                        <a:pt x="6251" y="25884"/>
                      </a:lnTo>
                      <a:lnTo>
                        <a:pt x="4370" y="26611"/>
                      </a:lnTo>
                      <a:lnTo>
                        <a:pt x="3894" y="26789"/>
                      </a:lnTo>
                      <a:cubicBezTo>
                        <a:pt x="3822" y="26825"/>
                        <a:pt x="3751" y="26849"/>
                        <a:pt x="3667" y="26873"/>
                      </a:cubicBezTo>
                      <a:cubicBezTo>
                        <a:pt x="3584" y="26884"/>
                        <a:pt x="3501" y="26884"/>
                        <a:pt x="3417" y="26884"/>
                      </a:cubicBezTo>
                      <a:cubicBezTo>
                        <a:pt x="3089" y="26837"/>
                        <a:pt x="2760" y="26733"/>
                        <a:pt x="2465" y="26558"/>
                      </a:cubicBezTo>
                      <a:lnTo>
                        <a:pt x="2465" y="26558"/>
                      </a:lnTo>
                      <a:cubicBezTo>
                        <a:pt x="1733" y="24764"/>
                        <a:pt x="943" y="22853"/>
                        <a:pt x="129" y="20872"/>
                      </a:cubicBezTo>
                      <a:lnTo>
                        <a:pt x="129" y="20872"/>
                      </a:lnTo>
                      <a:cubicBezTo>
                        <a:pt x="205" y="20688"/>
                        <a:pt x="281" y="20514"/>
                        <a:pt x="347" y="20330"/>
                      </a:cubicBezTo>
                      <a:lnTo>
                        <a:pt x="347" y="20330"/>
                      </a:lnTo>
                      <a:lnTo>
                        <a:pt x="1441" y="19836"/>
                      </a:lnTo>
                      <a:lnTo>
                        <a:pt x="13050" y="14692"/>
                      </a:lnTo>
                      <a:lnTo>
                        <a:pt x="13085" y="14681"/>
                      </a:lnTo>
                      <a:lnTo>
                        <a:pt x="13085" y="14645"/>
                      </a:lnTo>
                      <a:cubicBezTo>
                        <a:pt x="12883" y="10204"/>
                        <a:pt x="12704" y="6465"/>
                        <a:pt x="12585" y="3846"/>
                      </a:cubicBezTo>
                      <a:cubicBezTo>
                        <a:pt x="12526" y="2548"/>
                        <a:pt x="12478" y="1512"/>
                        <a:pt x="12442" y="810"/>
                      </a:cubicBezTo>
                      <a:cubicBezTo>
                        <a:pt x="12419" y="453"/>
                        <a:pt x="12407" y="191"/>
                        <a:pt x="123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3"/>
                <p:cNvSpPr/>
                <p:nvPr/>
              </p:nvSpPr>
              <p:spPr>
                <a:xfrm>
                  <a:off x="7438463" y="2042758"/>
                  <a:ext cx="101952" cy="240964"/>
                </a:xfrm>
                <a:custGeom>
                  <a:avLst/>
                  <a:gdLst/>
                  <a:ahLst/>
                  <a:cxnLst/>
                  <a:rect l="l" t="t" r="r" b="b"/>
                  <a:pathLst>
                    <a:path w="2751" h="6502" extrusionOk="0">
                      <a:moveTo>
                        <a:pt x="2739" y="1"/>
                      </a:moveTo>
                      <a:lnTo>
                        <a:pt x="2739" y="1"/>
                      </a:lnTo>
                      <a:cubicBezTo>
                        <a:pt x="2656" y="60"/>
                        <a:pt x="2596" y="132"/>
                        <a:pt x="2525" y="203"/>
                      </a:cubicBezTo>
                      <a:cubicBezTo>
                        <a:pt x="2358" y="394"/>
                        <a:pt x="2191" y="584"/>
                        <a:pt x="2036" y="799"/>
                      </a:cubicBezTo>
                      <a:cubicBezTo>
                        <a:pt x="1013" y="2156"/>
                        <a:pt x="346" y="3763"/>
                        <a:pt x="96" y="5442"/>
                      </a:cubicBezTo>
                      <a:cubicBezTo>
                        <a:pt x="48" y="5704"/>
                        <a:pt x="24" y="5954"/>
                        <a:pt x="12" y="6216"/>
                      </a:cubicBezTo>
                      <a:cubicBezTo>
                        <a:pt x="0" y="6311"/>
                        <a:pt x="0" y="6406"/>
                        <a:pt x="12" y="6502"/>
                      </a:cubicBezTo>
                      <a:cubicBezTo>
                        <a:pt x="24" y="6502"/>
                        <a:pt x="60" y="6097"/>
                        <a:pt x="179" y="5466"/>
                      </a:cubicBezTo>
                      <a:cubicBezTo>
                        <a:pt x="322" y="4632"/>
                        <a:pt x="572" y="3823"/>
                        <a:pt x="893" y="3049"/>
                      </a:cubicBezTo>
                      <a:cubicBezTo>
                        <a:pt x="1215" y="2275"/>
                        <a:pt x="1632" y="1537"/>
                        <a:pt x="2108" y="846"/>
                      </a:cubicBezTo>
                      <a:cubicBezTo>
                        <a:pt x="2489" y="311"/>
                        <a:pt x="2751" y="13"/>
                        <a:pt x="27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3"/>
                <p:cNvSpPr/>
                <p:nvPr/>
              </p:nvSpPr>
              <p:spPr>
                <a:xfrm>
                  <a:off x="6323407" y="2116027"/>
                  <a:ext cx="102397" cy="273169"/>
                </a:xfrm>
                <a:custGeom>
                  <a:avLst/>
                  <a:gdLst/>
                  <a:ahLst/>
                  <a:cxnLst/>
                  <a:rect l="l" t="t" r="r" b="b"/>
                  <a:pathLst>
                    <a:path w="2763" h="7371" extrusionOk="0">
                      <a:moveTo>
                        <a:pt x="0" y="0"/>
                      </a:moveTo>
                      <a:cubicBezTo>
                        <a:pt x="48" y="96"/>
                        <a:pt x="108" y="191"/>
                        <a:pt x="167" y="274"/>
                      </a:cubicBezTo>
                      <a:cubicBezTo>
                        <a:pt x="274" y="441"/>
                        <a:pt x="429" y="691"/>
                        <a:pt x="620" y="1000"/>
                      </a:cubicBezTo>
                      <a:cubicBezTo>
                        <a:pt x="1572" y="2608"/>
                        <a:pt x="2227" y="4382"/>
                        <a:pt x="2560" y="6227"/>
                      </a:cubicBezTo>
                      <a:cubicBezTo>
                        <a:pt x="2632" y="6585"/>
                        <a:pt x="2679" y="6870"/>
                        <a:pt x="2703" y="7073"/>
                      </a:cubicBezTo>
                      <a:cubicBezTo>
                        <a:pt x="2715" y="7168"/>
                        <a:pt x="2727" y="7275"/>
                        <a:pt x="2763" y="7370"/>
                      </a:cubicBezTo>
                      <a:cubicBezTo>
                        <a:pt x="2763" y="7275"/>
                        <a:pt x="2763" y="7168"/>
                        <a:pt x="2739" y="7061"/>
                      </a:cubicBezTo>
                      <a:cubicBezTo>
                        <a:pt x="2739" y="6858"/>
                        <a:pt x="2703" y="6573"/>
                        <a:pt x="2644" y="6215"/>
                      </a:cubicBezTo>
                      <a:cubicBezTo>
                        <a:pt x="2358" y="4346"/>
                        <a:pt x="1691" y="2560"/>
                        <a:pt x="679" y="953"/>
                      </a:cubicBezTo>
                      <a:cubicBezTo>
                        <a:pt x="489" y="655"/>
                        <a:pt x="322" y="405"/>
                        <a:pt x="203" y="250"/>
                      </a:cubicBezTo>
                      <a:cubicBezTo>
                        <a:pt x="143" y="167"/>
                        <a:pt x="84" y="84"/>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3"/>
                <p:cNvSpPr/>
                <p:nvPr/>
              </p:nvSpPr>
              <p:spPr>
                <a:xfrm>
                  <a:off x="6873208" y="2559499"/>
                  <a:ext cx="5781" cy="65337"/>
                </a:xfrm>
                <a:custGeom>
                  <a:avLst/>
                  <a:gdLst/>
                  <a:ahLst/>
                  <a:cxnLst/>
                  <a:rect l="l" t="t" r="r" b="b"/>
                  <a:pathLst>
                    <a:path w="156" h="1763" extrusionOk="0">
                      <a:moveTo>
                        <a:pt x="84" y="0"/>
                      </a:moveTo>
                      <a:cubicBezTo>
                        <a:pt x="24" y="286"/>
                        <a:pt x="1" y="584"/>
                        <a:pt x="24" y="881"/>
                      </a:cubicBezTo>
                      <a:cubicBezTo>
                        <a:pt x="1" y="1179"/>
                        <a:pt x="24" y="1477"/>
                        <a:pt x="84" y="1762"/>
                      </a:cubicBezTo>
                      <a:cubicBezTo>
                        <a:pt x="155" y="1179"/>
                        <a:pt x="155" y="584"/>
                        <a:pt x="84"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3"/>
                <p:cNvSpPr/>
                <p:nvPr/>
              </p:nvSpPr>
              <p:spPr>
                <a:xfrm>
                  <a:off x="7035164" y="2029972"/>
                  <a:ext cx="281545" cy="1067847"/>
                </a:xfrm>
                <a:custGeom>
                  <a:avLst/>
                  <a:gdLst/>
                  <a:ahLst/>
                  <a:cxnLst/>
                  <a:rect l="l" t="t" r="r" b="b"/>
                  <a:pathLst>
                    <a:path w="7597" h="28814" extrusionOk="0">
                      <a:moveTo>
                        <a:pt x="6894" y="1"/>
                      </a:moveTo>
                      <a:lnTo>
                        <a:pt x="6703" y="7323"/>
                      </a:lnTo>
                      <a:lnTo>
                        <a:pt x="4048" y="7466"/>
                      </a:lnTo>
                      <a:cubicBezTo>
                        <a:pt x="4048" y="7466"/>
                        <a:pt x="5191" y="9002"/>
                        <a:pt x="5727" y="9323"/>
                      </a:cubicBezTo>
                      <a:cubicBezTo>
                        <a:pt x="6001" y="9478"/>
                        <a:pt x="6251" y="9657"/>
                        <a:pt x="6501" y="9847"/>
                      </a:cubicBezTo>
                      <a:cubicBezTo>
                        <a:pt x="6501" y="9847"/>
                        <a:pt x="2739" y="18646"/>
                        <a:pt x="2155" y="20158"/>
                      </a:cubicBezTo>
                      <a:cubicBezTo>
                        <a:pt x="905" y="23384"/>
                        <a:pt x="0" y="28814"/>
                        <a:pt x="0" y="28814"/>
                      </a:cubicBezTo>
                      <a:cubicBezTo>
                        <a:pt x="3120" y="23396"/>
                        <a:pt x="4929" y="17134"/>
                        <a:pt x="6561" y="11097"/>
                      </a:cubicBezTo>
                      <a:cubicBezTo>
                        <a:pt x="6727" y="10633"/>
                        <a:pt x="6787" y="10145"/>
                        <a:pt x="6751" y="9657"/>
                      </a:cubicBezTo>
                      <a:cubicBezTo>
                        <a:pt x="6632" y="8954"/>
                        <a:pt x="6108" y="8395"/>
                        <a:pt x="5620" y="7883"/>
                      </a:cubicBezTo>
                      <a:lnTo>
                        <a:pt x="5620" y="7883"/>
                      </a:lnTo>
                      <a:lnTo>
                        <a:pt x="7596" y="8145"/>
                      </a:lnTo>
                      <a:cubicBezTo>
                        <a:pt x="7168" y="7061"/>
                        <a:pt x="7239" y="1156"/>
                        <a:pt x="6894" y="1"/>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3"/>
                <p:cNvSpPr/>
                <p:nvPr/>
              </p:nvSpPr>
              <p:spPr>
                <a:xfrm>
                  <a:off x="6524611" y="2265123"/>
                  <a:ext cx="130637" cy="711811"/>
                </a:xfrm>
                <a:custGeom>
                  <a:avLst/>
                  <a:gdLst/>
                  <a:ahLst/>
                  <a:cxnLst/>
                  <a:rect l="l" t="t" r="r" b="b"/>
                  <a:pathLst>
                    <a:path w="3525" h="19207" extrusionOk="0">
                      <a:moveTo>
                        <a:pt x="644" y="1"/>
                      </a:moveTo>
                      <a:cubicBezTo>
                        <a:pt x="644" y="1"/>
                        <a:pt x="644" y="1"/>
                        <a:pt x="644" y="2"/>
                      </a:cubicBezTo>
                      <a:cubicBezTo>
                        <a:pt x="643" y="5"/>
                        <a:pt x="642" y="16"/>
                        <a:pt x="641" y="36"/>
                      </a:cubicBezTo>
                      <a:lnTo>
                        <a:pt x="641" y="36"/>
                      </a:lnTo>
                      <a:cubicBezTo>
                        <a:pt x="643" y="13"/>
                        <a:pt x="644" y="1"/>
                        <a:pt x="644" y="1"/>
                      </a:cubicBezTo>
                      <a:close/>
                      <a:moveTo>
                        <a:pt x="641" y="36"/>
                      </a:moveTo>
                      <a:lnTo>
                        <a:pt x="641" y="36"/>
                      </a:lnTo>
                      <a:cubicBezTo>
                        <a:pt x="607" y="381"/>
                        <a:pt x="305" y="3111"/>
                        <a:pt x="239" y="3288"/>
                      </a:cubicBezTo>
                      <a:lnTo>
                        <a:pt x="1334" y="3050"/>
                      </a:lnTo>
                      <a:lnTo>
                        <a:pt x="1334" y="3050"/>
                      </a:lnTo>
                      <a:cubicBezTo>
                        <a:pt x="786" y="3324"/>
                        <a:pt x="382" y="3812"/>
                        <a:pt x="215" y="4407"/>
                      </a:cubicBezTo>
                      <a:cubicBezTo>
                        <a:pt x="60" y="4990"/>
                        <a:pt x="1" y="5598"/>
                        <a:pt x="36" y="6205"/>
                      </a:cubicBezTo>
                      <a:cubicBezTo>
                        <a:pt x="108" y="10741"/>
                        <a:pt x="1084" y="15385"/>
                        <a:pt x="3525" y="19206"/>
                      </a:cubicBezTo>
                      <a:cubicBezTo>
                        <a:pt x="1929" y="15408"/>
                        <a:pt x="1441" y="11253"/>
                        <a:pt x="1060" y="7157"/>
                      </a:cubicBezTo>
                      <a:cubicBezTo>
                        <a:pt x="977" y="6348"/>
                        <a:pt x="917" y="5550"/>
                        <a:pt x="1144" y="4776"/>
                      </a:cubicBezTo>
                      <a:cubicBezTo>
                        <a:pt x="1370" y="3990"/>
                        <a:pt x="1882" y="3169"/>
                        <a:pt x="2596" y="2907"/>
                      </a:cubicBezTo>
                      <a:cubicBezTo>
                        <a:pt x="2223" y="2598"/>
                        <a:pt x="1750" y="2395"/>
                        <a:pt x="1267" y="2395"/>
                      </a:cubicBezTo>
                      <a:cubicBezTo>
                        <a:pt x="1043" y="2395"/>
                        <a:pt x="816" y="2439"/>
                        <a:pt x="596" y="2538"/>
                      </a:cubicBezTo>
                      <a:cubicBezTo>
                        <a:pt x="595" y="2540"/>
                        <a:pt x="595" y="2541"/>
                        <a:pt x="594" y="2541"/>
                      </a:cubicBezTo>
                      <a:cubicBezTo>
                        <a:pt x="565" y="2541"/>
                        <a:pt x="624" y="343"/>
                        <a:pt x="641" y="36"/>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3"/>
                <p:cNvSpPr/>
                <p:nvPr/>
              </p:nvSpPr>
              <p:spPr>
                <a:xfrm>
                  <a:off x="7066036" y="3213439"/>
                  <a:ext cx="487598" cy="183632"/>
                </a:xfrm>
                <a:custGeom>
                  <a:avLst/>
                  <a:gdLst/>
                  <a:ahLst/>
                  <a:cxnLst/>
                  <a:rect l="l" t="t" r="r" b="b"/>
                  <a:pathLst>
                    <a:path w="13157" h="4955" extrusionOk="0">
                      <a:moveTo>
                        <a:pt x="12728" y="0"/>
                      </a:moveTo>
                      <a:lnTo>
                        <a:pt x="1036" y="4548"/>
                      </a:lnTo>
                      <a:cubicBezTo>
                        <a:pt x="910" y="4592"/>
                        <a:pt x="778" y="4613"/>
                        <a:pt x="647" y="4613"/>
                      </a:cubicBezTo>
                      <a:cubicBezTo>
                        <a:pt x="421" y="4613"/>
                        <a:pt x="197" y="4550"/>
                        <a:pt x="1" y="4429"/>
                      </a:cubicBezTo>
                      <a:lnTo>
                        <a:pt x="1" y="4429"/>
                      </a:lnTo>
                      <a:cubicBezTo>
                        <a:pt x="197" y="4846"/>
                        <a:pt x="752" y="4954"/>
                        <a:pt x="1315" y="4954"/>
                      </a:cubicBezTo>
                      <a:cubicBezTo>
                        <a:pt x="1573" y="4954"/>
                        <a:pt x="1833" y="4932"/>
                        <a:pt x="2060" y="4906"/>
                      </a:cubicBezTo>
                      <a:cubicBezTo>
                        <a:pt x="2787" y="4798"/>
                        <a:pt x="3489" y="4584"/>
                        <a:pt x="4156" y="4298"/>
                      </a:cubicBezTo>
                      <a:cubicBezTo>
                        <a:pt x="7192" y="3131"/>
                        <a:pt x="10121" y="2084"/>
                        <a:pt x="13157" y="917"/>
                      </a:cubicBezTo>
                      <a:lnTo>
                        <a:pt x="12728" y="0"/>
                      </a:ln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3"/>
                <p:cNvSpPr/>
                <p:nvPr/>
              </p:nvSpPr>
              <p:spPr>
                <a:xfrm>
                  <a:off x="5781982" y="2291103"/>
                  <a:ext cx="197715" cy="163398"/>
                </a:xfrm>
                <a:custGeom>
                  <a:avLst/>
                  <a:gdLst/>
                  <a:ahLst/>
                  <a:cxnLst/>
                  <a:rect l="l" t="t" r="r" b="b"/>
                  <a:pathLst>
                    <a:path w="5335" h="4409" extrusionOk="0">
                      <a:moveTo>
                        <a:pt x="3596" y="0"/>
                      </a:moveTo>
                      <a:cubicBezTo>
                        <a:pt x="2949" y="0"/>
                        <a:pt x="1374" y="491"/>
                        <a:pt x="941" y="1253"/>
                      </a:cubicBezTo>
                      <a:lnTo>
                        <a:pt x="0" y="4408"/>
                      </a:lnTo>
                      <a:cubicBezTo>
                        <a:pt x="0" y="4408"/>
                        <a:pt x="2120" y="2230"/>
                        <a:pt x="3096" y="1872"/>
                      </a:cubicBezTo>
                      <a:cubicBezTo>
                        <a:pt x="4620" y="1325"/>
                        <a:pt x="5334" y="1313"/>
                        <a:pt x="4668" y="491"/>
                      </a:cubicBezTo>
                      <a:cubicBezTo>
                        <a:pt x="4430" y="194"/>
                        <a:pt x="4060" y="15"/>
                        <a:pt x="3679" y="3"/>
                      </a:cubicBezTo>
                      <a:cubicBezTo>
                        <a:pt x="3654" y="1"/>
                        <a:pt x="3626" y="0"/>
                        <a:pt x="3596"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3"/>
                <p:cNvSpPr/>
                <p:nvPr/>
              </p:nvSpPr>
              <p:spPr>
                <a:xfrm>
                  <a:off x="5587819" y="2313266"/>
                  <a:ext cx="229476" cy="314195"/>
                </a:xfrm>
                <a:custGeom>
                  <a:avLst/>
                  <a:gdLst/>
                  <a:ahLst/>
                  <a:cxnLst/>
                  <a:rect l="l" t="t" r="r" b="b"/>
                  <a:pathLst>
                    <a:path w="6192" h="8478" extrusionOk="0">
                      <a:moveTo>
                        <a:pt x="3846" y="0"/>
                      </a:moveTo>
                      <a:lnTo>
                        <a:pt x="1" y="1798"/>
                      </a:lnTo>
                      <a:lnTo>
                        <a:pt x="1025" y="4168"/>
                      </a:lnTo>
                      <a:lnTo>
                        <a:pt x="1072" y="8478"/>
                      </a:lnTo>
                      <a:lnTo>
                        <a:pt x="6192" y="7716"/>
                      </a:lnTo>
                      <a:lnTo>
                        <a:pt x="5454" y="3596"/>
                      </a:lnTo>
                      <a:lnTo>
                        <a:pt x="5966" y="1774"/>
                      </a:lnTo>
                      <a:lnTo>
                        <a:pt x="3846"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3"/>
                <p:cNvSpPr/>
                <p:nvPr/>
              </p:nvSpPr>
              <p:spPr>
                <a:xfrm>
                  <a:off x="5418376" y="2519324"/>
                  <a:ext cx="997692" cy="686611"/>
                </a:xfrm>
                <a:custGeom>
                  <a:avLst/>
                  <a:gdLst/>
                  <a:ahLst/>
                  <a:cxnLst/>
                  <a:rect l="l" t="t" r="r" b="b"/>
                  <a:pathLst>
                    <a:path w="26921" h="18527" extrusionOk="0">
                      <a:moveTo>
                        <a:pt x="26861" y="1"/>
                      </a:moveTo>
                      <a:lnTo>
                        <a:pt x="1" y="84"/>
                      </a:lnTo>
                      <a:lnTo>
                        <a:pt x="60" y="18527"/>
                      </a:lnTo>
                      <a:lnTo>
                        <a:pt x="26921" y="18443"/>
                      </a:lnTo>
                      <a:lnTo>
                        <a:pt x="26861"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3"/>
                <p:cNvSpPr/>
                <p:nvPr/>
              </p:nvSpPr>
              <p:spPr>
                <a:xfrm>
                  <a:off x="5417042" y="2517138"/>
                  <a:ext cx="999916" cy="690131"/>
                </a:xfrm>
                <a:custGeom>
                  <a:avLst/>
                  <a:gdLst/>
                  <a:ahLst/>
                  <a:cxnLst/>
                  <a:rect l="l" t="t" r="r" b="b"/>
                  <a:pathLst>
                    <a:path w="26981" h="18622" extrusionOk="0">
                      <a:moveTo>
                        <a:pt x="26921" y="0"/>
                      </a:moveTo>
                      <a:lnTo>
                        <a:pt x="60" y="60"/>
                      </a:lnTo>
                      <a:lnTo>
                        <a:pt x="1" y="60"/>
                      </a:lnTo>
                      <a:lnTo>
                        <a:pt x="1" y="119"/>
                      </a:lnTo>
                      <a:cubicBezTo>
                        <a:pt x="13" y="6703"/>
                        <a:pt x="37" y="12966"/>
                        <a:pt x="60" y="18562"/>
                      </a:cubicBezTo>
                      <a:lnTo>
                        <a:pt x="60" y="18621"/>
                      </a:lnTo>
                      <a:lnTo>
                        <a:pt x="108" y="18621"/>
                      </a:lnTo>
                      <a:lnTo>
                        <a:pt x="19503" y="18538"/>
                      </a:lnTo>
                      <a:lnTo>
                        <a:pt x="25016" y="18502"/>
                      </a:lnTo>
                      <a:lnTo>
                        <a:pt x="26469" y="18491"/>
                      </a:lnTo>
                      <a:lnTo>
                        <a:pt x="19468" y="18491"/>
                      </a:lnTo>
                      <a:lnTo>
                        <a:pt x="168" y="18526"/>
                      </a:lnTo>
                      <a:lnTo>
                        <a:pt x="168" y="18526"/>
                      </a:lnTo>
                      <a:cubicBezTo>
                        <a:pt x="156" y="12959"/>
                        <a:pt x="132" y="6734"/>
                        <a:pt x="120" y="190"/>
                      </a:cubicBezTo>
                      <a:lnTo>
                        <a:pt x="120" y="190"/>
                      </a:lnTo>
                      <a:lnTo>
                        <a:pt x="26874" y="107"/>
                      </a:lnTo>
                      <a:lnTo>
                        <a:pt x="26874" y="107"/>
                      </a:lnTo>
                      <a:cubicBezTo>
                        <a:pt x="26897" y="5694"/>
                        <a:pt x="26921" y="10284"/>
                        <a:pt x="26933" y="13478"/>
                      </a:cubicBezTo>
                      <a:cubicBezTo>
                        <a:pt x="26945" y="15085"/>
                        <a:pt x="26957" y="16335"/>
                        <a:pt x="26957" y="17193"/>
                      </a:cubicBezTo>
                      <a:lnTo>
                        <a:pt x="26957" y="18169"/>
                      </a:lnTo>
                      <a:lnTo>
                        <a:pt x="26957" y="18502"/>
                      </a:lnTo>
                      <a:cubicBezTo>
                        <a:pt x="26957" y="18502"/>
                        <a:pt x="26981" y="18383"/>
                        <a:pt x="26981" y="18157"/>
                      </a:cubicBezTo>
                      <a:lnTo>
                        <a:pt x="26981" y="17193"/>
                      </a:lnTo>
                      <a:lnTo>
                        <a:pt x="26981" y="13490"/>
                      </a:lnTo>
                      <a:cubicBezTo>
                        <a:pt x="26981" y="10275"/>
                        <a:pt x="26969" y="5668"/>
                        <a:pt x="26969" y="48"/>
                      </a:cubicBezTo>
                      <a:lnTo>
                        <a:pt x="269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3"/>
                <p:cNvSpPr/>
                <p:nvPr/>
              </p:nvSpPr>
              <p:spPr>
                <a:xfrm>
                  <a:off x="5491646" y="2614201"/>
                  <a:ext cx="5300" cy="518062"/>
                </a:xfrm>
                <a:custGeom>
                  <a:avLst/>
                  <a:gdLst/>
                  <a:ahLst/>
                  <a:cxnLst/>
                  <a:rect l="l" t="t" r="r" b="b"/>
                  <a:pathLst>
                    <a:path w="143" h="13979" extrusionOk="0">
                      <a:moveTo>
                        <a:pt x="48" y="1"/>
                      </a:moveTo>
                      <a:cubicBezTo>
                        <a:pt x="12" y="1"/>
                        <a:pt x="0" y="3132"/>
                        <a:pt x="12" y="6989"/>
                      </a:cubicBezTo>
                      <a:cubicBezTo>
                        <a:pt x="24" y="10859"/>
                        <a:pt x="60" y="13978"/>
                        <a:pt x="95" y="13978"/>
                      </a:cubicBezTo>
                      <a:cubicBezTo>
                        <a:pt x="131" y="13978"/>
                        <a:pt x="143" y="10859"/>
                        <a:pt x="131" y="6989"/>
                      </a:cubicBezTo>
                      <a:cubicBezTo>
                        <a:pt x="119" y="3132"/>
                        <a:pt x="95" y="1"/>
                        <a:pt x="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3"/>
                <p:cNvSpPr/>
                <p:nvPr/>
              </p:nvSpPr>
              <p:spPr>
                <a:xfrm>
                  <a:off x="5491646" y="3057190"/>
                  <a:ext cx="867056" cy="5077"/>
                </a:xfrm>
                <a:custGeom>
                  <a:avLst/>
                  <a:gdLst/>
                  <a:ahLst/>
                  <a:cxnLst/>
                  <a:rect l="l" t="t" r="r" b="b"/>
                  <a:pathLst>
                    <a:path w="23396" h="137" extrusionOk="0">
                      <a:moveTo>
                        <a:pt x="17923" y="1"/>
                      </a:moveTo>
                      <a:cubicBezTo>
                        <a:pt x="16119" y="1"/>
                        <a:pt x="13982" y="5"/>
                        <a:pt x="11692" y="13"/>
                      </a:cubicBezTo>
                      <a:cubicBezTo>
                        <a:pt x="5239" y="25"/>
                        <a:pt x="0" y="85"/>
                        <a:pt x="0" y="109"/>
                      </a:cubicBezTo>
                      <a:cubicBezTo>
                        <a:pt x="0" y="126"/>
                        <a:pt x="2808" y="137"/>
                        <a:pt x="6844" y="137"/>
                      </a:cubicBezTo>
                      <a:cubicBezTo>
                        <a:pt x="8321" y="137"/>
                        <a:pt x="9963" y="136"/>
                        <a:pt x="11692" y="132"/>
                      </a:cubicBezTo>
                      <a:cubicBezTo>
                        <a:pt x="18157" y="109"/>
                        <a:pt x="23396" y="73"/>
                        <a:pt x="23396" y="37"/>
                      </a:cubicBezTo>
                      <a:cubicBezTo>
                        <a:pt x="23396" y="14"/>
                        <a:pt x="21211" y="1"/>
                        <a:pt x="1792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3"/>
                <p:cNvSpPr/>
                <p:nvPr/>
              </p:nvSpPr>
              <p:spPr>
                <a:xfrm>
                  <a:off x="5491646" y="2981326"/>
                  <a:ext cx="867056" cy="5151"/>
                </a:xfrm>
                <a:custGeom>
                  <a:avLst/>
                  <a:gdLst/>
                  <a:ahLst/>
                  <a:cxnLst/>
                  <a:rect l="l" t="t" r="r" b="b"/>
                  <a:pathLst>
                    <a:path w="23396" h="139" extrusionOk="0">
                      <a:moveTo>
                        <a:pt x="17931" y="0"/>
                      </a:moveTo>
                      <a:cubicBezTo>
                        <a:pt x="16129" y="0"/>
                        <a:pt x="13994" y="4"/>
                        <a:pt x="11704" y="12"/>
                      </a:cubicBezTo>
                      <a:cubicBezTo>
                        <a:pt x="5239" y="24"/>
                        <a:pt x="0" y="60"/>
                        <a:pt x="0" y="96"/>
                      </a:cubicBezTo>
                      <a:cubicBezTo>
                        <a:pt x="0" y="127"/>
                        <a:pt x="2328" y="138"/>
                        <a:pt x="5793" y="138"/>
                      </a:cubicBezTo>
                      <a:cubicBezTo>
                        <a:pt x="7525" y="138"/>
                        <a:pt x="9541" y="135"/>
                        <a:pt x="11692" y="131"/>
                      </a:cubicBezTo>
                      <a:cubicBezTo>
                        <a:pt x="18157" y="108"/>
                        <a:pt x="23396" y="60"/>
                        <a:pt x="23396" y="36"/>
                      </a:cubicBezTo>
                      <a:cubicBezTo>
                        <a:pt x="23396" y="13"/>
                        <a:pt x="21216" y="0"/>
                        <a:pt x="1793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3"/>
                <p:cNvSpPr/>
                <p:nvPr/>
              </p:nvSpPr>
              <p:spPr>
                <a:xfrm>
                  <a:off x="5491201" y="2905426"/>
                  <a:ext cx="867056" cy="4818"/>
                </a:xfrm>
                <a:custGeom>
                  <a:avLst/>
                  <a:gdLst/>
                  <a:ahLst/>
                  <a:cxnLst/>
                  <a:rect l="l" t="t" r="r" b="b"/>
                  <a:pathLst>
                    <a:path w="23396" h="130" extrusionOk="0">
                      <a:moveTo>
                        <a:pt x="17926" y="0"/>
                      </a:moveTo>
                      <a:cubicBezTo>
                        <a:pt x="16124" y="0"/>
                        <a:pt x="13990" y="4"/>
                        <a:pt x="11704" y="13"/>
                      </a:cubicBezTo>
                      <a:cubicBezTo>
                        <a:pt x="5239" y="24"/>
                        <a:pt x="0" y="72"/>
                        <a:pt x="0" y="96"/>
                      </a:cubicBezTo>
                      <a:cubicBezTo>
                        <a:pt x="0" y="113"/>
                        <a:pt x="2620" y="130"/>
                        <a:pt x="6440" y="130"/>
                      </a:cubicBezTo>
                      <a:cubicBezTo>
                        <a:pt x="8022" y="130"/>
                        <a:pt x="9810" y="127"/>
                        <a:pt x="11704" y="120"/>
                      </a:cubicBezTo>
                      <a:cubicBezTo>
                        <a:pt x="18157" y="108"/>
                        <a:pt x="23396" y="60"/>
                        <a:pt x="23396" y="36"/>
                      </a:cubicBezTo>
                      <a:cubicBezTo>
                        <a:pt x="23396" y="13"/>
                        <a:pt x="21211" y="0"/>
                        <a:pt x="17926"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3"/>
                <p:cNvSpPr/>
                <p:nvPr/>
              </p:nvSpPr>
              <p:spPr>
                <a:xfrm>
                  <a:off x="5490757" y="2829376"/>
                  <a:ext cx="867500" cy="4966"/>
                </a:xfrm>
                <a:custGeom>
                  <a:avLst/>
                  <a:gdLst/>
                  <a:ahLst/>
                  <a:cxnLst/>
                  <a:rect l="l" t="t" r="r" b="b"/>
                  <a:pathLst>
                    <a:path w="23408" h="134" extrusionOk="0">
                      <a:moveTo>
                        <a:pt x="16560" y="0"/>
                      </a:moveTo>
                      <a:cubicBezTo>
                        <a:pt x="15081" y="0"/>
                        <a:pt x="13436" y="2"/>
                        <a:pt x="11704" y="5"/>
                      </a:cubicBezTo>
                      <a:cubicBezTo>
                        <a:pt x="5239" y="29"/>
                        <a:pt x="0" y="76"/>
                        <a:pt x="0" y="100"/>
                      </a:cubicBezTo>
                      <a:cubicBezTo>
                        <a:pt x="0" y="117"/>
                        <a:pt x="2620" y="134"/>
                        <a:pt x="6440" y="134"/>
                      </a:cubicBezTo>
                      <a:cubicBezTo>
                        <a:pt x="8022" y="134"/>
                        <a:pt x="9811" y="131"/>
                        <a:pt x="11704" y="124"/>
                      </a:cubicBezTo>
                      <a:cubicBezTo>
                        <a:pt x="18169" y="112"/>
                        <a:pt x="23408" y="64"/>
                        <a:pt x="23408" y="29"/>
                      </a:cubicBezTo>
                      <a:cubicBezTo>
                        <a:pt x="23408" y="11"/>
                        <a:pt x="20601" y="0"/>
                        <a:pt x="1656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3"/>
                <p:cNvSpPr/>
                <p:nvPr/>
              </p:nvSpPr>
              <p:spPr>
                <a:xfrm>
                  <a:off x="5490757" y="2753179"/>
                  <a:ext cx="867093" cy="5077"/>
                </a:xfrm>
                <a:custGeom>
                  <a:avLst/>
                  <a:gdLst/>
                  <a:ahLst/>
                  <a:cxnLst/>
                  <a:rect l="l" t="t" r="r" b="b"/>
                  <a:pathLst>
                    <a:path w="23397" h="137" extrusionOk="0">
                      <a:moveTo>
                        <a:pt x="17931" y="0"/>
                      </a:moveTo>
                      <a:cubicBezTo>
                        <a:pt x="16129" y="0"/>
                        <a:pt x="13994" y="4"/>
                        <a:pt x="11704" y="13"/>
                      </a:cubicBezTo>
                      <a:cubicBezTo>
                        <a:pt x="5239" y="37"/>
                        <a:pt x="0" y="84"/>
                        <a:pt x="0" y="108"/>
                      </a:cubicBezTo>
                      <a:cubicBezTo>
                        <a:pt x="0" y="126"/>
                        <a:pt x="2808" y="137"/>
                        <a:pt x="6849" y="137"/>
                      </a:cubicBezTo>
                      <a:cubicBezTo>
                        <a:pt x="8328" y="137"/>
                        <a:pt x="9972" y="135"/>
                        <a:pt x="11704" y="132"/>
                      </a:cubicBezTo>
                      <a:cubicBezTo>
                        <a:pt x="18157" y="108"/>
                        <a:pt x="23396" y="72"/>
                        <a:pt x="23396" y="37"/>
                      </a:cubicBezTo>
                      <a:cubicBezTo>
                        <a:pt x="23396" y="14"/>
                        <a:pt x="21217" y="0"/>
                        <a:pt x="1793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3"/>
                <p:cNvSpPr/>
                <p:nvPr/>
              </p:nvSpPr>
              <p:spPr>
                <a:xfrm>
                  <a:off x="5490312" y="2677278"/>
                  <a:ext cx="867538" cy="5077"/>
                </a:xfrm>
                <a:custGeom>
                  <a:avLst/>
                  <a:gdLst/>
                  <a:ahLst/>
                  <a:cxnLst/>
                  <a:rect l="l" t="t" r="r" b="b"/>
                  <a:pathLst>
                    <a:path w="23409" h="137" extrusionOk="0">
                      <a:moveTo>
                        <a:pt x="17935" y="1"/>
                      </a:moveTo>
                      <a:cubicBezTo>
                        <a:pt x="16131" y="1"/>
                        <a:pt x="13994" y="5"/>
                        <a:pt x="11704" y="13"/>
                      </a:cubicBezTo>
                      <a:cubicBezTo>
                        <a:pt x="5239" y="25"/>
                        <a:pt x="0" y="84"/>
                        <a:pt x="0" y="108"/>
                      </a:cubicBezTo>
                      <a:cubicBezTo>
                        <a:pt x="0" y="126"/>
                        <a:pt x="2808" y="137"/>
                        <a:pt x="6849" y="137"/>
                      </a:cubicBezTo>
                      <a:cubicBezTo>
                        <a:pt x="8328" y="137"/>
                        <a:pt x="9972" y="135"/>
                        <a:pt x="11704" y="132"/>
                      </a:cubicBezTo>
                      <a:cubicBezTo>
                        <a:pt x="18169" y="108"/>
                        <a:pt x="23408" y="73"/>
                        <a:pt x="23408" y="37"/>
                      </a:cubicBezTo>
                      <a:cubicBezTo>
                        <a:pt x="23408" y="14"/>
                        <a:pt x="21224" y="1"/>
                        <a:pt x="1793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3"/>
                <p:cNvSpPr/>
                <p:nvPr/>
              </p:nvSpPr>
              <p:spPr>
                <a:xfrm>
                  <a:off x="5490312" y="2601377"/>
                  <a:ext cx="867093" cy="5077"/>
                </a:xfrm>
                <a:custGeom>
                  <a:avLst/>
                  <a:gdLst/>
                  <a:ahLst/>
                  <a:cxnLst/>
                  <a:rect l="l" t="t" r="r" b="b"/>
                  <a:pathLst>
                    <a:path w="23397" h="137" extrusionOk="0">
                      <a:moveTo>
                        <a:pt x="17923" y="1"/>
                      </a:moveTo>
                      <a:cubicBezTo>
                        <a:pt x="16119" y="1"/>
                        <a:pt x="13983" y="5"/>
                        <a:pt x="11692" y="13"/>
                      </a:cubicBezTo>
                      <a:cubicBezTo>
                        <a:pt x="5239" y="25"/>
                        <a:pt x="0" y="73"/>
                        <a:pt x="0" y="96"/>
                      </a:cubicBezTo>
                      <a:cubicBezTo>
                        <a:pt x="0" y="123"/>
                        <a:pt x="2947" y="137"/>
                        <a:pt x="7148" y="137"/>
                      </a:cubicBezTo>
                      <a:cubicBezTo>
                        <a:pt x="8548" y="137"/>
                        <a:pt x="10088" y="135"/>
                        <a:pt x="11704" y="132"/>
                      </a:cubicBezTo>
                      <a:cubicBezTo>
                        <a:pt x="18157" y="108"/>
                        <a:pt x="23396" y="61"/>
                        <a:pt x="23396" y="37"/>
                      </a:cubicBezTo>
                      <a:cubicBezTo>
                        <a:pt x="23396" y="14"/>
                        <a:pt x="21212" y="1"/>
                        <a:pt x="1792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3"/>
                <p:cNvSpPr/>
                <p:nvPr/>
              </p:nvSpPr>
              <p:spPr>
                <a:xfrm>
                  <a:off x="5550314" y="3013088"/>
                  <a:ext cx="62706" cy="118740"/>
                </a:xfrm>
                <a:custGeom>
                  <a:avLst/>
                  <a:gdLst/>
                  <a:ahLst/>
                  <a:cxnLst/>
                  <a:rect l="l" t="t" r="r" b="b"/>
                  <a:pathLst>
                    <a:path w="1692" h="3204" extrusionOk="0">
                      <a:moveTo>
                        <a:pt x="1679" y="1"/>
                      </a:moveTo>
                      <a:lnTo>
                        <a:pt x="1" y="13"/>
                      </a:lnTo>
                      <a:lnTo>
                        <a:pt x="13" y="3204"/>
                      </a:lnTo>
                      <a:lnTo>
                        <a:pt x="1691" y="3204"/>
                      </a:lnTo>
                      <a:lnTo>
                        <a:pt x="1679"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3"/>
                <p:cNvSpPr/>
                <p:nvPr/>
              </p:nvSpPr>
              <p:spPr>
                <a:xfrm>
                  <a:off x="6001272" y="3012643"/>
                  <a:ext cx="62706" cy="118740"/>
                </a:xfrm>
                <a:custGeom>
                  <a:avLst/>
                  <a:gdLst/>
                  <a:ahLst/>
                  <a:cxnLst/>
                  <a:rect l="l" t="t" r="r" b="b"/>
                  <a:pathLst>
                    <a:path w="1692" h="3204" extrusionOk="0">
                      <a:moveTo>
                        <a:pt x="1680" y="1"/>
                      </a:moveTo>
                      <a:lnTo>
                        <a:pt x="1" y="13"/>
                      </a:lnTo>
                      <a:lnTo>
                        <a:pt x="13" y="3204"/>
                      </a:lnTo>
                      <a:lnTo>
                        <a:pt x="1692" y="3204"/>
                      </a:lnTo>
                      <a:lnTo>
                        <a:pt x="1680"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3"/>
                <p:cNvSpPr/>
                <p:nvPr/>
              </p:nvSpPr>
              <p:spPr>
                <a:xfrm>
                  <a:off x="5672096" y="2925735"/>
                  <a:ext cx="62706" cy="205646"/>
                </a:xfrm>
                <a:custGeom>
                  <a:avLst/>
                  <a:gdLst/>
                  <a:ahLst/>
                  <a:cxnLst/>
                  <a:rect l="l" t="t" r="r" b="b"/>
                  <a:pathLst>
                    <a:path w="1692" h="5549" extrusionOk="0">
                      <a:moveTo>
                        <a:pt x="1" y="0"/>
                      </a:moveTo>
                      <a:lnTo>
                        <a:pt x="13" y="5549"/>
                      </a:lnTo>
                      <a:lnTo>
                        <a:pt x="1691" y="5537"/>
                      </a:lnTo>
                      <a:lnTo>
                        <a:pt x="1680"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3"/>
                <p:cNvSpPr/>
                <p:nvPr/>
              </p:nvSpPr>
              <p:spPr>
                <a:xfrm>
                  <a:off x="5899355" y="2872330"/>
                  <a:ext cx="62706" cy="259494"/>
                </a:xfrm>
                <a:custGeom>
                  <a:avLst/>
                  <a:gdLst/>
                  <a:ahLst/>
                  <a:cxnLst/>
                  <a:rect l="l" t="t" r="r" b="b"/>
                  <a:pathLst>
                    <a:path w="1692" h="7002" extrusionOk="0">
                      <a:moveTo>
                        <a:pt x="1667" y="1"/>
                      </a:moveTo>
                      <a:lnTo>
                        <a:pt x="0" y="13"/>
                      </a:lnTo>
                      <a:lnTo>
                        <a:pt x="12" y="7002"/>
                      </a:lnTo>
                      <a:lnTo>
                        <a:pt x="1691" y="6990"/>
                      </a:lnTo>
                      <a:lnTo>
                        <a:pt x="1667"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3"/>
                <p:cNvSpPr/>
                <p:nvPr/>
              </p:nvSpPr>
              <p:spPr>
                <a:xfrm>
                  <a:off x="5786392" y="2715266"/>
                  <a:ext cx="63150" cy="416554"/>
                </a:xfrm>
                <a:custGeom>
                  <a:avLst/>
                  <a:gdLst/>
                  <a:ahLst/>
                  <a:cxnLst/>
                  <a:rect l="l" t="t" r="r" b="b"/>
                  <a:pathLst>
                    <a:path w="1704" h="11240" extrusionOk="0">
                      <a:moveTo>
                        <a:pt x="1679" y="0"/>
                      </a:moveTo>
                      <a:lnTo>
                        <a:pt x="0" y="12"/>
                      </a:lnTo>
                      <a:lnTo>
                        <a:pt x="24" y="11240"/>
                      </a:lnTo>
                      <a:lnTo>
                        <a:pt x="1703" y="11240"/>
                      </a:lnTo>
                      <a:lnTo>
                        <a:pt x="1679"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3"/>
                <p:cNvSpPr/>
                <p:nvPr/>
              </p:nvSpPr>
              <p:spPr>
                <a:xfrm>
                  <a:off x="6121313" y="2791574"/>
                  <a:ext cx="63113" cy="339358"/>
                </a:xfrm>
                <a:custGeom>
                  <a:avLst/>
                  <a:gdLst/>
                  <a:ahLst/>
                  <a:cxnLst/>
                  <a:rect l="l" t="t" r="r" b="b"/>
                  <a:pathLst>
                    <a:path w="1703" h="9157" extrusionOk="0">
                      <a:moveTo>
                        <a:pt x="0" y="1"/>
                      </a:moveTo>
                      <a:lnTo>
                        <a:pt x="24" y="9157"/>
                      </a:lnTo>
                      <a:lnTo>
                        <a:pt x="1703" y="9157"/>
                      </a:lnTo>
                      <a:lnTo>
                        <a:pt x="1679"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3"/>
                <p:cNvSpPr/>
                <p:nvPr/>
              </p:nvSpPr>
              <p:spPr>
                <a:xfrm>
                  <a:off x="5496501" y="3128681"/>
                  <a:ext cx="762510" cy="5077"/>
                </a:xfrm>
                <a:custGeom>
                  <a:avLst/>
                  <a:gdLst/>
                  <a:ahLst/>
                  <a:cxnLst/>
                  <a:rect l="l" t="t" r="r" b="b"/>
                  <a:pathLst>
                    <a:path w="20575" h="137" extrusionOk="0">
                      <a:moveTo>
                        <a:pt x="15762" y="1"/>
                      </a:moveTo>
                      <a:cubicBezTo>
                        <a:pt x="14176" y="1"/>
                        <a:pt x="12299" y="5"/>
                        <a:pt x="10287" y="13"/>
                      </a:cubicBezTo>
                      <a:cubicBezTo>
                        <a:pt x="4608" y="25"/>
                        <a:pt x="0" y="73"/>
                        <a:pt x="0" y="96"/>
                      </a:cubicBezTo>
                      <a:cubicBezTo>
                        <a:pt x="0" y="123"/>
                        <a:pt x="2592" y="137"/>
                        <a:pt x="6284" y="137"/>
                      </a:cubicBezTo>
                      <a:cubicBezTo>
                        <a:pt x="7514" y="137"/>
                        <a:pt x="8867" y="135"/>
                        <a:pt x="10287" y="132"/>
                      </a:cubicBezTo>
                      <a:cubicBezTo>
                        <a:pt x="15966" y="108"/>
                        <a:pt x="20574" y="73"/>
                        <a:pt x="20574" y="37"/>
                      </a:cubicBezTo>
                      <a:cubicBezTo>
                        <a:pt x="20574" y="14"/>
                        <a:pt x="18653" y="1"/>
                        <a:pt x="157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3"/>
                <p:cNvSpPr/>
                <p:nvPr/>
              </p:nvSpPr>
              <p:spPr>
                <a:xfrm>
                  <a:off x="5815967" y="2168098"/>
                  <a:ext cx="44583" cy="446573"/>
                </a:xfrm>
                <a:custGeom>
                  <a:avLst/>
                  <a:gdLst/>
                  <a:ahLst/>
                  <a:cxnLst/>
                  <a:rect l="l" t="t" r="r" b="b"/>
                  <a:pathLst>
                    <a:path w="1203" h="12050" extrusionOk="0">
                      <a:moveTo>
                        <a:pt x="0" y="0"/>
                      </a:moveTo>
                      <a:lnTo>
                        <a:pt x="48" y="10942"/>
                      </a:lnTo>
                      <a:lnTo>
                        <a:pt x="679" y="12049"/>
                      </a:lnTo>
                      <a:lnTo>
                        <a:pt x="1203" y="10942"/>
                      </a:lnTo>
                      <a:lnTo>
                        <a:pt x="1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3"/>
                <p:cNvSpPr/>
                <p:nvPr/>
              </p:nvSpPr>
              <p:spPr>
                <a:xfrm>
                  <a:off x="5573699" y="2132334"/>
                  <a:ext cx="300520" cy="322644"/>
                </a:xfrm>
                <a:custGeom>
                  <a:avLst/>
                  <a:gdLst/>
                  <a:ahLst/>
                  <a:cxnLst/>
                  <a:rect l="l" t="t" r="r" b="b"/>
                  <a:pathLst>
                    <a:path w="8109" h="8706" extrusionOk="0">
                      <a:moveTo>
                        <a:pt x="6216" y="1"/>
                      </a:moveTo>
                      <a:cubicBezTo>
                        <a:pt x="5668" y="1"/>
                        <a:pt x="4847" y="1001"/>
                        <a:pt x="4847" y="1001"/>
                      </a:cubicBezTo>
                      <a:cubicBezTo>
                        <a:pt x="4847" y="1001"/>
                        <a:pt x="3847" y="477"/>
                        <a:pt x="3320" y="477"/>
                      </a:cubicBezTo>
                      <a:cubicBezTo>
                        <a:pt x="3258" y="477"/>
                        <a:pt x="3202" y="485"/>
                        <a:pt x="3156" y="501"/>
                      </a:cubicBezTo>
                      <a:cubicBezTo>
                        <a:pt x="2715" y="668"/>
                        <a:pt x="2072" y="1775"/>
                        <a:pt x="2072" y="1775"/>
                      </a:cubicBezTo>
                      <a:cubicBezTo>
                        <a:pt x="1715" y="1882"/>
                        <a:pt x="1394" y="2049"/>
                        <a:pt x="1108" y="2275"/>
                      </a:cubicBezTo>
                      <a:cubicBezTo>
                        <a:pt x="810" y="2549"/>
                        <a:pt x="763" y="3430"/>
                        <a:pt x="763" y="3430"/>
                      </a:cubicBezTo>
                      <a:cubicBezTo>
                        <a:pt x="763" y="3430"/>
                        <a:pt x="1" y="3537"/>
                        <a:pt x="1" y="3978"/>
                      </a:cubicBezTo>
                      <a:cubicBezTo>
                        <a:pt x="1" y="4430"/>
                        <a:pt x="1" y="6240"/>
                        <a:pt x="382" y="6680"/>
                      </a:cubicBezTo>
                      <a:cubicBezTo>
                        <a:pt x="768" y="7113"/>
                        <a:pt x="2831" y="8706"/>
                        <a:pt x="3603" y="8706"/>
                      </a:cubicBezTo>
                      <a:cubicBezTo>
                        <a:pt x="3617" y="8706"/>
                        <a:pt x="3631" y="8705"/>
                        <a:pt x="3644" y="8704"/>
                      </a:cubicBezTo>
                      <a:cubicBezTo>
                        <a:pt x="4382" y="8657"/>
                        <a:pt x="4382" y="7609"/>
                        <a:pt x="4215" y="7383"/>
                      </a:cubicBezTo>
                      <a:lnTo>
                        <a:pt x="4215" y="7383"/>
                      </a:lnTo>
                      <a:cubicBezTo>
                        <a:pt x="4216" y="7383"/>
                        <a:pt x="4632" y="7692"/>
                        <a:pt x="5031" y="7692"/>
                      </a:cubicBezTo>
                      <a:cubicBezTo>
                        <a:pt x="5213" y="7692"/>
                        <a:pt x="5391" y="7628"/>
                        <a:pt x="5525" y="7442"/>
                      </a:cubicBezTo>
                      <a:cubicBezTo>
                        <a:pt x="5966" y="6835"/>
                        <a:pt x="5740" y="5955"/>
                        <a:pt x="5739" y="5954"/>
                      </a:cubicBezTo>
                      <a:lnTo>
                        <a:pt x="5739" y="5954"/>
                      </a:lnTo>
                      <a:cubicBezTo>
                        <a:pt x="5740" y="5955"/>
                        <a:pt x="5963" y="6656"/>
                        <a:pt x="6416" y="6656"/>
                      </a:cubicBezTo>
                      <a:cubicBezTo>
                        <a:pt x="6517" y="6656"/>
                        <a:pt x="6628" y="6622"/>
                        <a:pt x="6752" y="6537"/>
                      </a:cubicBezTo>
                      <a:cubicBezTo>
                        <a:pt x="7537" y="6002"/>
                        <a:pt x="6871" y="4872"/>
                        <a:pt x="6871" y="4871"/>
                      </a:cubicBezTo>
                      <a:lnTo>
                        <a:pt x="6871" y="4871"/>
                      </a:lnTo>
                      <a:cubicBezTo>
                        <a:pt x="6871" y="4871"/>
                        <a:pt x="7233" y="5456"/>
                        <a:pt x="7554" y="5456"/>
                      </a:cubicBezTo>
                      <a:cubicBezTo>
                        <a:pt x="7632" y="5456"/>
                        <a:pt x="7708" y="5421"/>
                        <a:pt x="7775" y="5335"/>
                      </a:cubicBezTo>
                      <a:cubicBezTo>
                        <a:pt x="8109" y="4906"/>
                        <a:pt x="7990" y="4180"/>
                        <a:pt x="7775" y="3692"/>
                      </a:cubicBezTo>
                      <a:cubicBezTo>
                        <a:pt x="7549" y="3192"/>
                        <a:pt x="7252" y="989"/>
                        <a:pt x="7252" y="989"/>
                      </a:cubicBezTo>
                      <a:cubicBezTo>
                        <a:pt x="7252" y="989"/>
                        <a:pt x="6763" y="1"/>
                        <a:pt x="6216"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3"/>
                <p:cNvSpPr/>
                <p:nvPr/>
              </p:nvSpPr>
              <p:spPr>
                <a:xfrm>
                  <a:off x="5638111" y="2288546"/>
                  <a:ext cx="68450" cy="98431"/>
                </a:xfrm>
                <a:custGeom>
                  <a:avLst/>
                  <a:gdLst/>
                  <a:ahLst/>
                  <a:cxnLst/>
                  <a:rect l="l" t="t" r="r" b="b"/>
                  <a:pathLst>
                    <a:path w="1847" h="2656" extrusionOk="0">
                      <a:moveTo>
                        <a:pt x="2" y="1"/>
                      </a:moveTo>
                      <a:cubicBezTo>
                        <a:pt x="1" y="1"/>
                        <a:pt x="1" y="1"/>
                        <a:pt x="1" y="1"/>
                      </a:cubicBezTo>
                      <a:cubicBezTo>
                        <a:pt x="37" y="155"/>
                        <a:pt x="108" y="310"/>
                        <a:pt x="180" y="441"/>
                      </a:cubicBezTo>
                      <a:cubicBezTo>
                        <a:pt x="537" y="1120"/>
                        <a:pt x="965" y="1751"/>
                        <a:pt x="1477" y="2334"/>
                      </a:cubicBezTo>
                      <a:cubicBezTo>
                        <a:pt x="1573" y="2453"/>
                        <a:pt x="1692" y="2561"/>
                        <a:pt x="1823" y="2656"/>
                      </a:cubicBezTo>
                      <a:cubicBezTo>
                        <a:pt x="1846" y="2632"/>
                        <a:pt x="1370" y="2084"/>
                        <a:pt x="870" y="1358"/>
                      </a:cubicBezTo>
                      <a:cubicBezTo>
                        <a:pt x="375" y="638"/>
                        <a:pt x="31" y="1"/>
                        <a:pt x="2"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5701226" y="2233844"/>
                  <a:ext cx="85201" cy="115627"/>
                </a:xfrm>
                <a:custGeom>
                  <a:avLst/>
                  <a:gdLst/>
                  <a:ahLst/>
                  <a:cxnLst/>
                  <a:rect l="l" t="t" r="r" b="b"/>
                  <a:pathLst>
                    <a:path w="2299" h="3120" extrusionOk="0">
                      <a:moveTo>
                        <a:pt x="1" y="0"/>
                      </a:moveTo>
                      <a:lnTo>
                        <a:pt x="1" y="0"/>
                      </a:lnTo>
                      <a:cubicBezTo>
                        <a:pt x="346" y="548"/>
                        <a:pt x="703" y="1084"/>
                        <a:pt x="1108" y="1596"/>
                      </a:cubicBezTo>
                      <a:cubicBezTo>
                        <a:pt x="1477" y="2132"/>
                        <a:pt x="1870" y="2644"/>
                        <a:pt x="2298" y="3120"/>
                      </a:cubicBezTo>
                      <a:cubicBezTo>
                        <a:pt x="1965" y="2572"/>
                        <a:pt x="1596" y="2036"/>
                        <a:pt x="1203" y="1524"/>
                      </a:cubicBezTo>
                      <a:cubicBezTo>
                        <a:pt x="834" y="989"/>
                        <a:pt x="429" y="477"/>
                        <a:pt x="1"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3"/>
                <p:cNvSpPr/>
                <p:nvPr/>
              </p:nvSpPr>
              <p:spPr>
                <a:xfrm>
                  <a:off x="5761673" y="2192817"/>
                  <a:ext cx="69302" cy="121816"/>
                </a:xfrm>
                <a:custGeom>
                  <a:avLst/>
                  <a:gdLst/>
                  <a:ahLst/>
                  <a:cxnLst/>
                  <a:rect l="l" t="t" r="r" b="b"/>
                  <a:pathLst>
                    <a:path w="1870" h="3287" extrusionOk="0">
                      <a:moveTo>
                        <a:pt x="1" y="0"/>
                      </a:moveTo>
                      <a:lnTo>
                        <a:pt x="1" y="0"/>
                      </a:lnTo>
                      <a:cubicBezTo>
                        <a:pt x="72" y="167"/>
                        <a:pt x="156" y="333"/>
                        <a:pt x="251" y="488"/>
                      </a:cubicBezTo>
                      <a:lnTo>
                        <a:pt x="918" y="1655"/>
                      </a:lnTo>
                      <a:lnTo>
                        <a:pt x="1572" y="2822"/>
                      </a:lnTo>
                      <a:cubicBezTo>
                        <a:pt x="1656" y="2989"/>
                        <a:pt x="1751" y="3143"/>
                        <a:pt x="1870" y="3286"/>
                      </a:cubicBezTo>
                      <a:cubicBezTo>
                        <a:pt x="1810" y="3108"/>
                        <a:pt x="1739" y="2941"/>
                        <a:pt x="1644" y="2774"/>
                      </a:cubicBezTo>
                      <a:cubicBezTo>
                        <a:pt x="1501" y="2477"/>
                        <a:pt x="1275" y="2048"/>
                        <a:pt x="1025" y="1595"/>
                      </a:cubicBezTo>
                      <a:cubicBezTo>
                        <a:pt x="763" y="1143"/>
                        <a:pt x="513" y="738"/>
                        <a:pt x="322" y="452"/>
                      </a:cubicBezTo>
                      <a:cubicBezTo>
                        <a:pt x="239" y="286"/>
                        <a:pt x="120" y="131"/>
                        <a:pt x="1"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3"/>
                <p:cNvSpPr/>
                <p:nvPr/>
              </p:nvSpPr>
              <p:spPr>
                <a:xfrm>
                  <a:off x="5603274" y="2348548"/>
                  <a:ext cx="190192" cy="105658"/>
                </a:xfrm>
                <a:custGeom>
                  <a:avLst/>
                  <a:gdLst/>
                  <a:ahLst/>
                  <a:cxnLst/>
                  <a:rect l="l" t="t" r="r" b="b"/>
                  <a:pathLst>
                    <a:path w="5132" h="2851" extrusionOk="0">
                      <a:moveTo>
                        <a:pt x="4822" y="1"/>
                      </a:moveTo>
                      <a:cubicBezTo>
                        <a:pt x="4822" y="13"/>
                        <a:pt x="4882" y="84"/>
                        <a:pt x="4941" y="251"/>
                      </a:cubicBezTo>
                      <a:cubicBezTo>
                        <a:pt x="5013" y="489"/>
                        <a:pt x="5013" y="739"/>
                        <a:pt x="4941" y="977"/>
                      </a:cubicBezTo>
                      <a:cubicBezTo>
                        <a:pt x="4882" y="1144"/>
                        <a:pt x="4799" y="1287"/>
                        <a:pt x="4680" y="1418"/>
                      </a:cubicBezTo>
                      <a:cubicBezTo>
                        <a:pt x="4549" y="1561"/>
                        <a:pt x="4370" y="1656"/>
                        <a:pt x="4179" y="1680"/>
                      </a:cubicBezTo>
                      <a:cubicBezTo>
                        <a:pt x="4153" y="1682"/>
                        <a:pt x="4126" y="1683"/>
                        <a:pt x="4099" y="1683"/>
                      </a:cubicBezTo>
                      <a:cubicBezTo>
                        <a:pt x="3784" y="1683"/>
                        <a:pt x="3453" y="1528"/>
                        <a:pt x="3180" y="1288"/>
                      </a:cubicBezTo>
                      <a:lnTo>
                        <a:pt x="3180" y="1288"/>
                      </a:lnTo>
                      <a:cubicBezTo>
                        <a:pt x="3131" y="1232"/>
                        <a:pt x="3077" y="1179"/>
                        <a:pt x="3019" y="1130"/>
                      </a:cubicBezTo>
                      <a:lnTo>
                        <a:pt x="3019" y="1130"/>
                      </a:lnTo>
                      <a:cubicBezTo>
                        <a:pt x="3009" y="1119"/>
                        <a:pt x="2999" y="1108"/>
                        <a:pt x="2989" y="1096"/>
                      </a:cubicBezTo>
                      <a:lnTo>
                        <a:pt x="2984" y="1102"/>
                      </a:lnTo>
                      <a:lnTo>
                        <a:pt x="2984" y="1102"/>
                      </a:lnTo>
                      <a:cubicBezTo>
                        <a:pt x="2981" y="1100"/>
                        <a:pt x="2979" y="1098"/>
                        <a:pt x="2977" y="1096"/>
                      </a:cubicBezTo>
                      <a:lnTo>
                        <a:pt x="2906" y="1168"/>
                      </a:lnTo>
                      <a:cubicBezTo>
                        <a:pt x="2907" y="1170"/>
                        <a:pt x="2909" y="1172"/>
                        <a:pt x="2911" y="1174"/>
                      </a:cubicBezTo>
                      <a:lnTo>
                        <a:pt x="2911" y="1174"/>
                      </a:lnTo>
                      <a:lnTo>
                        <a:pt x="2906" y="1180"/>
                      </a:lnTo>
                      <a:cubicBezTo>
                        <a:pt x="2919" y="1191"/>
                        <a:pt x="2932" y="1203"/>
                        <a:pt x="2946" y="1215"/>
                      </a:cubicBezTo>
                      <a:lnTo>
                        <a:pt x="2946" y="1215"/>
                      </a:lnTo>
                      <a:cubicBezTo>
                        <a:pt x="2985" y="1259"/>
                        <a:pt x="3026" y="1301"/>
                        <a:pt x="3069" y="1341"/>
                      </a:cubicBezTo>
                      <a:lnTo>
                        <a:pt x="3069" y="1341"/>
                      </a:lnTo>
                      <a:cubicBezTo>
                        <a:pt x="3212" y="1507"/>
                        <a:pt x="3320" y="1706"/>
                        <a:pt x="3382" y="1918"/>
                      </a:cubicBezTo>
                      <a:cubicBezTo>
                        <a:pt x="3453" y="2204"/>
                        <a:pt x="3346" y="2501"/>
                        <a:pt x="3096" y="2656"/>
                      </a:cubicBezTo>
                      <a:cubicBezTo>
                        <a:pt x="2959" y="2708"/>
                        <a:pt x="2810" y="2736"/>
                        <a:pt x="2663" y="2736"/>
                      </a:cubicBezTo>
                      <a:cubicBezTo>
                        <a:pt x="2543" y="2736"/>
                        <a:pt x="2423" y="2717"/>
                        <a:pt x="2310" y="2680"/>
                      </a:cubicBezTo>
                      <a:cubicBezTo>
                        <a:pt x="1846" y="2561"/>
                        <a:pt x="1405" y="2370"/>
                        <a:pt x="1001" y="2120"/>
                      </a:cubicBezTo>
                      <a:cubicBezTo>
                        <a:pt x="643" y="1870"/>
                        <a:pt x="310" y="1573"/>
                        <a:pt x="12" y="1251"/>
                      </a:cubicBezTo>
                      <a:lnTo>
                        <a:pt x="12" y="1251"/>
                      </a:lnTo>
                      <a:cubicBezTo>
                        <a:pt x="0" y="1251"/>
                        <a:pt x="24" y="1275"/>
                        <a:pt x="60" y="1334"/>
                      </a:cubicBezTo>
                      <a:cubicBezTo>
                        <a:pt x="96" y="1382"/>
                        <a:pt x="143" y="1454"/>
                        <a:pt x="227" y="1537"/>
                      </a:cubicBezTo>
                      <a:cubicBezTo>
                        <a:pt x="441" y="1787"/>
                        <a:pt x="691" y="2001"/>
                        <a:pt x="953" y="2180"/>
                      </a:cubicBezTo>
                      <a:cubicBezTo>
                        <a:pt x="1358" y="2454"/>
                        <a:pt x="1810" y="2668"/>
                        <a:pt x="2274" y="2787"/>
                      </a:cubicBezTo>
                      <a:cubicBezTo>
                        <a:pt x="2401" y="2829"/>
                        <a:pt x="2533" y="2851"/>
                        <a:pt x="2665" y="2851"/>
                      </a:cubicBezTo>
                      <a:cubicBezTo>
                        <a:pt x="2831" y="2851"/>
                        <a:pt x="2997" y="2817"/>
                        <a:pt x="3156" y="2751"/>
                      </a:cubicBezTo>
                      <a:cubicBezTo>
                        <a:pt x="3298" y="2668"/>
                        <a:pt x="3406" y="2549"/>
                        <a:pt x="3465" y="2382"/>
                      </a:cubicBezTo>
                      <a:cubicBezTo>
                        <a:pt x="3525" y="2227"/>
                        <a:pt x="3537" y="2061"/>
                        <a:pt x="3501" y="1906"/>
                      </a:cubicBezTo>
                      <a:cubicBezTo>
                        <a:pt x="3470" y="1789"/>
                        <a:pt x="3427" y="1676"/>
                        <a:pt x="3372" y="1571"/>
                      </a:cubicBezTo>
                      <a:lnTo>
                        <a:pt x="3372" y="1571"/>
                      </a:lnTo>
                      <a:cubicBezTo>
                        <a:pt x="3414" y="1597"/>
                        <a:pt x="3457" y="1621"/>
                        <a:pt x="3501" y="1644"/>
                      </a:cubicBezTo>
                      <a:cubicBezTo>
                        <a:pt x="3679" y="1733"/>
                        <a:pt x="3873" y="1781"/>
                        <a:pt x="4071" y="1781"/>
                      </a:cubicBezTo>
                      <a:cubicBezTo>
                        <a:pt x="4111" y="1781"/>
                        <a:pt x="4151" y="1779"/>
                        <a:pt x="4191" y="1775"/>
                      </a:cubicBezTo>
                      <a:cubicBezTo>
                        <a:pt x="4406" y="1751"/>
                        <a:pt x="4608" y="1644"/>
                        <a:pt x="4751" y="1477"/>
                      </a:cubicBezTo>
                      <a:cubicBezTo>
                        <a:pt x="5049" y="1144"/>
                        <a:pt x="5132" y="668"/>
                        <a:pt x="4977" y="239"/>
                      </a:cubicBezTo>
                      <a:cubicBezTo>
                        <a:pt x="4953" y="180"/>
                        <a:pt x="4918" y="120"/>
                        <a:pt x="4870" y="60"/>
                      </a:cubicBezTo>
                      <a:cubicBezTo>
                        <a:pt x="4846" y="25"/>
                        <a:pt x="4822" y="1"/>
                        <a:pt x="4822"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3"/>
                <p:cNvSpPr/>
                <p:nvPr/>
              </p:nvSpPr>
              <p:spPr>
                <a:xfrm>
                  <a:off x="5785503" y="2298256"/>
                  <a:ext cx="53441" cy="82607"/>
                </a:xfrm>
                <a:custGeom>
                  <a:avLst/>
                  <a:gdLst/>
                  <a:ahLst/>
                  <a:cxnLst/>
                  <a:rect l="l" t="t" r="r" b="b"/>
                  <a:pathLst>
                    <a:path w="1442" h="2229" extrusionOk="0">
                      <a:moveTo>
                        <a:pt x="1001" y="1"/>
                      </a:moveTo>
                      <a:cubicBezTo>
                        <a:pt x="977" y="13"/>
                        <a:pt x="1084" y="191"/>
                        <a:pt x="1191" y="501"/>
                      </a:cubicBezTo>
                      <a:cubicBezTo>
                        <a:pt x="1251" y="667"/>
                        <a:pt x="1298" y="846"/>
                        <a:pt x="1322" y="1036"/>
                      </a:cubicBezTo>
                      <a:cubicBezTo>
                        <a:pt x="1334" y="1263"/>
                        <a:pt x="1298" y="1477"/>
                        <a:pt x="1215" y="1691"/>
                      </a:cubicBezTo>
                      <a:cubicBezTo>
                        <a:pt x="1156" y="1906"/>
                        <a:pt x="989" y="2060"/>
                        <a:pt x="786" y="2132"/>
                      </a:cubicBezTo>
                      <a:cubicBezTo>
                        <a:pt x="774" y="2133"/>
                        <a:pt x="761" y="2133"/>
                        <a:pt x="748" y="2133"/>
                      </a:cubicBezTo>
                      <a:cubicBezTo>
                        <a:pt x="582" y="2133"/>
                        <a:pt x="422" y="2063"/>
                        <a:pt x="322" y="1941"/>
                      </a:cubicBezTo>
                      <a:cubicBezTo>
                        <a:pt x="227" y="1846"/>
                        <a:pt x="155" y="1751"/>
                        <a:pt x="96" y="1632"/>
                      </a:cubicBezTo>
                      <a:cubicBezTo>
                        <a:pt x="48" y="1560"/>
                        <a:pt x="24" y="1525"/>
                        <a:pt x="13" y="1525"/>
                      </a:cubicBezTo>
                      <a:cubicBezTo>
                        <a:pt x="1" y="1525"/>
                        <a:pt x="24" y="1572"/>
                        <a:pt x="48" y="1656"/>
                      </a:cubicBezTo>
                      <a:cubicBezTo>
                        <a:pt x="96" y="1775"/>
                        <a:pt x="167" y="1894"/>
                        <a:pt x="251" y="2001"/>
                      </a:cubicBezTo>
                      <a:cubicBezTo>
                        <a:pt x="373" y="2146"/>
                        <a:pt x="559" y="2228"/>
                        <a:pt x="748" y="2228"/>
                      </a:cubicBezTo>
                      <a:cubicBezTo>
                        <a:pt x="761" y="2228"/>
                        <a:pt x="774" y="2228"/>
                        <a:pt x="786" y="2227"/>
                      </a:cubicBezTo>
                      <a:cubicBezTo>
                        <a:pt x="1037" y="2156"/>
                        <a:pt x="1239" y="1965"/>
                        <a:pt x="1310" y="1727"/>
                      </a:cubicBezTo>
                      <a:cubicBezTo>
                        <a:pt x="1406" y="1501"/>
                        <a:pt x="1441" y="1251"/>
                        <a:pt x="1418" y="1013"/>
                      </a:cubicBezTo>
                      <a:cubicBezTo>
                        <a:pt x="1394" y="822"/>
                        <a:pt x="1334" y="632"/>
                        <a:pt x="1263" y="453"/>
                      </a:cubicBezTo>
                      <a:cubicBezTo>
                        <a:pt x="1203" y="286"/>
                        <a:pt x="1108" y="132"/>
                        <a:pt x="1001"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3"/>
                <p:cNvSpPr/>
                <p:nvPr/>
              </p:nvSpPr>
              <p:spPr>
                <a:xfrm>
                  <a:off x="5695037" y="2446537"/>
                  <a:ext cx="72860" cy="42397"/>
                </a:xfrm>
                <a:custGeom>
                  <a:avLst/>
                  <a:gdLst/>
                  <a:ahLst/>
                  <a:cxnLst/>
                  <a:rect l="l" t="t" r="r" b="b"/>
                  <a:pathLst>
                    <a:path w="1966" h="1144" extrusionOk="0">
                      <a:moveTo>
                        <a:pt x="1965" y="0"/>
                      </a:moveTo>
                      <a:lnTo>
                        <a:pt x="1965" y="0"/>
                      </a:lnTo>
                      <a:cubicBezTo>
                        <a:pt x="1620" y="143"/>
                        <a:pt x="1275" y="322"/>
                        <a:pt x="953" y="524"/>
                      </a:cubicBezTo>
                      <a:cubicBezTo>
                        <a:pt x="620" y="703"/>
                        <a:pt x="299" y="905"/>
                        <a:pt x="1" y="1143"/>
                      </a:cubicBezTo>
                      <a:cubicBezTo>
                        <a:pt x="358" y="1012"/>
                        <a:pt x="703" y="834"/>
                        <a:pt x="1013" y="631"/>
                      </a:cubicBezTo>
                      <a:cubicBezTo>
                        <a:pt x="1358" y="453"/>
                        <a:pt x="1680" y="250"/>
                        <a:pt x="1965"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3"/>
                <p:cNvSpPr/>
                <p:nvPr/>
              </p:nvSpPr>
              <p:spPr>
                <a:xfrm>
                  <a:off x="6153519" y="3119008"/>
                  <a:ext cx="931948" cy="291736"/>
                </a:xfrm>
                <a:custGeom>
                  <a:avLst/>
                  <a:gdLst/>
                  <a:ahLst/>
                  <a:cxnLst/>
                  <a:rect l="l" t="t" r="r" b="b"/>
                  <a:pathLst>
                    <a:path w="25147" h="7872" extrusionOk="0">
                      <a:moveTo>
                        <a:pt x="3634" y="0"/>
                      </a:moveTo>
                      <a:cubicBezTo>
                        <a:pt x="3545" y="0"/>
                        <a:pt x="2860" y="31"/>
                        <a:pt x="3060" y="1000"/>
                      </a:cubicBezTo>
                      <a:cubicBezTo>
                        <a:pt x="3322" y="2262"/>
                        <a:pt x="6347" y="2262"/>
                        <a:pt x="6347" y="2262"/>
                      </a:cubicBezTo>
                      <a:lnTo>
                        <a:pt x="2334" y="2274"/>
                      </a:lnTo>
                      <a:lnTo>
                        <a:pt x="0" y="2274"/>
                      </a:lnTo>
                      <a:lnTo>
                        <a:pt x="2036" y="3703"/>
                      </a:lnTo>
                      <a:cubicBezTo>
                        <a:pt x="2548" y="4060"/>
                        <a:pt x="3156" y="4251"/>
                        <a:pt x="3787" y="4263"/>
                      </a:cubicBezTo>
                      <a:lnTo>
                        <a:pt x="4608" y="4263"/>
                      </a:lnTo>
                      <a:cubicBezTo>
                        <a:pt x="4394" y="5394"/>
                        <a:pt x="4799" y="6001"/>
                        <a:pt x="5549" y="6322"/>
                      </a:cubicBezTo>
                      <a:cubicBezTo>
                        <a:pt x="4978" y="6870"/>
                        <a:pt x="5239" y="7872"/>
                        <a:pt x="6330" y="7872"/>
                      </a:cubicBezTo>
                      <a:cubicBezTo>
                        <a:pt x="6355" y="7872"/>
                        <a:pt x="6380" y="7871"/>
                        <a:pt x="6406" y="7870"/>
                      </a:cubicBezTo>
                      <a:cubicBezTo>
                        <a:pt x="6593" y="7866"/>
                        <a:pt x="7803" y="7865"/>
                        <a:pt x="9334" y="7865"/>
                      </a:cubicBezTo>
                      <a:cubicBezTo>
                        <a:pt x="12396" y="7865"/>
                        <a:pt x="16741" y="7870"/>
                        <a:pt x="16741" y="7870"/>
                      </a:cubicBezTo>
                      <a:lnTo>
                        <a:pt x="25146" y="6680"/>
                      </a:lnTo>
                      <a:lnTo>
                        <a:pt x="22253" y="988"/>
                      </a:lnTo>
                      <a:lnTo>
                        <a:pt x="14467" y="3251"/>
                      </a:lnTo>
                      <a:lnTo>
                        <a:pt x="11621" y="1310"/>
                      </a:lnTo>
                      <a:cubicBezTo>
                        <a:pt x="11621" y="1310"/>
                        <a:pt x="9025" y="512"/>
                        <a:pt x="8180" y="405"/>
                      </a:cubicBezTo>
                      <a:cubicBezTo>
                        <a:pt x="7785" y="354"/>
                        <a:pt x="7265" y="341"/>
                        <a:pt x="6728" y="341"/>
                      </a:cubicBezTo>
                      <a:cubicBezTo>
                        <a:pt x="6131" y="341"/>
                        <a:pt x="5514" y="357"/>
                        <a:pt x="5025" y="357"/>
                      </a:cubicBezTo>
                      <a:cubicBezTo>
                        <a:pt x="4972" y="361"/>
                        <a:pt x="4919" y="363"/>
                        <a:pt x="4867" y="363"/>
                      </a:cubicBezTo>
                      <a:cubicBezTo>
                        <a:pt x="4434" y="363"/>
                        <a:pt x="4015" y="234"/>
                        <a:pt x="3644" y="0"/>
                      </a:cubicBezTo>
                      <a:cubicBezTo>
                        <a:pt x="3644" y="0"/>
                        <a:pt x="3640" y="0"/>
                        <a:pt x="3634"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3"/>
                <p:cNvSpPr/>
                <p:nvPr/>
              </p:nvSpPr>
              <p:spPr>
                <a:xfrm>
                  <a:off x="6294277" y="3273404"/>
                  <a:ext cx="97097" cy="5114"/>
                </a:xfrm>
                <a:custGeom>
                  <a:avLst/>
                  <a:gdLst/>
                  <a:ahLst/>
                  <a:cxnLst/>
                  <a:rect l="l" t="t" r="r" b="b"/>
                  <a:pathLst>
                    <a:path w="2620" h="138" extrusionOk="0">
                      <a:moveTo>
                        <a:pt x="1778" y="1"/>
                      </a:moveTo>
                      <a:cubicBezTo>
                        <a:pt x="1622" y="1"/>
                        <a:pt x="1466" y="5"/>
                        <a:pt x="1310" y="13"/>
                      </a:cubicBezTo>
                      <a:cubicBezTo>
                        <a:pt x="1220" y="8"/>
                        <a:pt x="1130" y="6"/>
                        <a:pt x="1041" y="6"/>
                      </a:cubicBezTo>
                      <a:cubicBezTo>
                        <a:pt x="690" y="6"/>
                        <a:pt x="342" y="42"/>
                        <a:pt x="1" y="109"/>
                      </a:cubicBezTo>
                      <a:cubicBezTo>
                        <a:pt x="323" y="126"/>
                        <a:pt x="646" y="137"/>
                        <a:pt x="963" y="137"/>
                      </a:cubicBezTo>
                      <a:cubicBezTo>
                        <a:pt x="1080" y="137"/>
                        <a:pt x="1195" y="136"/>
                        <a:pt x="1310" y="132"/>
                      </a:cubicBezTo>
                      <a:cubicBezTo>
                        <a:pt x="1366" y="134"/>
                        <a:pt x="1422" y="135"/>
                        <a:pt x="1478" y="135"/>
                      </a:cubicBezTo>
                      <a:cubicBezTo>
                        <a:pt x="1863" y="135"/>
                        <a:pt x="2246" y="99"/>
                        <a:pt x="2620" y="37"/>
                      </a:cubicBezTo>
                      <a:cubicBezTo>
                        <a:pt x="2343" y="14"/>
                        <a:pt x="2061" y="1"/>
                        <a:pt x="1778"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3"/>
                <p:cNvSpPr/>
                <p:nvPr/>
              </p:nvSpPr>
              <p:spPr>
                <a:xfrm>
                  <a:off x="6361802" y="3184754"/>
                  <a:ext cx="116961" cy="17233"/>
                </a:xfrm>
                <a:custGeom>
                  <a:avLst/>
                  <a:gdLst/>
                  <a:ahLst/>
                  <a:cxnLst/>
                  <a:rect l="l" t="t" r="r" b="b"/>
                  <a:pathLst>
                    <a:path w="3156" h="465" extrusionOk="0">
                      <a:moveTo>
                        <a:pt x="3155" y="0"/>
                      </a:moveTo>
                      <a:cubicBezTo>
                        <a:pt x="2620" y="24"/>
                        <a:pt x="2096" y="84"/>
                        <a:pt x="1572" y="179"/>
                      </a:cubicBezTo>
                      <a:cubicBezTo>
                        <a:pt x="1036" y="238"/>
                        <a:pt x="512" y="334"/>
                        <a:pt x="0" y="465"/>
                      </a:cubicBezTo>
                      <a:cubicBezTo>
                        <a:pt x="524" y="453"/>
                        <a:pt x="1048" y="393"/>
                        <a:pt x="1572" y="298"/>
                      </a:cubicBezTo>
                      <a:cubicBezTo>
                        <a:pt x="2108" y="238"/>
                        <a:pt x="2632" y="143"/>
                        <a:pt x="3155"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3"/>
                <p:cNvSpPr/>
                <p:nvPr/>
              </p:nvSpPr>
              <p:spPr>
                <a:xfrm>
                  <a:off x="6409907" y="1190726"/>
                  <a:ext cx="123113" cy="840187"/>
                </a:xfrm>
                <a:custGeom>
                  <a:avLst/>
                  <a:gdLst/>
                  <a:ahLst/>
                  <a:cxnLst/>
                  <a:rect l="l" t="t" r="r" b="b"/>
                  <a:pathLst>
                    <a:path w="3322" h="22671" extrusionOk="0">
                      <a:moveTo>
                        <a:pt x="2858" y="0"/>
                      </a:moveTo>
                      <a:cubicBezTo>
                        <a:pt x="2703" y="24"/>
                        <a:pt x="2941" y="1334"/>
                        <a:pt x="2524" y="3381"/>
                      </a:cubicBezTo>
                      <a:cubicBezTo>
                        <a:pt x="2250" y="4584"/>
                        <a:pt x="1917" y="5763"/>
                        <a:pt x="1500" y="6906"/>
                      </a:cubicBezTo>
                      <a:cubicBezTo>
                        <a:pt x="1048" y="8239"/>
                        <a:pt x="512" y="9704"/>
                        <a:pt x="202" y="11359"/>
                      </a:cubicBezTo>
                      <a:cubicBezTo>
                        <a:pt x="131" y="11763"/>
                        <a:pt x="71" y="12180"/>
                        <a:pt x="36" y="12597"/>
                      </a:cubicBezTo>
                      <a:cubicBezTo>
                        <a:pt x="24" y="12799"/>
                        <a:pt x="12" y="13002"/>
                        <a:pt x="12" y="13204"/>
                      </a:cubicBezTo>
                      <a:cubicBezTo>
                        <a:pt x="12" y="13418"/>
                        <a:pt x="0" y="13609"/>
                        <a:pt x="12" y="13811"/>
                      </a:cubicBezTo>
                      <a:cubicBezTo>
                        <a:pt x="36" y="14573"/>
                        <a:pt x="131" y="15323"/>
                        <a:pt x="298" y="16062"/>
                      </a:cubicBezTo>
                      <a:cubicBezTo>
                        <a:pt x="572" y="17312"/>
                        <a:pt x="988" y="18514"/>
                        <a:pt x="1524" y="19669"/>
                      </a:cubicBezTo>
                      <a:cubicBezTo>
                        <a:pt x="1869" y="20443"/>
                        <a:pt x="2262" y="21193"/>
                        <a:pt x="2691" y="21931"/>
                      </a:cubicBezTo>
                      <a:cubicBezTo>
                        <a:pt x="2987" y="22410"/>
                        <a:pt x="3186" y="22671"/>
                        <a:pt x="3254" y="22671"/>
                      </a:cubicBezTo>
                      <a:cubicBezTo>
                        <a:pt x="3257" y="22671"/>
                        <a:pt x="3260" y="22670"/>
                        <a:pt x="3262" y="22669"/>
                      </a:cubicBezTo>
                      <a:cubicBezTo>
                        <a:pt x="3322" y="22634"/>
                        <a:pt x="3239" y="22312"/>
                        <a:pt x="3036" y="21765"/>
                      </a:cubicBezTo>
                      <a:cubicBezTo>
                        <a:pt x="2846" y="21217"/>
                        <a:pt x="2512" y="20407"/>
                        <a:pt x="2155" y="19419"/>
                      </a:cubicBezTo>
                      <a:cubicBezTo>
                        <a:pt x="1726" y="18276"/>
                        <a:pt x="1405" y="17097"/>
                        <a:pt x="1167" y="15907"/>
                      </a:cubicBezTo>
                      <a:cubicBezTo>
                        <a:pt x="893" y="14454"/>
                        <a:pt x="881" y="12978"/>
                        <a:pt x="1155" y="11525"/>
                      </a:cubicBezTo>
                      <a:cubicBezTo>
                        <a:pt x="1441" y="9989"/>
                        <a:pt x="1941" y="8537"/>
                        <a:pt x="2346" y="7179"/>
                      </a:cubicBezTo>
                      <a:cubicBezTo>
                        <a:pt x="2727" y="5977"/>
                        <a:pt x="3012" y="4739"/>
                        <a:pt x="3179" y="3477"/>
                      </a:cubicBezTo>
                      <a:cubicBezTo>
                        <a:pt x="3298" y="2619"/>
                        <a:pt x="3298" y="1750"/>
                        <a:pt x="3155" y="905"/>
                      </a:cubicBezTo>
                      <a:cubicBezTo>
                        <a:pt x="3048" y="298"/>
                        <a:pt x="2905" y="0"/>
                        <a:pt x="28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3"/>
                <p:cNvSpPr/>
                <p:nvPr/>
              </p:nvSpPr>
              <p:spPr>
                <a:xfrm>
                  <a:off x="6521091" y="1069203"/>
                  <a:ext cx="608525" cy="1181176"/>
                </a:xfrm>
                <a:custGeom>
                  <a:avLst/>
                  <a:gdLst/>
                  <a:ahLst/>
                  <a:cxnLst/>
                  <a:rect l="l" t="t" r="r" b="b"/>
                  <a:pathLst>
                    <a:path w="16420" h="31872" extrusionOk="0">
                      <a:moveTo>
                        <a:pt x="8017" y="0"/>
                      </a:moveTo>
                      <a:cubicBezTo>
                        <a:pt x="7850" y="0"/>
                        <a:pt x="7682" y="6"/>
                        <a:pt x="7513" y="17"/>
                      </a:cubicBezTo>
                      <a:cubicBezTo>
                        <a:pt x="7418" y="17"/>
                        <a:pt x="7311" y="29"/>
                        <a:pt x="7216" y="41"/>
                      </a:cubicBezTo>
                      <a:cubicBezTo>
                        <a:pt x="3072" y="433"/>
                        <a:pt x="0" y="4124"/>
                        <a:pt x="143" y="8244"/>
                      </a:cubicBezTo>
                      <a:cubicBezTo>
                        <a:pt x="274" y="11852"/>
                        <a:pt x="477" y="15495"/>
                        <a:pt x="727" y="16781"/>
                      </a:cubicBezTo>
                      <a:cubicBezTo>
                        <a:pt x="1512" y="20650"/>
                        <a:pt x="4096" y="21722"/>
                        <a:pt x="5108" y="22008"/>
                      </a:cubicBezTo>
                      <a:cubicBezTo>
                        <a:pt x="5404" y="22047"/>
                        <a:pt x="5700" y="22070"/>
                        <a:pt x="6003" y="22070"/>
                      </a:cubicBezTo>
                      <a:cubicBezTo>
                        <a:pt x="6065" y="22070"/>
                        <a:pt x="6128" y="22069"/>
                        <a:pt x="6192" y="22067"/>
                      </a:cubicBezTo>
                      <a:cubicBezTo>
                        <a:pt x="6195" y="22064"/>
                        <a:pt x="6199" y="22062"/>
                        <a:pt x="6202" y="22062"/>
                      </a:cubicBezTo>
                      <a:cubicBezTo>
                        <a:pt x="6209" y="22062"/>
                        <a:pt x="6215" y="22071"/>
                        <a:pt x="6215" y="22079"/>
                      </a:cubicBezTo>
                      <a:lnTo>
                        <a:pt x="6215" y="22091"/>
                      </a:lnTo>
                      <a:lnTo>
                        <a:pt x="6180" y="26710"/>
                      </a:lnTo>
                      <a:cubicBezTo>
                        <a:pt x="6330" y="29629"/>
                        <a:pt x="8351" y="31871"/>
                        <a:pt x="11255" y="31871"/>
                      </a:cubicBezTo>
                      <a:cubicBezTo>
                        <a:pt x="11336" y="31871"/>
                        <a:pt x="11419" y="31869"/>
                        <a:pt x="11502" y="31866"/>
                      </a:cubicBezTo>
                      <a:cubicBezTo>
                        <a:pt x="14526" y="31723"/>
                        <a:pt x="16419" y="29044"/>
                        <a:pt x="16336" y="26032"/>
                      </a:cubicBezTo>
                      <a:lnTo>
                        <a:pt x="15681" y="7208"/>
                      </a:lnTo>
                      <a:cubicBezTo>
                        <a:pt x="15429" y="3127"/>
                        <a:pt x="12038" y="0"/>
                        <a:pt x="8017"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3"/>
                <p:cNvSpPr/>
                <p:nvPr/>
              </p:nvSpPr>
              <p:spPr>
                <a:xfrm>
                  <a:off x="6599623" y="1427212"/>
                  <a:ext cx="46807" cy="44657"/>
                </a:xfrm>
                <a:custGeom>
                  <a:avLst/>
                  <a:gdLst/>
                  <a:ahLst/>
                  <a:cxnLst/>
                  <a:rect l="l" t="t" r="r" b="b"/>
                  <a:pathLst>
                    <a:path w="1263" h="1205" extrusionOk="0">
                      <a:moveTo>
                        <a:pt x="610" y="0"/>
                      </a:moveTo>
                      <a:cubicBezTo>
                        <a:pt x="286" y="0"/>
                        <a:pt x="12" y="258"/>
                        <a:pt x="1" y="596"/>
                      </a:cubicBezTo>
                      <a:cubicBezTo>
                        <a:pt x="12" y="934"/>
                        <a:pt x="275" y="1204"/>
                        <a:pt x="610" y="1204"/>
                      </a:cubicBezTo>
                      <a:cubicBezTo>
                        <a:pt x="617" y="1204"/>
                        <a:pt x="624" y="1204"/>
                        <a:pt x="632" y="1203"/>
                      </a:cubicBezTo>
                      <a:cubicBezTo>
                        <a:pt x="646" y="1204"/>
                        <a:pt x="660" y="1205"/>
                        <a:pt x="674" y="1205"/>
                      </a:cubicBezTo>
                      <a:cubicBezTo>
                        <a:pt x="989" y="1205"/>
                        <a:pt x="1251" y="951"/>
                        <a:pt x="1263" y="620"/>
                      </a:cubicBezTo>
                      <a:cubicBezTo>
                        <a:pt x="1263" y="620"/>
                        <a:pt x="1263" y="620"/>
                        <a:pt x="1263" y="608"/>
                      </a:cubicBezTo>
                      <a:cubicBezTo>
                        <a:pt x="1251" y="275"/>
                        <a:pt x="977" y="1"/>
                        <a:pt x="632" y="1"/>
                      </a:cubicBezTo>
                      <a:cubicBezTo>
                        <a:pt x="624" y="0"/>
                        <a:pt x="617" y="0"/>
                        <a:pt x="6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3"/>
                <p:cNvSpPr/>
                <p:nvPr/>
              </p:nvSpPr>
              <p:spPr>
                <a:xfrm>
                  <a:off x="6566083" y="1380775"/>
                  <a:ext cx="95355" cy="26980"/>
                </a:xfrm>
                <a:custGeom>
                  <a:avLst/>
                  <a:gdLst/>
                  <a:ahLst/>
                  <a:cxnLst/>
                  <a:rect l="l" t="t" r="r" b="b"/>
                  <a:pathLst>
                    <a:path w="2573" h="728" extrusionOk="0">
                      <a:moveTo>
                        <a:pt x="1347" y="0"/>
                      </a:moveTo>
                      <a:cubicBezTo>
                        <a:pt x="1311" y="0"/>
                        <a:pt x="1275" y="1"/>
                        <a:pt x="1239" y="4"/>
                      </a:cubicBezTo>
                      <a:cubicBezTo>
                        <a:pt x="882" y="16"/>
                        <a:pt x="549" y="135"/>
                        <a:pt x="263" y="361"/>
                      </a:cubicBezTo>
                      <a:cubicBezTo>
                        <a:pt x="60" y="527"/>
                        <a:pt x="1" y="682"/>
                        <a:pt x="37" y="718"/>
                      </a:cubicBezTo>
                      <a:cubicBezTo>
                        <a:pt x="44" y="724"/>
                        <a:pt x="54" y="727"/>
                        <a:pt x="67" y="727"/>
                      </a:cubicBezTo>
                      <a:cubicBezTo>
                        <a:pt x="203" y="727"/>
                        <a:pt x="644" y="417"/>
                        <a:pt x="1263" y="385"/>
                      </a:cubicBezTo>
                      <a:cubicBezTo>
                        <a:pt x="1288" y="384"/>
                        <a:pt x="1312" y="383"/>
                        <a:pt x="1337" y="383"/>
                      </a:cubicBezTo>
                      <a:cubicBezTo>
                        <a:pt x="1902" y="383"/>
                        <a:pt x="2336" y="605"/>
                        <a:pt x="2487" y="605"/>
                      </a:cubicBezTo>
                      <a:cubicBezTo>
                        <a:pt x="2511" y="605"/>
                        <a:pt x="2528" y="599"/>
                        <a:pt x="2537" y="587"/>
                      </a:cubicBezTo>
                      <a:cubicBezTo>
                        <a:pt x="2573" y="551"/>
                        <a:pt x="2477" y="408"/>
                        <a:pt x="2263" y="266"/>
                      </a:cubicBezTo>
                      <a:cubicBezTo>
                        <a:pt x="1985" y="94"/>
                        <a:pt x="1668" y="0"/>
                        <a:pt x="1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3"/>
                <p:cNvSpPr/>
                <p:nvPr/>
              </p:nvSpPr>
              <p:spPr>
                <a:xfrm>
                  <a:off x="6841446" y="1424988"/>
                  <a:ext cx="47251" cy="44657"/>
                </a:xfrm>
                <a:custGeom>
                  <a:avLst/>
                  <a:gdLst/>
                  <a:ahLst/>
                  <a:cxnLst/>
                  <a:rect l="l" t="t" r="r" b="b"/>
                  <a:pathLst>
                    <a:path w="1275" h="1205" extrusionOk="0">
                      <a:moveTo>
                        <a:pt x="610" y="1"/>
                      </a:moveTo>
                      <a:cubicBezTo>
                        <a:pt x="286" y="1"/>
                        <a:pt x="12" y="259"/>
                        <a:pt x="0" y="585"/>
                      </a:cubicBezTo>
                      <a:cubicBezTo>
                        <a:pt x="0" y="585"/>
                        <a:pt x="0" y="597"/>
                        <a:pt x="0" y="597"/>
                      </a:cubicBezTo>
                      <a:cubicBezTo>
                        <a:pt x="12" y="942"/>
                        <a:pt x="298" y="1204"/>
                        <a:pt x="631" y="1204"/>
                      </a:cubicBezTo>
                      <a:cubicBezTo>
                        <a:pt x="639" y="1204"/>
                        <a:pt x="646" y="1204"/>
                        <a:pt x="654" y="1204"/>
                      </a:cubicBezTo>
                      <a:cubicBezTo>
                        <a:pt x="989" y="1204"/>
                        <a:pt x="1263" y="946"/>
                        <a:pt x="1274" y="608"/>
                      </a:cubicBezTo>
                      <a:cubicBezTo>
                        <a:pt x="1262" y="263"/>
                        <a:pt x="977" y="1"/>
                        <a:pt x="631" y="1"/>
                      </a:cubicBezTo>
                      <a:cubicBezTo>
                        <a:pt x="624" y="1"/>
                        <a:pt x="617" y="1"/>
                        <a:pt x="6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3"/>
                <p:cNvSpPr/>
                <p:nvPr/>
              </p:nvSpPr>
              <p:spPr>
                <a:xfrm>
                  <a:off x="6814948" y="1374586"/>
                  <a:ext cx="95355" cy="26980"/>
                </a:xfrm>
                <a:custGeom>
                  <a:avLst/>
                  <a:gdLst/>
                  <a:ahLst/>
                  <a:cxnLst/>
                  <a:rect l="l" t="t" r="r" b="b"/>
                  <a:pathLst>
                    <a:path w="2573" h="728" extrusionOk="0">
                      <a:moveTo>
                        <a:pt x="1347" y="0"/>
                      </a:moveTo>
                      <a:cubicBezTo>
                        <a:pt x="1311" y="0"/>
                        <a:pt x="1275" y="2"/>
                        <a:pt x="1239" y="4"/>
                      </a:cubicBezTo>
                      <a:cubicBezTo>
                        <a:pt x="882" y="16"/>
                        <a:pt x="549" y="135"/>
                        <a:pt x="263" y="361"/>
                      </a:cubicBezTo>
                      <a:cubicBezTo>
                        <a:pt x="60" y="528"/>
                        <a:pt x="1" y="683"/>
                        <a:pt x="37" y="718"/>
                      </a:cubicBezTo>
                      <a:cubicBezTo>
                        <a:pt x="44" y="725"/>
                        <a:pt x="54" y="727"/>
                        <a:pt x="67" y="727"/>
                      </a:cubicBezTo>
                      <a:cubicBezTo>
                        <a:pt x="203" y="727"/>
                        <a:pt x="644" y="417"/>
                        <a:pt x="1263" y="385"/>
                      </a:cubicBezTo>
                      <a:cubicBezTo>
                        <a:pt x="1289" y="384"/>
                        <a:pt x="1314" y="384"/>
                        <a:pt x="1339" y="384"/>
                      </a:cubicBezTo>
                      <a:cubicBezTo>
                        <a:pt x="1910" y="384"/>
                        <a:pt x="2347" y="602"/>
                        <a:pt x="2493" y="602"/>
                      </a:cubicBezTo>
                      <a:cubicBezTo>
                        <a:pt x="2514" y="602"/>
                        <a:pt x="2528" y="597"/>
                        <a:pt x="2537" y="587"/>
                      </a:cubicBezTo>
                      <a:cubicBezTo>
                        <a:pt x="2573" y="552"/>
                        <a:pt x="2489" y="409"/>
                        <a:pt x="2263" y="266"/>
                      </a:cubicBezTo>
                      <a:cubicBezTo>
                        <a:pt x="1985" y="95"/>
                        <a:pt x="1668" y="0"/>
                        <a:pt x="1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3"/>
                <p:cNvSpPr/>
                <p:nvPr/>
              </p:nvSpPr>
              <p:spPr>
                <a:xfrm>
                  <a:off x="6665369" y="1381775"/>
                  <a:ext cx="72860" cy="210946"/>
                </a:xfrm>
                <a:custGeom>
                  <a:avLst/>
                  <a:gdLst/>
                  <a:ahLst/>
                  <a:cxnLst/>
                  <a:rect l="l" t="t" r="r" b="b"/>
                  <a:pathLst>
                    <a:path w="1966" h="5692" extrusionOk="0">
                      <a:moveTo>
                        <a:pt x="1880" y="0"/>
                      </a:moveTo>
                      <a:cubicBezTo>
                        <a:pt x="1801" y="0"/>
                        <a:pt x="1222" y="1515"/>
                        <a:pt x="572" y="3394"/>
                      </a:cubicBezTo>
                      <a:cubicBezTo>
                        <a:pt x="417" y="3858"/>
                        <a:pt x="275" y="4310"/>
                        <a:pt x="120" y="4751"/>
                      </a:cubicBezTo>
                      <a:cubicBezTo>
                        <a:pt x="25" y="4953"/>
                        <a:pt x="1" y="5192"/>
                        <a:pt x="60" y="5418"/>
                      </a:cubicBezTo>
                      <a:cubicBezTo>
                        <a:pt x="120" y="5549"/>
                        <a:pt x="227" y="5632"/>
                        <a:pt x="358" y="5668"/>
                      </a:cubicBezTo>
                      <a:cubicBezTo>
                        <a:pt x="453" y="5680"/>
                        <a:pt x="560" y="5692"/>
                        <a:pt x="656" y="5692"/>
                      </a:cubicBezTo>
                      <a:cubicBezTo>
                        <a:pt x="1358" y="5692"/>
                        <a:pt x="1787" y="5680"/>
                        <a:pt x="1787" y="5644"/>
                      </a:cubicBezTo>
                      <a:cubicBezTo>
                        <a:pt x="1787" y="5608"/>
                        <a:pt x="1370" y="5549"/>
                        <a:pt x="679" y="5501"/>
                      </a:cubicBezTo>
                      <a:cubicBezTo>
                        <a:pt x="501" y="5501"/>
                        <a:pt x="334" y="5465"/>
                        <a:pt x="298" y="5346"/>
                      </a:cubicBezTo>
                      <a:cubicBezTo>
                        <a:pt x="275" y="5168"/>
                        <a:pt x="310" y="4989"/>
                        <a:pt x="394" y="4834"/>
                      </a:cubicBezTo>
                      <a:cubicBezTo>
                        <a:pt x="548" y="4406"/>
                        <a:pt x="691" y="3953"/>
                        <a:pt x="858" y="3489"/>
                      </a:cubicBezTo>
                      <a:cubicBezTo>
                        <a:pt x="1501" y="1596"/>
                        <a:pt x="1965" y="24"/>
                        <a:pt x="1882" y="0"/>
                      </a:cubicBezTo>
                      <a:cubicBezTo>
                        <a:pt x="1881" y="0"/>
                        <a:pt x="1881" y="0"/>
                        <a:pt x="18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3"/>
                <p:cNvSpPr/>
                <p:nvPr/>
              </p:nvSpPr>
              <p:spPr>
                <a:xfrm>
                  <a:off x="6750980" y="1811979"/>
                  <a:ext cx="217579" cy="121372"/>
                </a:xfrm>
                <a:custGeom>
                  <a:avLst/>
                  <a:gdLst/>
                  <a:ahLst/>
                  <a:cxnLst/>
                  <a:rect l="l" t="t" r="r" b="b"/>
                  <a:pathLst>
                    <a:path w="5871" h="3275" extrusionOk="0">
                      <a:moveTo>
                        <a:pt x="5870" y="1"/>
                      </a:moveTo>
                      <a:lnTo>
                        <a:pt x="5870" y="1"/>
                      </a:lnTo>
                      <a:cubicBezTo>
                        <a:pt x="2922" y="1934"/>
                        <a:pt x="455" y="2014"/>
                        <a:pt x="66" y="2014"/>
                      </a:cubicBezTo>
                      <a:cubicBezTo>
                        <a:pt x="31" y="2014"/>
                        <a:pt x="12" y="2013"/>
                        <a:pt x="12" y="2013"/>
                      </a:cubicBezTo>
                      <a:lnTo>
                        <a:pt x="1" y="3263"/>
                      </a:lnTo>
                      <a:cubicBezTo>
                        <a:pt x="164" y="3271"/>
                        <a:pt x="324" y="3275"/>
                        <a:pt x="479" y="3275"/>
                      </a:cubicBezTo>
                      <a:cubicBezTo>
                        <a:pt x="5035" y="3275"/>
                        <a:pt x="5870" y="1"/>
                        <a:pt x="5870"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3"/>
                <p:cNvSpPr/>
                <p:nvPr/>
              </p:nvSpPr>
              <p:spPr>
                <a:xfrm>
                  <a:off x="6742160" y="1631900"/>
                  <a:ext cx="81236" cy="55219"/>
                </a:xfrm>
                <a:custGeom>
                  <a:avLst/>
                  <a:gdLst/>
                  <a:ahLst/>
                  <a:cxnLst/>
                  <a:rect l="l" t="t" r="r" b="b"/>
                  <a:pathLst>
                    <a:path w="2192" h="1490" extrusionOk="0">
                      <a:moveTo>
                        <a:pt x="1095" y="0"/>
                      </a:moveTo>
                      <a:cubicBezTo>
                        <a:pt x="694" y="0"/>
                        <a:pt x="320" y="188"/>
                        <a:pt x="84" y="502"/>
                      </a:cubicBezTo>
                      <a:lnTo>
                        <a:pt x="48" y="526"/>
                      </a:lnTo>
                      <a:cubicBezTo>
                        <a:pt x="0" y="609"/>
                        <a:pt x="0" y="705"/>
                        <a:pt x="48" y="788"/>
                      </a:cubicBezTo>
                      <a:cubicBezTo>
                        <a:pt x="108" y="859"/>
                        <a:pt x="179" y="919"/>
                        <a:pt x="250" y="967"/>
                      </a:cubicBezTo>
                      <a:cubicBezTo>
                        <a:pt x="524" y="1193"/>
                        <a:pt x="822" y="1360"/>
                        <a:pt x="1155" y="1455"/>
                      </a:cubicBezTo>
                      <a:cubicBezTo>
                        <a:pt x="1233" y="1478"/>
                        <a:pt x="1313" y="1489"/>
                        <a:pt x="1393" y="1489"/>
                      </a:cubicBezTo>
                      <a:cubicBezTo>
                        <a:pt x="1641" y="1489"/>
                        <a:pt x="1886" y="1379"/>
                        <a:pt x="2048" y="1181"/>
                      </a:cubicBezTo>
                      <a:cubicBezTo>
                        <a:pt x="2191" y="931"/>
                        <a:pt x="2155" y="609"/>
                        <a:pt x="1965" y="383"/>
                      </a:cubicBezTo>
                      <a:cubicBezTo>
                        <a:pt x="1763" y="157"/>
                        <a:pt x="1465" y="14"/>
                        <a:pt x="1167" y="2"/>
                      </a:cubicBezTo>
                      <a:cubicBezTo>
                        <a:pt x="1143" y="1"/>
                        <a:pt x="1119" y="0"/>
                        <a:pt x="10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3"/>
                <p:cNvSpPr/>
                <p:nvPr/>
              </p:nvSpPr>
              <p:spPr>
                <a:xfrm>
                  <a:off x="6728929" y="1605031"/>
                  <a:ext cx="82977" cy="74639"/>
                </a:xfrm>
                <a:custGeom>
                  <a:avLst/>
                  <a:gdLst/>
                  <a:ahLst/>
                  <a:cxnLst/>
                  <a:rect l="l" t="t" r="r" b="b"/>
                  <a:pathLst>
                    <a:path w="2239" h="2014" extrusionOk="0">
                      <a:moveTo>
                        <a:pt x="2112" y="0"/>
                      </a:moveTo>
                      <a:cubicBezTo>
                        <a:pt x="2111" y="0"/>
                        <a:pt x="2109" y="1"/>
                        <a:pt x="2108" y="1"/>
                      </a:cubicBezTo>
                      <a:cubicBezTo>
                        <a:pt x="1989" y="1"/>
                        <a:pt x="2024" y="727"/>
                        <a:pt x="1405" y="1275"/>
                      </a:cubicBezTo>
                      <a:cubicBezTo>
                        <a:pt x="798" y="1823"/>
                        <a:pt x="0" y="1775"/>
                        <a:pt x="0" y="1882"/>
                      </a:cubicBezTo>
                      <a:cubicBezTo>
                        <a:pt x="0" y="1930"/>
                        <a:pt x="179" y="2013"/>
                        <a:pt x="512" y="2013"/>
                      </a:cubicBezTo>
                      <a:cubicBezTo>
                        <a:pt x="953" y="2001"/>
                        <a:pt x="1358" y="1835"/>
                        <a:pt x="1691" y="1549"/>
                      </a:cubicBezTo>
                      <a:cubicBezTo>
                        <a:pt x="2000" y="1275"/>
                        <a:pt x="2191" y="882"/>
                        <a:pt x="2227" y="477"/>
                      </a:cubicBezTo>
                      <a:cubicBezTo>
                        <a:pt x="2238" y="177"/>
                        <a:pt x="2160" y="0"/>
                        <a:pt x="21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3"/>
                <p:cNvSpPr/>
                <p:nvPr/>
              </p:nvSpPr>
              <p:spPr>
                <a:xfrm>
                  <a:off x="6802162" y="1336524"/>
                  <a:ext cx="118296" cy="31093"/>
                </a:xfrm>
                <a:custGeom>
                  <a:avLst/>
                  <a:gdLst/>
                  <a:ahLst/>
                  <a:cxnLst/>
                  <a:rect l="l" t="t" r="r" b="b"/>
                  <a:pathLst>
                    <a:path w="3192" h="839" extrusionOk="0">
                      <a:moveTo>
                        <a:pt x="1450" y="1"/>
                      </a:moveTo>
                      <a:cubicBezTo>
                        <a:pt x="1105" y="1"/>
                        <a:pt x="758" y="66"/>
                        <a:pt x="429" y="197"/>
                      </a:cubicBezTo>
                      <a:cubicBezTo>
                        <a:pt x="144" y="328"/>
                        <a:pt x="1" y="483"/>
                        <a:pt x="24" y="567"/>
                      </a:cubicBezTo>
                      <a:cubicBezTo>
                        <a:pt x="65" y="668"/>
                        <a:pt x="301" y="677"/>
                        <a:pt x="645" y="677"/>
                      </a:cubicBezTo>
                      <a:cubicBezTo>
                        <a:pt x="723" y="677"/>
                        <a:pt x="807" y="677"/>
                        <a:pt x="896" y="677"/>
                      </a:cubicBezTo>
                      <a:cubicBezTo>
                        <a:pt x="1104" y="677"/>
                        <a:pt x="1338" y="679"/>
                        <a:pt x="1584" y="698"/>
                      </a:cubicBezTo>
                      <a:cubicBezTo>
                        <a:pt x="2148" y="739"/>
                        <a:pt x="2637" y="838"/>
                        <a:pt x="2914" y="838"/>
                      </a:cubicBezTo>
                      <a:cubicBezTo>
                        <a:pt x="3035" y="838"/>
                        <a:pt x="3115" y="820"/>
                        <a:pt x="3144" y="769"/>
                      </a:cubicBezTo>
                      <a:cubicBezTo>
                        <a:pt x="3192" y="686"/>
                        <a:pt x="3072" y="519"/>
                        <a:pt x="2799" y="352"/>
                      </a:cubicBezTo>
                      <a:cubicBezTo>
                        <a:pt x="2381" y="120"/>
                        <a:pt x="1916" y="1"/>
                        <a:pt x="14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3"/>
                <p:cNvSpPr/>
                <p:nvPr/>
              </p:nvSpPr>
              <p:spPr>
                <a:xfrm>
                  <a:off x="6572717" y="1327926"/>
                  <a:ext cx="89166" cy="30167"/>
                </a:xfrm>
                <a:custGeom>
                  <a:avLst/>
                  <a:gdLst/>
                  <a:ahLst/>
                  <a:cxnLst/>
                  <a:rect l="l" t="t" r="r" b="b"/>
                  <a:pathLst>
                    <a:path w="2406" h="814" extrusionOk="0">
                      <a:moveTo>
                        <a:pt x="1287" y="0"/>
                      </a:moveTo>
                      <a:cubicBezTo>
                        <a:pt x="920" y="0"/>
                        <a:pt x="554" y="122"/>
                        <a:pt x="250" y="358"/>
                      </a:cubicBezTo>
                      <a:cubicBezTo>
                        <a:pt x="60" y="525"/>
                        <a:pt x="0" y="680"/>
                        <a:pt x="48" y="751"/>
                      </a:cubicBezTo>
                      <a:cubicBezTo>
                        <a:pt x="87" y="796"/>
                        <a:pt x="154" y="813"/>
                        <a:pt x="244" y="813"/>
                      </a:cubicBezTo>
                      <a:cubicBezTo>
                        <a:pt x="461" y="813"/>
                        <a:pt x="811" y="717"/>
                        <a:pt x="1215" y="691"/>
                      </a:cubicBezTo>
                      <a:cubicBezTo>
                        <a:pt x="1322" y="685"/>
                        <a:pt x="1426" y="683"/>
                        <a:pt x="1526" y="683"/>
                      </a:cubicBezTo>
                      <a:cubicBezTo>
                        <a:pt x="1674" y="683"/>
                        <a:pt x="1811" y="687"/>
                        <a:pt x="1930" y="687"/>
                      </a:cubicBezTo>
                      <a:cubicBezTo>
                        <a:pt x="2150" y="687"/>
                        <a:pt x="2308" y="672"/>
                        <a:pt x="2358" y="584"/>
                      </a:cubicBezTo>
                      <a:cubicBezTo>
                        <a:pt x="2405" y="501"/>
                        <a:pt x="2322" y="358"/>
                        <a:pt x="2108" y="215"/>
                      </a:cubicBezTo>
                      <a:cubicBezTo>
                        <a:pt x="1850" y="71"/>
                        <a:pt x="1568" y="0"/>
                        <a:pt x="12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3"/>
                <p:cNvSpPr/>
                <p:nvPr/>
              </p:nvSpPr>
              <p:spPr>
                <a:xfrm>
                  <a:off x="6476506" y="1727702"/>
                  <a:ext cx="281990" cy="608970"/>
                </a:xfrm>
                <a:custGeom>
                  <a:avLst/>
                  <a:gdLst/>
                  <a:ahLst/>
                  <a:cxnLst/>
                  <a:rect l="l" t="t" r="r" b="b"/>
                  <a:pathLst>
                    <a:path w="7609" h="16432" extrusionOk="0">
                      <a:moveTo>
                        <a:pt x="656" y="1"/>
                      </a:moveTo>
                      <a:cubicBezTo>
                        <a:pt x="1" y="2954"/>
                        <a:pt x="1203" y="6002"/>
                        <a:pt x="2715" y="8621"/>
                      </a:cubicBezTo>
                      <a:cubicBezTo>
                        <a:pt x="3287" y="9609"/>
                        <a:pt x="3906" y="10574"/>
                        <a:pt x="4251" y="11669"/>
                      </a:cubicBezTo>
                      <a:cubicBezTo>
                        <a:pt x="4597" y="12764"/>
                        <a:pt x="4609" y="14015"/>
                        <a:pt x="4001" y="14979"/>
                      </a:cubicBezTo>
                      <a:cubicBezTo>
                        <a:pt x="4105" y="15015"/>
                        <a:pt x="4210" y="15033"/>
                        <a:pt x="4313" y="15033"/>
                      </a:cubicBezTo>
                      <a:cubicBezTo>
                        <a:pt x="4651" y="15033"/>
                        <a:pt x="4968" y="14848"/>
                        <a:pt x="5132" y="14538"/>
                      </a:cubicBezTo>
                      <a:cubicBezTo>
                        <a:pt x="5192" y="15134"/>
                        <a:pt x="5240" y="15741"/>
                        <a:pt x="5299" y="16336"/>
                      </a:cubicBezTo>
                      <a:cubicBezTo>
                        <a:pt x="5450" y="16402"/>
                        <a:pt x="5606" y="16432"/>
                        <a:pt x="5762" y="16432"/>
                      </a:cubicBezTo>
                      <a:cubicBezTo>
                        <a:pt x="6371" y="16432"/>
                        <a:pt x="6979" y="15976"/>
                        <a:pt x="7264" y="15408"/>
                      </a:cubicBezTo>
                      <a:cubicBezTo>
                        <a:pt x="7609" y="14681"/>
                        <a:pt x="7585" y="13836"/>
                        <a:pt x="7549" y="13038"/>
                      </a:cubicBezTo>
                      <a:cubicBezTo>
                        <a:pt x="7442" y="10681"/>
                        <a:pt x="7526" y="7895"/>
                        <a:pt x="7418" y="5537"/>
                      </a:cubicBezTo>
                      <a:lnTo>
                        <a:pt x="3216" y="4680"/>
                      </a:lnTo>
                      <a:lnTo>
                        <a:pt x="6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3"/>
                <p:cNvSpPr/>
                <p:nvPr/>
              </p:nvSpPr>
              <p:spPr>
                <a:xfrm>
                  <a:off x="6677748" y="1006163"/>
                  <a:ext cx="554232" cy="1355951"/>
                </a:xfrm>
                <a:custGeom>
                  <a:avLst/>
                  <a:gdLst/>
                  <a:ahLst/>
                  <a:cxnLst/>
                  <a:rect l="l" t="t" r="r" b="b"/>
                  <a:pathLst>
                    <a:path w="14955" h="36588" extrusionOk="0">
                      <a:moveTo>
                        <a:pt x="4096" y="0"/>
                      </a:moveTo>
                      <a:cubicBezTo>
                        <a:pt x="3168" y="0"/>
                        <a:pt x="2257" y="193"/>
                        <a:pt x="1429" y="634"/>
                      </a:cubicBezTo>
                      <a:cubicBezTo>
                        <a:pt x="703" y="1015"/>
                        <a:pt x="0" y="1765"/>
                        <a:pt x="179" y="2563"/>
                      </a:cubicBezTo>
                      <a:cubicBezTo>
                        <a:pt x="310" y="3206"/>
                        <a:pt x="929" y="3599"/>
                        <a:pt x="1500" y="3920"/>
                      </a:cubicBezTo>
                      <a:lnTo>
                        <a:pt x="6669" y="6863"/>
                      </a:lnTo>
                      <a:lnTo>
                        <a:pt x="6669" y="6863"/>
                      </a:lnTo>
                      <a:cubicBezTo>
                        <a:pt x="8153" y="9887"/>
                        <a:pt x="8332" y="13395"/>
                        <a:pt x="8227" y="16779"/>
                      </a:cubicBezTo>
                      <a:cubicBezTo>
                        <a:pt x="8108" y="20244"/>
                        <a:pt x="7727" y="23732"/>
                        <a:pt x="8299" y="27149"/>
                      </a:cubicBezTo>
                      <a:cubicBezTo>
                        <a:pt x="8525" y="28495"/>
                        <a:pt x="8894" y="29864"/>
                        <a:pt x="8692" y="31198"/>
                      </a:cubicBezTo>
                      <a:cubicBezTo>
                        <a:pt x="8561" y="31995"/>
                        <a:pt x="8251" y="32733"/>
                        <a:pt x="8084" y="33519"/>
                      </a:cubicBezTo>
                      <a:cubicBezTo>
                        <a:pt x="7930" y="34305"/>
                        <a:pt x="7953" y="35186"/>
                        <a:pt x="8442" y="35817"/>
                      </a:cubicBezTo>
                      <a:cubicBezTo>
                        <a:pt x="8836" y="36327"/>
                        <a:pt x="9494" y="36588"/>
                        <a:pt x="10147" y="36588"/>
                      </a:cubicBezTo>
                      <a:cubicBezTo>
                        <a:pt x="10302" y="36588"/>
                        <a:pt x="10457" y="36573"/>
                        <a:pt x="10609" y="36543"/>
                      </a:cubicBezTo>
                      <a:cubicBezTo>
                        <a:pt x="11394" y="36365"/>
                        <a:pt x="12109" y="35936"/>
                        <a:pt x="12645" y="35329"/>
                      </a:cubicBezTo>
                      <a:cubicBezTo>
                        <a:pt x="13847" y="34055"/>
                        <a:pt x="14478" y="32305"/>
                        <a:pt x="14716" y="30566"/>
                      </a:cubicBezTo>
                      <a:cubicBezTo>
                        <a:pt x="14954" y="28816"/>
                        <a:pt x="14823" y="27042"/>
                        <a:pt x="14692" y="25292"/>
                      </a:cubicBezTo>
                      <a:cubicBezTo>
                        <a:pt x="14347" y="20720"/>
                        <a:pt x="14002" y="16148"/>
                        <a:pt x="13668" y="11588"/>
                      </a:cubicBezTo>
                      <a:cubicBezTo>
                        <a:pt x="13514" y="9612"/>
                        <a:pt x="13359" y="7587"/>
                        <a:pt x="12561" y="5778"/>
                      </a:cubicBezTo>
                      <a:cubicBezTo>
                        <a:pt x="11692" y="3885"/>
                        <a:pt x="10251" y="2325"/>
                        <a:pt x="8454" y="1277"/>
                      </a:cubicBezTo>
                      <a:cubicBezTo>
                        <a:pt x="7144" y="505"/>
                        <a:pt x="5598" y="0"/>
                        <a:pt x="40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3"/>
                <p:cNvSpPr/>
                <p:nvPr/>
              </p:nvSpPr>
              <p:spPr>
                <a:xfrm>
                  <a:off x="6895704" y="1231085"/>
                  <a:ext cx="133750" cy="936173"/>
                </a:xfrm>
                <a:custGeom>
                  <a:avLst/>
                  <a:gdLst/>
                  <a:ahLst/>
                  <a:cxnLst/>
                  <a:rect l="l" t="t" r="r" b="b"/>
                  <a:pathLst>
                    <a:path w="3609" h="25261" extrusionOk="0">
                      <a:moveTo>
                        <a:pt x="54" y="0"/>
                      </a:moveTo>
                      <a:cubicBezTo>
                        <a:pt x="46" y="0"/>
                        <a:pt x="41" y="2"/>
                        <a:pt x="37" y="6"/>
                      </a:cubicBezTo>
                      <a:cubicBezTo>
                        <a:pt x="1" y="30"/>
                        <a:pt x="48" y="114"/>
                        <a:pt x="144" y="268"/>
                      </a:cubicBezTo>
                      <a:lnTo>
                        <a:pt x="322" y="530"/>
                      </a:lnTo>
                      <a:cubicBezTo>
                        <a:pt x="382" y="637"/>
                        <a:pt x="465" y="756"/>
                        <a:pt x="548" y="899"/>
                      </a:cubicBezTo>
                      <a:cubicBezTo>
                        <a:pt x="1001" y="1685"/>
                        <a:pt x="1334" y="2542"/>
                        <a:pt x="1525" y="3435"/>
                      </a:cubicBezTo>
                      <a:cubicBezTo>
                        <a:pt x="1775" y="4769"/>
                        <a:pt x="1834" y="6126"/>
                        <a:pt x="1691" y="7472"/>
                      </a:cubicBezTo>
                      <a:cubicBezTo>
                        <a:pt x="1549" y="9008"/>
                        <a:pt x="1168" y="10686"/>
                        <a:pt x="858" y="12484"/>
                      </a:cubicBezTo>
                      <a:cubicBezTo>
                        <a:pt x="537" y="14294"/>
                        <a:pt x="358" y="16092"/>
                        <a:pt x="560" y="17711"/>
                      </a:cubicBezTo>
                      <a:cubicBezTo>
                        <a:pt x="739" y="19140"/>
                        <a:pt x="1108" y="20521"/>
                        <a:pt x="1656" y="21842"/>
                      </a:cubicBezTo>
                      <a:cubicBezTo>
                        <a:pt x="2025" y="22735"/>
                        <a:pt x="2442" y="23593"/>
                        <a:pt x="2930" y="24414"/>
                      </a:cubicBezTo>
                      <a:cubicBezTo>
                        <a:pt x="3262" y="24964"/>
                        <a:pt x="3484" y="25261"/>
                        <a:pt x="3543" y="25261"/>
                      </a:cubicBezTo>
                      <a:cubicBezTo>
                        <a:pt x="3545" y="25261"/>
                        <a:pt x="3547" y="25260"/>
                        <a:pt x="3549" y="25259"/>
                      </a:cubicBezTo>
                      <a:cubicBezTo>
                        <a:pt x="3608" y="25224"/>
                        <a:pt x="3501" y="24878"/>
                        <a:pt x="3263" y="24247"/>
                      </a:cubicBezTo>
                      <a:cubicBezTo>
                        <a:pt x="3025" y="23628"/>
                        <a:pt x="2656" y="22747"/>
                        <a:pt x="2287" y="21628"/>
                      </a:cubicBezTo>
                      <a:cubicBezTo>
                        <a:pt x="1858" y="20330"/>
                        <a:pt x="1561" y="18997"/>
                        <a:pt x="1430" y="17640"/>
                      </a:cubicBezTo>
                      <a:cubicBezTo>
                        <a:pt x="1287" y="16127"/>
                        <a:pt x="1477" y="14437"/>
                        <a:pt x="1787" y="12675"/>
                      </a:cubicBezTo>
                      <a:cubicBezTo>
                        <a:pt x="2108" y="10924"/>
                        <a:pt x="2465" y="9186"/>
                        <a:pt x="2561" y="7567"/>
                      </a:cubicBezTo>
                      <a:cubicBezTo>
                        <a:pt x="2680" y="6126"/>
                        <a:pt x="2549" y="4686"/>
                        <a:pt x="2168" y="3281"/>
                      </a:cubicBezTo>
                      <a:cubicBezTo>
                        <a:pt x="1918" y="2340"/>
                        <a:pt x="1465" y="1459"/>
                        <a:pt x="846" y="697"/>
                      </a:cubicBezTo>
                      <a:cubicBezTo>
                        <a:pt x="727" y="566"/>
                        <a:pt x="620" y="459"/>
                        <a:pt x="537" y="364"/>
                      </a:cubicBezTo>
                      <a:cubicBezTo>
                        <a:pt x="453" y="280"/>
                        <a:pt x="370" y="209"/>
                        <a:pt x="287" y="137"/>
                      </a:cubicBezTo>
                      <a:cubicBezTo>
                        <a:pt x="168" y="48"/>
                        <a:pt x="90" y="0"/>
                        <a:pt x="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3"/>
                <p:cNvSpPr/>
                <p:nvPr/>
              </p:nvSpPr>
              <p:spPr>
                <a:xfrm>
                  <a:off x="6733339" y="1055231"/>
                  <a:ext cx="499532" cy="263904"/>
                </a:xfrm>
                <a:custGeom>
                  <a:avLst/>
                  <a:gdLst/>
                  <a:ahLst/>
                  <a:cxnLst/>
                  <a:rect l="l" t="t" r="r" b="b"/>
                  <a:pathLst>
                    <a:path w="13479" h="7121" extrusionOk="0">
                      <a:moveTo>
                        <a:pt x="0" y="1"/>
                      </a:moveTo>
                      <a:cubicBezTo>
                        <a:pt x="36" y="37"/>
                        <a:pt x="72" y="72"/>
                        <a:pt x="107" y="108"/>
                      </a:cubicBezTo>
                      <a:lnTo>
                        <a:pt x="453" y="394"/>
                      </a:lnTo>
                      <a:cubicBezTo>
                        <a:pt x="608" y="513"/>
                        <a:pt x="786" y="668"/>
                        <a:pt x="1012" y="834"/>
                      </a:cubicBezTo>
                      <a:cubicBezTo>
                        <a:pt x="1227" y="1013"/>
                        <a:pt x="1465" y="1203"/>
                        <a:pt x="1751" y="1406"/>
                      </a:cubicBezTo>
                      <a:cubicBezTo>
                        <a:pt x="2310" y="1822"/>
                        <a:pt x="2989" y="2299"/>
                        <a:pt x="3763" y="2799"/>
                      </a:cubicBezTo>
                      <a:cubicBezTo>
                        <a:pt x="4537" y="3299"/>
                        <a:pt x="5418" y="3799"/>
                        <a:pt x="6346" y="4299"/>
                      </a:cubicBezTo>
                      <a:cubicBezTo>
                        <a:pt x="7287" y="4799"/>
                        <a:pt x="8204" y="5216"/>
                        <a:pt x="9061" y="5585"/>
                      </a:cubicBezTo>
                      <a:cubicBezTo>
                        <a:pt x="9906" y="5942"/>
                        <a:pt x="10680" y="6240"/>
                        <a:pt x="11335" y="6466"/>
                      </a:cubicBezTo>
                      <a:cubicBezTo>
                        <a:pt x="11657" y="6585"/>
                        <a:pt x="11966" y="6668"/>
                        <a:pt x="12240" y="6752"/>
                      </a:cubicBezTo>
                      <a:cubicBezTo>
                        <a:pt x="12514" y="6835"/>
                        <a:pt x="12728" y="6906"/>
                        <a:pt x="12919" y="6966"/>
                      </a:cubicBezTo>
                      <a:lnTo>
                        <a:pt x="13347" y="7085"/>
                      </a:lnTo>
                      <a:cubicBezTo>
                        <a:pt x="13383" y="7097"/>
                        <a:pt x="13431" y="7109"/>
                        <a:pt x="13478" y="7121"/>
                      </a:cubicBezTo>
                      <a:cubicBezTo>
                        <a:pt x="13431" y="7097"/>
                        <a:pt x="13383" y="7085"/>
                        <a:pt x="13335" y="7073"/>
                      </a:cubicBezTo>
                      <a:lnTo>
                        <a:pt x="12907" y="6930"/>
                      </a:lnTo>
                      <a:cubicBezTo>
                        <a:pt x="12728" y="6871"/>
                        <a:pt x="12502" y="6799"/>
                        <a:pt x="12240" y="6704"/>
                      </a:cubicBezTo>
                      <a:cubicBezTo>
                        <a:pt x="11966" y="6609"/>
                        <a:pt x="11680" y="6525"/>
                        <a:pt x="11347" y="6394"/>
                      </a:cubicBezTo>
                      <a:cubicBezTo>
                        <a:pt x="10692" y="6168"/>
                        <a:pt x="9930" y="5859"/>
                        <a:pt x="9097" y="5490"/>
                      </a:cubicBezTo>
                      <a:cubicBezTo>
                        <a:pt x="8263" y="5132"/>
                        <a:pt x="7346" y="4704"/>
                        <a:pt x="6406" y="4204"/>
                      </a:cubicBezTo>
                      <a:cubicBezTo>
                        <a:pt x="5465" y="3716"/>
                        <a:pt x="4596" y="3204"/>
                        <a:pt x="3822" y="2715"/>
                      </a:cubicBezTo>
                      <a:cubicBezTo>
                        <a:pt x="3036" y="2227"/>
                        <a:pt x="2358" y="1763"/>
                        <a:pt x="1786" y="1346"/>
                      </a:cubicBezTo>
                      <a:cubicBezTo>
                        <a:pt x="1512" y="1144"/>
                        <a:pt x="1262" y="953"/>
                        <a:pt x="1036" y="787"/>
                      </a:cubicBezTo>
                      <a:cubicBezTo>
                        <a:pt x="822" y="632"/>
                        <a:pt x="631" y="477"/>
                        <a:pt x="477" y="358"/>
                      </a:cubicBezTo>
                      <a:lnTo>
                        <a:pt x="119" y="84"/>
                      </a:lnTo>
                      <a:cubicBezTo>
                        <a:pt x="84" y="48"/>
                        <a:pt x="36" y="25"/>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3"/>
                <p:cNvSpPr/>
                <p:nvPr/>
              </p:nvSpPr>
              <p:spPr>
                <a:xfrm>
                  <a:off x="6724074" y="1094071"/>
                  <a:ext cx="510539" cy="250674"/>
                </a:xfrm>
                <a:custGeom>
                  <a:avLst/>
                  <a:gdLst/>
                  <a:ahLst/>
                  <a:cxnLst/>
                  <a:rect l="l" t="t" r="r" b="b"/>
                  <a:pathLst>
                    <a:path w="13776" h="6764" extrusionOk="0">
                      <a:moveTo>
                        <a:pt x="0" y="1"/>
                      </a:moveTo>
                      <a:lnTo>
                        <a:pt x="0" y="1"/>
                      </a:lnTo>
                      <a:cubicBezTo>
                        <a:pt x="36" y="36"/>
                        <a:pt x="72" y="72"/>
                        <a:pt x="119" y="108"/>
                      </a:cubicBezTo>
                      <a:cubicBezTo>
                        <a:pt x="84" y="72"/>
                        <a:pt x="36" y="36"/>
                        <a:pt x="0" y="1"/>
                      </a:cubicBezTo>
                      <a:close/>
                      <a:moveTo>
                        <a:pt x="119" y="108"/>
                      </a:moveTo>
                      <a:cubicBezTo>
                        <a:pt x="191" y="191"/>
                        <a:pt x="298" y="298"/>
                        <a:pt x="429" y="441"/>
                      </a:cubicBezTo>
                      <a:lnTo>
                        <a:pt x="655" y="667"/>
                      </a:lnTo>
                      <a:cubicBezTo>
                        <a:pt x="750" y="751"/>
                        <a:pt x="846" y="834"/>
                        <a:pt x="941" y="929"/>
                      </a:cubicBezTo>
                      <a:cubicBezTo>
                        <a:pt x="1155" y="1120"/>
                        <a:pt x="1381" y="1346"/>
                        <a:pt x="1655" y="1572"/>
                      </a:cubicBezTo>
                      <a:lnTo>
                        <a:pt x="2084" y="1929"/>
                      </a:lnTo>
                      <a:cubicBezTo>
                        <a:pt x="2239" y="2060"/>
                        <a:pt x="2393" y="2179"/>
                        <a:pt x="2560" y="2298"/>
                      </a:cubicBezTo>
                      <a:cubicBezTo>
                        <a:pt x="2882" y="2560"/>
                        <a:pt x="3251" y="2810"/>
                        <a:pt x="3644" y="3084"/>
                      </a:cubicBezTo>
                      <a:cubicBezTo>
                        <a:pt x="4489" y="3656"/>
                        <a:pt x="5370" y="4168"/>
                        <a:pt x="6287" y="4620"/>
                      </a:cubicBezTo>
                      <a:cubicBezTo>
                        <a:pt x="7192" y="5061"/>
                        <a:pt x="8144" y="5442"/>
                        <a:pt x="9109" y="5775"/>
                      </a:cubicBezTo>
                      <a:cubicBezTo>
                        <a:pt x="9561" y="5906"/>
                        <a:pt x="9978" y="6049"/>
                        <a:pt x="10383" y="6144"/>
                      </a:cubicBezTo>
                      <a:cubicBezTo>
                        <a:pt x="10585" y="6204"/>
                        <a:pt x="10775" y="6251"/>
                        <a:pt x="10966" y="6299"/>
                      </a:cubicBezTo>
                      <a:lnTo>
                        <a:pt x="11514" y="6418"/>
                      </a:lnTo>
                      <a:cubicBezTo>
                        <a:pt x="11859" y="6489"/>
                        <a:pt x="12168" y="6537"/>
                        <a:pt x="12454" y="6585"/>
                      </a:cubicBezTo>
                      <a:cubicBezTo>
                        <a:pt x="12585" y="6609"/>
                        <a:pt x="12716" y="6632"/>
                        <a:pt x="12835" y="6644"/>
                      </a:cubicBezTo>
                      <a:lnTo>
                        <a:pt x="13169" y="6680"/>
                      </a:lnTo>
                      <a:lnTo>
                        <a:pt x="13621" y="6728"/>
                      </a:lnTo>
                      <a:lnTo>
                        <a:pt x="13169" y="6668"/>
                      </a:lnTo>
                      <a:lnTo>
                        <a:pt x="12835" y="6620"/>
                      </a:lnTo>
                      <a:lnTo>
                        <a:pt x="12454" y="6549"/>
                      </a:lnTo>
                      <a:cubicBezTo>
                        <a:pt x="12180" y="6501"/>
                        <a:pt x="11859" y="6454"/>
                        <a:pt x="11526" y="6358"/>
                      </a:cubicBezTo>
                      <a:lnTo>
                        <a:pt x="10978" y="6239"/>
                      </a:lnTo>
                      <a:cubicBezTo>
                        <a:pt x="10787" y="6204"/>
                        <a:pt x="10597" y="6144"/>
                        <a:pt x="10394" y="6085"/>
                      </a:cubicBezTo>
                      <a:cubicBezTo>
                        <a:pt x="9990" y="5989"/>
                        <a:pt x="9573" y="5847"/>
                        <a:pt x="9132" y="5704"/>
                      </a:cubicBezTo>
                      <a:cubicBezTo>
                        <a:pt x="8168" y="5382"/>
                        <a:pt x="7227" y="4989"/>
                        <a:pt x="6322" y="4549"/>
                      </a:cubicBezTo>
                      <a:cubicBezTo>
                        <a:pt x="5406" y="4096"/>
                        <a:pt x="4525" y="3596"/>
                        <a:pt x="3679" y="3037"/>
                      </a:cubicBezTo>
                      <a:cubicBezTo>
                        <a:pt x="3298" y="2775"/>
                        <a:pt x="2929" y="2525"/>
                        <a:pt x="2608" y="2263"/>
                      </a:cubicBezTo>
                      <a:cubicBezTo>
                        <a:pt x="2441" y="2144"/>
                        <a:pt x="2274" y="2025"/>
                        <a:pt x="2120" y="1894"/>
                      </a:cubicBezTo>
                      <a:lnTo>
                        <a:pt x="1703" y="1536"/>
                      </a:lnTo>
                      <a:cubicBezTo>
                        <a:pt x="1417" y="1310"/>
                        <a:pt x="1191" y="1084"/>
                        <a:pt x="977" y="905"/>
                      </a:cubicBezTo>
                      <a:lnTo>
                        <a:pt x="679" y="643"/>
                      </a:lnTo>
                      <a:lnTo>
                        <a:pt x="465" y="417"/>
                      </a:lnTo>
                      <a:lnTo>
                        <a:pt x="119" y="108"/>
                      </a:lnTo>
                      <a:close/>
                      <a:moveTo>
                        <a:pt x="13621" y="6728"/>
                      </a:moveTo>
                      <a:cubicBezTo>
                        <a:pt x="13669" y="6739"/>
                        <a:pt x="13716" y="6751"/>
                        <a:pt x="13776" y="6763"/>
                      </a:cubicBezTo>
                      <a:cubicBezTo>
                        <a:pt x="13716" y="6739"/>
                        <a:pt x="13669" y="6739"/>
                        <a:pt x="13621" y="672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3"/>
                <p:cNvSpPr/>
                <p:nvPr/>
              </p:nvSpPr>
              <p:spPr>
                <a:xfrm>
                  <a:off x="7064257" y="1327073"/>
                  <a:ext cx="83459" cy="911194"/>
                </a:xfrm>
                <a:custGeom>
                  <a:avLst/>
                  <a:gdLst/>
                  <a:ahLst/>
                  <a:cxnLst/>
                  <a:rect l="l" t="t" r="r" b="b"/>
                  <a:pathLst>
                    <a:path w="2252" h="24587" extrusionOk="0">
                      <a:moveTo>
                        <a:pt x="1" y="0"/>
                      </a:moveTo>
                      <a:cubicBezTo>
                        <a:pt x="1" y="24"/>
                        <a:pt x="13" y="36"/>
                        <a:pt x="13" y="60"/>
                      </a:cubicBezTo>
                      <a:cubicBezTo>
                        <a:pt x="13" y="36"/>
                        <a:pt x="13" y="12"/>
                        <a:pt x="1" y="0"/>
                      </a:cubicBezTo>
                      <a:close/>
                      <a:moveTo>
                        <a:pt x="13" y="60"/>
                      </a:moveTo>
                      <a:cubicBezTo>
                        <a:pt x="13" y="107"/>
                        <a:pt x="13" y="167"/>
                        <a:pt x="37" y="250"/>
                      </a:cubicBezTo>
                      <a:lnTo>
                        <a:pt x="13" y="60"/>
                      </a:lnTo>
                      <a:close/>
                      <a:moveTo>
                        <a:pt x="37" y="250"/>
                      </a:moveTo>
                      <a:cubicBezTo>
                        <a:pt x="49" y="417"/>
                        <a:pt x="72" y="655"/>
                        <a:pt x="108" y="964"/>
                      </a:cubicBezTo>
                      <a:cubicBezTo>
                        <a:pt x="180" y="1595"/>
                        <a:pt x="275" y="2488"/>
                        <a:pt x="394" y="3596"/>
                      </a:cubicBezTo>
                      <a:cubicBezTo>
                        <a:pt x="656" y="5822"/>
                        <a:pt x="1013" y="8894"/>
                        <a:pt x="1406" y="12287"/>
                      </a:cubicBezTo>
                      <a:cubicBezTo>
                        <a:pt x="1608" y="13978"/>
                        <a:pt x="1811" y="15585"/>
                        <a:pt x="1954" y="17062"/>
                      </a:cubicBezTo>
                      <a:cubicBezTo>
                        <a:pt x="2096" y="18538"/>
                        <a:pt x="2180" y="19860"/>
                        <a:pt x="2180" y="20979"/>
                      </a:cubicBezTo>
                      <a:cubicBezTo>
                        <a:pt x="2192" y="21860"/>
                        <a:pt x="2156" y="22741"/>
                        <a:pt x="2073" y="23622"/>
                      </a:cubicBezTo>
                      <a:cubicBezTo>
                        <a:pt x="2049" y="23932"/>
                        <a:pt x="2013" y="24182"/>
                        <a:pt x="2001" y="24336"/>
                      </a:cubicBezTo>
                      <a:cubicBezTo>
                        <a:pt x="2001" y="24420"/>
                        <a:pt x="1989" y="24479"/>
                        <a:pt x="1977" y="24527"/>
                      </a:cubicBezTo>
                      <a:cubicBezTo>
                        <a:pt x="1977" y="24574"/>
                        <a:pt x="1977" y="24586"/>
                        <a:pt x="1977" y="24586"/>
                      </a:cubicBezTo>
                      <a:cubicBezTo>
                        <a:pt x="1977" y="24574"/>
                        <a:pt x="1989" y="24551"/>
                        <a:pt x="1989" y="24527"/>
                      </a:cubicBezTo>
                      <a:cubicBezTo>
                        <a:pt x="1989" y="24479"/>
                        <a:pt x="2001" y="24420"/>
                        <a:pt x="2013" y="24336"/>
                      </a:cubicBezTo>
                      <a:cubicBezTo>
                        <a:pt x="2037" y="24182"/>
                        <a:pt x="2085" y="23943"/>
                        <a:pt x="2108" y="23622"/>
                      </a:cubicBezTo>
                      <a:cubicBezTo>
                        <a:pt x="2204" y="22753"/>
                        <a:pt x="2251" y="21860"/>
                        <a:pt x="2239" y="20979"/>
                      </a:cubicBezTo>
                      <a:cubicBezTo>
                        <a:pt x="2239" y="19848"/>
                        <a:pt x="2168" y="18526"/>
                        <a:pt x="2025" y="17050"/>
                      </a:cubicBezTo>
                      <a:cubicBezTo>
                        <a:pt x="1882" y="15585"/>
                        <a:pt x="1692" y="13966"/>
                        <a:pt x="1489" y="12275"/>
                      </a:cubicBezTo>
                      <a:cubicBezTo>
                        <a:pt x="1084" y="8894"/>
                        <a:pt x="727" y="5810"/>
                        <a:pt x="453" y="3584"/>
                      </a:cubicBezTo>
                      <a:cubicBezTo>
                        <a:pt x="322" y="2477"/>
                        <a:pt x="215" y="1584"/>
                        <a:pt x="132" y="964"/>
                      </a:cubicBezTo>
                      <a:cubicBezTo>
                        <a:pt x="96" y="655"/>
                        <a:pt x="61" y="417"/>
                        <a:pt x="37" y="25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3"/>
                <p:cNvSpPr/>
                <p:nvPr/>
              </p:nvSpPr>
              <p:spPr>
                <a:xfrm>
                  <a:off x="7038240" y="1294830"/>
                  <a:ext cx="16788" cy="565276"/>
                </a:xfrm>
                <a:custGeom>
                  <a:avLst/>
                  <a:gdLst/>
                  <a:ahLst/>
                  <a:cxnLst/>
                  <a:rect l="l" t="t" r="r" b="b"/>
                  <a:pathLst>
                    <a:path w="453" h="15253" extrusionOk="0">
                      <a:moveTo>
                        <a:pt x="1" y="1"/>
                      </a:moveTo>
                      <a:cubicBezTo>
                        <a:pt x="1" y="60"/>
                        <a:pt x="1" y="108"/>
                        <a:pt x="1" y="156"/>
                      </a:cubicBezTo>
                      <a:cubicBezTo>
                        <a:pt x="1" y="275"/>
                        <a:pt x="12" y="418"/>
                        <a:pt x="24" y="608"/>
                      </a:cubicBezTo>
                      <a:cubicBezTo>
                        <a:pt x="48" y="1001"/>
                        <a:pt x="84" y="1561"/>
                        <a:pt x="120" y="2239"/>
                      </a:cubicBezTo>
                      <a:cubicBezTo>
                        <a:pt x="191" y="3620"/>
                        <a:pt x="274" y="5513"/>
                        <a:pt x="310" y="7621"/>
                      </a:cubicBezTo>
                      <a:cubicBezTo>
                        <a:pt x="346" y="9728"/>
                        <a:pt x="322" y="11633"/>
                        <a:pt x="298" y="13002"/>
                      </a:cubicBezTo>
                      <a:cubicBezTo>
                        <a:pt x="274" y="13681"/>
                        <a:pt x="262" y="14241"/>
                        <a:pt x="262" y="14646"/>
                      </a:cubicBezTo>
                      <a:lnTo>
                        <a:pt x="262" y="15086"/>
                      </a:lnTo>
                      <a:cubicBezTo>
                        <a:pt x="251" y="15146"/>
                        <a:pt x="251" y="15193"/>
                        <a:pt x="262" y="15253"/>
                      </a:cubicBezTo>
                      <a:cubicBezTo>
                        <a:pt x="274" y="15205"/>
                        <a:pt x="274" y="15146"/>
                        <a:pt x="274" y="15098"/>
                      </a:cubicBezTo>
                      <a:lnTo>
                        <a:pt x="298" y="14646"/>
                      </a:lnTo>
                      <a:cubicBezTo>
                        <a:pt x="322" y="14265"/>
                        <a:pt x="346" y="13705"/>
                        <a:pt x="370" y="13014"/>
                      </a:cubicBezTo>
                      <a:cubicBezTo>
                        <a:pt x="417" y="11633"/>
                        <a:pt x="453" y="9728"/>
                        <a:pt x="417" y="7621"/>
                      </a:cubicBezTo>
                      <a:cubicBezTo>
                        <a:pt x="382" y="5525"/>
                        <a:pt x="286" y="3608"/>
                        <a:pt x="191" y="2239"/>
                      </a:cubicBezTo>
                      <a:cubicBezTo>
                        <a:pt x="143" y="1549"/>
                        <a:pt x="96" y="989"/>
                        <a:pt x="60" y="608"/>
                      </a:cubicBezTo>
                      <a:cubicBezTo>
                        <a:pt x="48" y="418"/>
                        <a:pt x="36" y="275"/>
                        <a:pt x="24" y="156"/>
                      </a:cubicBezTo>
                      <a:cubicBezTo>
                        <a:pt x="24" y="108"/>
                        <a:pt x="12" y="49"/>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5" name="Google Shape;695;p43"/>
              <p:cNvSpPr/>
              <p:nvPr/>
            </p:nvSpPr>
            <p:spPr>
              <a:xfrm>
                <a:off x="3969750" y="4358419"/>
                <a:ext cx="4745694" cy="5906"/>
              </a:xfrm>
              <a:custGeom>
                <a:avLst/>
                <a:gdLst/>
                <a:ahLst/>
                <a:cxnLst/>
                <a:rect l="l" t="t" r="r" b="b"/>
                <a:pathLst>
                  <a:path w="96418" h="120" extrusionOk="0">
                    <a:moveTo>
                      <a:pt x="48209" y="0"/>
                    </a:moveTo>
                    <a:cubicBezTo>
                      <a:pt x="21586" y="0"/>
                      <a:pt x="0" y="36"/>
                      <a:pt x="0" y="60"/>
                    </a:cubicBezTo>
                    <a:cubicBezTo>
                      <a:pt x="0" y="95"/>
                      <a:pt x="21586" y="119"/>
                      <a:pt x="48209" y="119"/>
                    </a:cubicBezTo>
                    <a:cubicBezTo>
                      <a:pt x="74831" y="119"/>
                      <a:pt x="96417" y="95"/>
                      <a:pt x="96417" y="60"/>
                    </a:cubicBezTo>
                    <a:cubicBezTo>
                      <a:pt x="96417" y="36"/>
                      <a:pt x="74843" y="0"/>
                      <a:pt x="48209"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6" name="Google Shape;696;p43"/>
            <p:cNvSpPr/>
            <p:nvPr/>
          </p:nvSpPr>
          <p:spPr>
            <a:xfrm>
              <a:off x="602450" y="3525459"/>
              <a:ext cx="2869200" cy="71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9" name="Google Shape;699;p43"/>
          <p:cNvSpPr txBox="1">
            <a:spLocks noGrp="1"/>
          </p:cNvSpPr>
          <p:nvPr>
            <p:ph type="title" idx="2"/>
          </p:nvPr>
        </p:nvSpPr>
        <p:spPr>
          <a:xfrm>
            <a:off x="4286465" y="2233284"/>
            <a:ext cx="4270689" cy="137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D" sz="7200" dirty="0" err="1"/>
              <a:t>kesimpulan</a:t>
            </a:r>
            <a:endParaRPr sz="7200" dirty="0"/>
          </a:p>
        </p:txBody>
      </p:sp>
    </p:spTree>
    <p:extLst>
      <p:ext uri="{BB962C8B-B14F-4D97-AF65-F5344CB8AC3E}">
        <p14:creationId xmlns:p14="http://schemas.microsoft.com/office/powerpoint/2010/main" val="26615979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41"/>
          <p:cNvSpPr txBox="1">
            <a:spLocks noGrp="1"/>
          </p:cNvSpPr>
          <p:nvPr>
            <p:ph type="body" idx="1"/>
          </p:nvPr>
        </p:nvSpPr>
        <p:spPr>
          <a:xfrm>
            <a:off x="743075" y="1093075"/>
            <a:ext cx="7918500" cy="3605400"/>
          </a:xfrm>
          <a:prstGeom prst="rect">
            <a:avLst/>
          </a:prstGeom>
        </p:spPr>
        <p:txBody>
          <a:bodyPr spcFirstLastPara="1" wrap="square" lIns="91425" tIns="91425" rIns="91425" bIns="91425" anchor="t" anchorCtr="0">
            <a:noAutofit/>
          </a:bodyPr>
          <a:lstStyle/>
          <a:p>
            <a:pPr marL="152400" indent="0">
              <a:buNone/>
            </a:pPr>
            <a:r>
              <a:rPr lang="en-US" sz="1400" dirty="0">
                <a:solidFill>
                  <a:schemeClr val="tx1"/>
                </a:solidFill>
              </a:rPr>
              <a:t>Kesimpulan </a:t>
            </a:r>
            <a:r>
              <a:rPr lang="en-US" sz="1400" dirty="0" err="1">
                <a:solidFill>
                  <a:schemeClr val="tx1"/>
                </a:solidFill>
              </a:rPr>
              <a:t>dari</a:t>
            </a:r>
            <a:r>
              <a:rPr lang="en-US" sz="1400" dirty="0">
                <a:solidFill>
                  <a:schemeClr val="tx1"/>
                </a:solidFill>
              </a:rPr>
              <a:t> proposal </a:t>
            </a:r>
            <a:r>
              <a:rPr lang="en-US" sz="1400" dirty="0" err="1">
                <a:solidFill>
                  <a:schemeClr val="tx1"/>
                </a:solidFill>
              </a:rPr>
              <a:t>pembuatan</a:t>
            </a:r>
            <a:r>
              <a:rPr lang="en-US" sz="1400" dirty="0">
                <a:solidFill>
                  <a:schemeClr val="tx1"/>
                </a:solidFill>
              </a:rPr>
              <a:t> e-minimarket </a:t>
            </a:r>
            <a:r>
              <a:rPr lang="en-US" sz="1400" dirty="0" err="1">
                <a:solidFill>
                  <a:schemeClr val="tx1"/>
                </a:solidFill>
              </a:rPr>
              <a:t>menggunakan</a:t>
            </a:r>
            <a:r>
              <a:rPr lang="en-US" sz="1400" dirty="0">
                <a:solidFill>
                  <a:schemeClr val="tx1"/>
                </a:solidFill>
              </a:rPr>
              <a:t> </a:t>
            </a:r>
            <a:r>
              <a:rPr lang="en-US" sz="1400" dirty="0">
                <a:solidFill>
                  <a:schemeClr val="tx2"/>
                </a:solidFill>
              </a:rPr>
              <a:t>Java OOP dan database MySQL</a:t>
            </a:r>
            <a:r>
              <a:rPr lang="en-US" sz="1400" dirty="0">
                <a:solidFill>
                  <a:schemeClr val="tx1"/>
                </a:solidFill>
              </a:rPr>
              <a:t> </a:t>
            </a:r>
            <a:r>
              <a:rPr lang="en-US" sz="1400" dirty="0" err="1">
                <a:solidFill>
                  <a:schemeClr val="tx1"/>
                </a:solidFill>
              </a:rPr>
              <a:t>dengan</a:t>
            </a:r>
            <a:r>
              <a:rPr lang="en-US" sz="1400" dirty="0">
                <a:solidFill>
                  <a:schemeClr val="tx1"/>
                </a:solidFill>
              </a:rPr>
              <a:t> 3 </a:t>
            </a:r>
            <a:r>
              <a:rPr lang="en-US" sz="1400" dirty="0" err="1">
                <a:solidFill>
                  <a:schemeClr val="tx1"/>
                </a:solidFill>
              </a:rPr>
              <a:t>aktor</a:t>
            </a:r>
            <a:r>
              <a:rPr lang="en-US" sz="1400" dirty="0">
                <a:solidFill>
                  <a:schemeClr val="tx1"/>
                </a:solidFill>
              </a:rPr>
              <a:t> (</a:t>
            </a:r>
            <a:r>
              <a:rPr lang="en-US" sz="1400" dirty="0" err="1">
                <a:solidFill>
                  <a:schemeClr val="tx2"/>
                </a:solidFill>
              </a:rPr>
              <a:t>kasir</a:t>
            </a:r>
            <a:r>
              <a:rPr lang="en-US" sz="1400" dirty="0">
                <a:solidFill>
                  <a:schemeClr val="tx2"/>
                </a:solidFill>
              </a:rPr>
              <a:t>, </a:t>
            </a:r>
            <a:r>
              <a:rPr lang="en-US" sz="1400" dirty="0" err="1">
                <a:solidFill>
                  <a:schemeClr val="tx2"/>
                </a:solidFill>
              </a:rPr>
              <a:t>pembeli</a:t>
            </a:r>
            <a:r>
              <a:rPr lang="en-US" sz="1400" dirty="0">
                <a:solidFill>
                  <a:schemeClr val="tx2"/>
                </a:solidFill>
              </a:rPr>
              <a:t>, dan </a:t>
            </a:r>
            <a:r>
              <a:rPr lang="en-US" sz="1400" dirty="0" err="1">
                <a:solidFill>
                  <a:schemeClr val="tx2"/>
                </a:solidFill>
              </a:rPr>
              <a:t>barang</a:t>
            </a:r>
            <a:r>
              <a:rPr lang="en-US" sz="1400" dirty="0">
                <a:solidFill>
                  <a:schemeClr val="tx1"/>
                </a:solidFill>
              </a:rPr>
              <a:t>) </a:t>
            </a:r>
            <a:r>
              <a:rPr lang="en-US" sz="1400" dirty="0" err="1">
                <a:solidFill>
                  <a:schemeClr val="tx1"/>
                </a:solidFill>
              </a:rPr>
              <a:t>adalah</a:t>
            </a:r>
            <a:r>
              <a:rPr lang="en-US" sz="1400" dirty="0">
                <a:solidFill>
                  <a:schemeClr val="tx1"/>
                </a:solidFill>
              </a:rPr>
              <a:t> </a:t>
            </a:r>
            <a:r>
              <a:rPr lang="en-US" sz="1400" dirty="0" err="1">
                <a:solidFill>
                  <a:schemeClr val="tx1"/>
                </a:solidFill>
              </a:rPr>
              <a:t>sebagai</a:t>
            </a:r>
            <a:r>
              <a:rPr lang="en-US" sz="1400" dirty="0">
                <a:solidFill>
                  <a:schemeClr val="tx1"/>
                </a:solidFill>
              </a:rPr>
              <a:t> </a:t>
            </a:r>
            <a:r>
              <a:rPr lang="en-US" sz="1400" dirty="0" err="1">
                <a:solidFill>
                  <a:schemeClr val="tx1"/>
                </a:solidFill>
              </a:rPr>
              <a:t>berikut</a:t>
            </a:r>
            <a:r>
              <a:rPr lang="en-US" sz="1400" dirty="0">
                <a:solidFill>
                  <a:schemeClr val="tx1"/>
                </a:solidFill>
              </a:rPr>
              <a:t>:</a:t>
            </a:r>
            <a:endParaRPr lang="en-ID" sz="1400" dirty="0">
              <a:solidFill>
                <a:schemeClr val="tx1"/>
              </a:solidFill>
            </a:endParaRPr>
          </a:p>
          <a:p>
            <a:pPr lvl="0"/>
            <a:r>
              <a:rPr lang="en-US" sz="1400" dirty="0" err="1">
                <a:solidFill>
                  <a:schemeClr val="tx1"/>
                </a:solidFill>
              </a:rPr>
              <a:t>Pembuatan</a:t>
            </a:r>
            <a:r>
              <a:rPr lang="en-US" sz="1400" dirty="0">
                <a:solidFill>
                  <a:schemeClr val="tx1"/>
                </a:solidFill>
              </a:rPr>
              <a:t> e-minimarket </a:t>
            </a:r>
            <a:r>
              <a:rPr lang="en-US" sz="1400" dirty="0" err="1">
                <a:solidFill>
                  <a:schemeClr val="tx1"/>
                </a:solidFill>
              </a:rPr>
              <a:t>akan</a:t>
            </a:r>
            <a:r>
              <a:rPr lang="en-US" sz="1400" dirty="0">
                <a:solidFill>
                  <a:schemeClr val="tx1"/>
                </a:solidFill>
              </a:rPr>
              <a:t> </a:t>
            </a:r>
            <a:r>
              <a:rPr lang="en-US" sz="1400" dirty="0" err="1">
                <a:solidFill>
                  <a:schemeClr val="tx1"/>
                </a:solidFill>
              </a:rPr>
              <a:t>memanfaatkan</a:t>
            </a:r>
            <a:r>
              <a:rPr lang="en-US" sz="1400" dirty="0">
                <a:solidFill>
                  <a:schemeClr val="tx1"/>
                </a:solidFill>
              </a:rPr>
              <a:t> </a:t>
            </a:r>
            <a:r>
              <a:rPr lang="en-US" sz="1400" dirty="0" err="1">
                <a:solidFill>
                  <a:schemeClr val="tx1"/>
                </a:solidFill>
              </a:rPr>
              <a:t>teknologi</a:t>
            </a:r>
            <a:r>
              <a:rPr lang="en-US" sz="1400" dirty="0">
                <a:solidFill>
                  <a:schemeClr val="tx1"/>
                </a:solidFill>
              </a:rPr>
              <a:t> </a:t>
            </a:r>
            <a:r>
              <a:rPr lang="en-US" sz="1400" dirty="0">
                <a:solidFill>
                  <a:schemeClr val="tx2"/>
                </a:solidFill>
              </a:rPr>
              <a:t>Java OOP </a:t>
            </a:r>
            <a:r>
              <a:rPr lang="en-US" sz="1400" dirty="0" err="1">
                <a:solidFill>
                  <a:schemeClr val="tx1"/>
                </a:solidFill>
              </a:rPr>
              <a:t>untuk</a:t>
            </a:r>
            <a:r>
              <a:rPr lang="en-US" sz="1400" dirty="0">
                <a:solidFill>
                  <a:schemeClr val="tx1"/>
                </a:solidFill>
              </a:rPr>
              <a:t> </a:t>
            </a:r>
            <a:r>
              <a:rPr lang="en-US" sz="1400" dirty="0" err="1">
                <a:solidFill>
                  <a:schemeClr val="tx1"/>
                </a:solidFill>
              </a:rPr>
              <a:t>membangun</a:t>
            </a:r>
            <a:r>
              <a:rPr lang="en-US" sz="1400" dirty="0">
                <a:solidFill>
                  <a:schemeClr val="tx1"/>
                </a:solidFill>
              </a:rPr>
              <a:t> </a:t>
            </a:r>
            <a:r>
              <a:rPr lang="en-US" sz="1400" dirty="0" err="1">
                <a:solidFill>
                  <a:schemeClr val="tx1"/>
                </a:solidFill>
              </a:rPr>
              <a:t>aplikasi</a:t>
            </a:r>
            <a:r>
              <a:rPr lang="en-US" sz="1400" dirty="0">
                <a:solidFill>
                  <a:schemeClr val="tx1"/>
                </a:solidFill>
              </a:rPr>
              <a:t> dan </a:t>
            </a:r>
            <a:r>
              <a:rPr lang="en-US" sz="1400" dirty="0">
                <a:solidFill>
                  <a:schemeClr val="tx2"/>
                </a:solidFill>
              </a:rPr>
              <a:t>database MySQL </a:t>
            </a:r>
            <a:r>
              <a:rPr lang="en-US" sz="1400" dirty="0" err="1">
                <a:solidFill>
                  <a:schemeClr val="tx1"/>
                </a:solidFill>
              </a:rPr>
              <a:t>untuk</a:t>
            </a:r>
            <a:r>
              <a:rPr lang="en-US" sz="1400" dirty="0">
                <a:solidFill>
                  <a:schemeClr val="tx1"/>
                </a:solidFill>
              </a:rPr>
              <a:t> </a:t>
            </a:r>
            <a:r>
              <a:rPr lang="en-US" sz="1400" dirty="0" err="1">
                <a:solidFill>
                  <a:schemeClr val="tx1"/>
                </a:solidFill>
              </a:rPr>
              <a:t>menyimpan</a:t>
            </a:r>
            <a:r>
              <a:rPr lang="en-US" sz="1400" dirty="0">
                <a:solidFill>
                  <a:schemeClr val="tx1"/>
                </a:solidFill>
              </a:rPr>
              <a:t> data.</a:t>
            </a:r>
            <a:endParaRPr lang="en-ID" sz="1400" dirty="0">
              <a:solidFill>
                <a:schemeClr val="tx1"/>
              </a:solidFill>
            </a:endParaRPr>
          </a:p>
          <a:p>
            <a:pPr lvl="0"/>
            <a:r>
              <a:rPr lang="en-US" sz="1400" dirty="0">
                <a:solidFill>
                  <a:schemeClr val="tx1"/>
                </a:solidFill>
              </a:rPr>
              <a:t>Ada 3 </a:t>
            </a:r>
            <a:r>
              <a:rPr lang="en-US" sz="1400" dirty="0" err="1">
                <a:solidFill>
                  <a:schemeClr val="tx1"/>
                </a:solidFill>
              </a:rPr>
              <a:t>aktor</a:t>
            </a:r>
            <a:r>
              <a:rPr lang="en-US" sz="1400" dirty="0">
                <a:solidFill>
                  <a:schemeClr val="tx1"/>
                </a:solidFill>
              </a:rPr>
              <a:t> </a:t>
            </a:r>
            <a:r>
              <a:rPr lang="en-US" sz="1400" dirty="0" err="1">
                <a:solidFill>
                  <a:schemeClr val="tx1"/>
                </a:solidFill>
              </a:rPr>
              <a:t>utama</a:t>
            </a:r>
            <a:r>
              <a:rPr lang="en-US" sz="1400" dirty="0">
                <a:solidFill>
                  <a:schemeClr val="tx1"/>
                </a:solidFill>
              </a:rPr>
              <a:t> </a:t>
            </a:r>
            <a:r>
              <a:rPr lang="en-US" sz="1400" dirty="0" err="1">
                <a:solidFill>
                  <a:schemeClr val="tx1"/>
                </a:solidFill>
              </a:rPr>
              <a:t>dalam</a:t>
            </a:r>
            <a:r>
              <a:rPr lang="en-US" sz="1400" dirty="0">
                <a:solidFill>
                  <a:schemeClr val="tx1"/>
                </a:solidFill>
              </a:rPr>
              <a:t> </a:t>
            </a:r>
            <a:r>
              <a:rPr lang="en-US" sz="1400" dirty="0" err="1">
                <a:solidFill>
                  <a:schemeClr val="tx1"/>
                </a:solidFill>
              </a:rPr>
              <a:t>sistem</a:t>
            </a:r>
            <a:r>
              <a:rPr lang="en-US" sz="1400" dirty="0">
                <a:solidFill>
                  <a:schemeClr val="tx1"/>
                </a:solidFill>
              </a:rPr>
              <a:t> </a:t>
            </a:r>
            <a:r>
              <a:rPr lang="en-US" sz="1400" dirty="0" err="1">
                <a:solidFill>
                  <a:schemeClr val="tx1"/>
                </a:solidFill>
              </a:rPr>
              <a:t>ini</a:t>
            </a:r>
            <a:r>
              <a:rPr lang="en-US" sz="1400" dirty="0">
                <a:solidFill>
                  <a:schemeClr val="tx1"/>
                </a:solidFill>
              </a:rPr>
              <a:t>, </a:t>
            </a:r>
            <a:r>
              <a:rPr lang="en-US" sz="1400" dirty="0" err="1">
                <a:solidFill>
                  <a:schemeClr val="tx1"/>
                </a:solidFill>
              </a:rPr>
              <a:t>yaitu</a:t>
            </a:r>
            <a:r>
              <a:rPr lang="en-US" sz="1400" dirty="0">
                <a:solidFill>
                  <a:schemeClr val="tx1"/>
                </a:solidFill>
              </a:rPr>
              <a:t> </a:t>
            </a:r>
            <a:r>
              <a:rPr lang="en-US" sz="1400" dirty="0" err="1">
                <a:solidFill>
                  <a:schemeClr val="tx2"/>
                </a:solidFill>
              </a:rPr>
              <a:t>kasir</a:t>
            </a:r>
            <a:r>
              <a:rPr lang="en-US" sz="1400" dirty="0">
                <a:solidFill>
                  <a:schemeClr val="tx2"/>
                </a:solidFill>
              </a:rPr>
              <a:t>, </a:t>
            </a:r>
            <a:r>
              <a:rPr lang="en-US" sz="1400" dirty="0" err="1">
                <a:solidFill>
                  <a:schemeClr val="tx2"/>
                </a:solidFill>
              </a:rPr>
              <a:t>pembeli</a:t>
            </a:r>
            <a:r>
              <a:rPr lang="en-US" sz="1400" dirty="0">
                <a:solidFill>
                  <a:schemeClr val="tx2"/>
                </a:solidFill>
              </a:rPr>
              <a:t>, dan </a:t>
            </a:r>
            <a:r>
              <a:rPr lang="en-US" sz="1400" dirty="0" err="1">
                <a:solidFill>
                  <a:schemeClr val="tx2"/>
                </a:solidFill>
              </a:rPr>
              <a:t>barang</a:t>
            </a:r>
            <a:r>
              <a:rPr lang="en-US" sz="1400" dirty="0">
                <a:solidFill>
                  <a:schemeClr val="tx1"/>
                </a:solidFill>
              </a:rPr>
              <a:t>. </a:t>
            </a:r>
            <a:r>
              <a:rPr lang="en-US" sz="1400" dirty="0" err="1">
                <a:solidFill>
                  <a:schemeClr val="tx1"/>
                </a:solidFill>
              </a:rPr>
              <a:t>Masing-masing</a:t>
            </a:r>
            <a:r>
              <a:rPr lang="en-US" sz="1400" dirty="0">
                <a:solidFill>
                  <a:schemeClr val="tx1"/>
                </a:solidFill>
              </a:rPr>
              <a:t> </a:t>
            </a:r>
            <a:r>
              <a:rPr lang="en-US" sz="1400" dirty="0" err="1">
                <a:solidFill>
                  <a:schemeClr val="tx1"/>
                </a:solidFill>
              </a:rPr>
              <a:t>aktor</a:t>
            </a:r>
            <a:r>
              <a:rPr lang="en-US" sz="1400" dirty="0">
                <a:solidFill>
                  <a:schemeClr val="tx1"/>
                </a:solidFill>
              </a:rPr>
              <a:t> </a:t>
            </a:r>
            <a:r>
              <a:rPr lang="en-US" sz="1400" dirty="0" err="1">
                <a:solidFill>
                  <a:schemeClr val="tx1"/>
                </a:solidFill>
              </a:rPr>
              <a:t>memiliki</a:t>
            </a:r>
            <a:r>
              <a:rPr lang="en-US" sz="1400" dirty="0">
                <a:solidFill>
                  <a:schemeClr val="tx1"/>
                </a:solidFill>
              </a:rPr>
              <a:t> </a:t>
            </a:r>
            <a:r>
              <a:rPr lang="en-US" sz="1400" dirty="0" err="1">
                <a:solidFill>
                  <a:schemeClr val="tx1"/>
                </a:solidFill>
              </a:rPr>
              <a:t>tugas</a:t>
            </a:r>
            <a:r>
              <a:rPr lang="en-US" sz="1400" dirty="0">
                <a:solidFill>
                  <a:schemeClr val="tx1"/>
                </a:solidFill>
              </a:rPr>
              <a:t> dan </a:t>
            </a:r>
            <a:r>
              <a:rPr lang="en-US" sz="1400" dirty="0" err="1">
                <a:solidFill>
                  <a:schemeClr val="tx1"/>
                </a:solidFill>
              </a:rPr>
              <a:t>tanggung</a:t>
            </a:r>
            <a:r>
              <a:rPr lang="en-US" sz="1400" dirty="0">
                <a:solidFill>
                  <a:schemeClr val="tx1"/>
                </a:solidFill>
              </a:rPr>
              <a:t> </a:t>
            </a:r>
            <a:r>
              <a:rPr lang="en-US" sz="1400" dirty="0" err="1">
                <a:solidFill>
                  <a:schemeClr val="tx1"/>
                </a:solidFill>
              </a:rPr>
              <a:t>jawab</a:t>
            </a:r>
            <a:r>
              <a:rPr lang="en-US" sz="1400" dirty="0">
                <a:solidFill>
                  <a:schemeClr val="tx1"/>
                </a:solidFill>
              </a:rPr>
              <a:t> </a:t>
            </a:r>
            <a:r>
              <a:rPr lang="en-US" sz="1400" dirty="0" err="1">
                <a:solidFill>
                  <a:schemeClr val="tx1"/>
                </a:solidFill>
              </a:rPr>
              <a:t>tertentu</a:t>
            </a:r>
            <a:r>
              <a:rPr lang="en-US" sz="1400" dirty="0">
                <a:solidFill>
                  <a:schemeClr val="tx1"/>
                </a:solidFill>
              </a:rPr>
              <a:t> yang </a:t>
            </a:r>
            <a:r>
              <a:rPr lang="en-US" sz="1400" dirty="0" err="1">
                <a:solidFill>
                  <a:schemeClr val="tx1"/>
                </a:solidFill>
              </a:rPr>
              <a:t>akan</a:t>
            </a:r>
            <a:r>
              <a:rPr lang="en-US" sz="1400" dirty="0">
                <a:solidFill>
                  <a:schemeClr val="tx1"/>
                </a:solidFill>
              </a:rPr>
              <a:t> </a:t>
            </a:r>
            <a:r>
              <a:rPr lang="en-US" sz="1400" dirty="0" err="1">
                <a:solidFill>
                  <a:schemeClr val="tx1"/>
                </a:solidFill>
              </a:rPr>
              <a:t>memastikan</a:t>
            </a:r>
            <a:r>
              <a:rPr lang="en-US" sz="1400" dirty="0">
                <a:solidFill>
                  <a:schemeClr val="tx1"/>
                </a:solidFill>
              </a:rPr>
              <a:t> </a:t>
            </a:r>
            <a:r>
              <a:rPr lang="en-US" sz="1400" dirty="0" err="1">
                <a:solidFill>
                  <a:schemeClr val="tx1"/>
                </a:solidFill>
              </a:rPr>
              <a:t>sistem</a:t>
            </a:r>
            <a:r>
              <a:rPr lang="en-US" sz="1400" dirty="0">
                <a:solidFill>
                  <a:schemeClr val="tx1"/>
                </a:solidFill>
              </a:rPr>
              <a:t> </a:t>
            </a:r>
            <a:r>
              <a:rPr lang="en-US" sz="1400" dirty="0" err="1">
                <a:solidFill>
                  <a:schemeClr val="tx1"/>
                </a:solidFill>
              </a:rPr>
              <a:t>bekerja</a:t>
            </a:r>
            <a:r>
              <a:rPr lang="en-US" sz="1400" dirty="0">
                <a:solidFill>
                  <a:schemeClr val="tx1"/>
                </a:solidFill>
              </a:rPr>
              <a:t> </a:t>
            </a:r>
            <a:r>
              <a:rPr lang="en-US" sz="1400" dirty="0" err="1">
                <a:solidFill>
                  <a:schemeClr val="tx1"/>
                </a:solidFill>
              </a:rPr>
              <a:t>dengan</a:t>
            </a:r>
            <a:r>
              <a:rPr lang="en-US" sz="1400" dirty="0">
                <a:solidFill>
                  <a:schemeClr val="tx1"/>
                </a:solidFill>
              </a:rPr>
              <a:t> </a:t>
            </a:r>
            <a:r>
              <a:rPr lang="en-US" sz="1400" dirty="0" err="1">
                <a:solidFill>
                  <a:schemeClr val="tx1"/>
                </a:solidFill>
              </a:rPr>
              <a:t>baik</a:t>
            </a:r>
            <a:r>
              <a:rPr lang="en-US" sz="1400" dirty="0">
                <a:solidFill>
                  <a:schemeClr val="tx1"/>
                </a:solidFill>
              </a:rPr>
              <a:t>.</a:t>
            </a:r>
            <a:endParaRPr lang="en-ID" sz="1400" dirty="0">
              <a:solidFill>
                <a:schemeClr val="tx1"/>
              </a:solidFill>
            </a:endParaRPr>
          </a:p>
          <a:p>
            <a:pPr lvl="0"/>
            <a:r>
              <a:rPr lang="en-US" sz="1400" dirty="0">
                <a:solidFill>
                  <a:schemeClr val="tx2"/>
                </a:solidFill>
              </a:rPr>
              <a:t>Use case dan flowchart </a:t>
            </a:r>
            <a:r>
              <a:rPr lang="en-US" sz="1400" dirty="0" err="1">
                <a:solidFill>
                  <a:schemeClr val="tx1"/>
                </a:solidFill>
              </a:rPr>
              <a:t>akan</a:t>
            </a:r>
            <a:r>
              <a:rPr lang="en-US" sz="1400" dirty="0">
                <a:solidFill>
                  <a:schemeClr val="tx1"/>
                </a:solidFill>
              </a:rPr>
              <a:t> </a:t>
            </a:r>
            <a:r>
              <a:rPr lang="en-US" sz="1400" dirty="0" err="1">
                <a:solidFill>
                  <a:schemeClr val="tx1"/>
                </a:solidFill>
              </a:rPr>
              <a:t>membantu</a:t>
            </a:r>
            <a:r>
              <a:rPr lang="en-US" sz="1400" dirty="0">
                <a:solidFill>
                  <a:schemeClr val="tx1"/>
                </a:solidFill>
              </a:rPr>
              <a:t> </a:t>
            </a:r>
            <a:r>
              <a:rPr lang="en-US" sz="1400" dirty="0" err="1">
                <a:solidFill>
                  <a:schemeClr val="tx1"/>
                </a:solidFill>
              </a:rPr>
              <a:t>memvisualisasikan</a:t>
            </a:r>
            <a:r>
              <a:rPr lang="en-US" sz="1400" dirty="0">
                <a:solidFill>
                  <a:schemeClr val="tx1"/>
                </a:solidFill>
              </a:rPr>
              <a:t> proses yang </a:t>
            </a:r>
            <a:r>
              <a:rPr lang="en-US" sz="1400" dirty="0" err="1">
                <a:solidFill>
                  <a:schemeClr val="tx1"/>
                </a:solidFill>
              </a:rPr>
              <a:t>terjadi</a:t>
            </a:r>
            <a:r>
              <a:rPr lang="en-US" sz="1400" dirty="0">
                <a:solidFill>
                  <a:schemeClr val="tx1"/>
                </a:solidFill>
              </a:rPr>
              <a:t> </a:t>
            </a:r>
            <a:r>
              <a:rPr lang="en-US" sz="1400" dirty="0" err="1">
                <a:solidFill>
                  <a:schemeClr val="tx1"/>
                </a:solidFill>
              </a:rPr>
              <a:t>dalam</a:t>
            </a:r>
            <a:r>
              <a:rPr lang="en-US" sz="1400" dirty="0">
                <a:solidFill>
                  <a:schemeClr val="tx1"/>
                </a:solidFill>
              </a:rPr>
              <a:t> </a:t>
            </a:r>
            <a:r>
              <a:rPr lang="en-US" sz="1400" dirty="0" err="1">
                <a:solidFill>
                  <a:schemeClr val="tx1"/>
                </a:solidFill>
              </a:rPr>
              <a:t>sistem</a:t>
            </a:r>
            <a:r>
              <a:rPr lang="en-US" sz="1400" dirty="0">
                <a:solidFill>
                  <a:schemeClr val="tx1"/>
                </a:solidFill>
              </a:rPr>
              <a:t>, </a:t>
            </a:r>
            <a:r>
              <a:rPr lang="en-US" sz="1400" dirty="0" err="1">
                <a:solidFill>
                  <a:schemeClr val="tx1"/>
                </a:solidFill>
              </a:rPr>
              <a:t>termasuk</a:t>
            </a:r>
            <a:r>
              <a:rPr lang="en-US" sz="1400" dirty="0">
                <a:solidFill>
                  <a:schemeClr val="tx1"/>
                </a:solidFill>
              </a:rPr>
              <a:t> proses </a:t>
            </a:r>
            <a:r>
              <a:rPr lang="en-US" sz="1400" dirty="0" err="1">
                <a:solidFill>
                  <a:schemeClr val="tx1"/>
                </a:solidFill>
              </a:rPr>
              <a:t>transaksi</a:t>
            </a:r>
            <a:r>
              <a:rPr lang="en-US" sz="1400" dirty="0">
                <a:solidFill>
                  <a:schemeClr val="tx1"/>
                </a:solidFill>
              </a:rPr>
              <a:t> dan </a:t>
            </a:r>
            <a:r>
              <a:rPr lang="en-US" sz="1400" dirty="0" err="1">
                <a:solidFill>
                  <a:schemeClr val="tx1"/>
                </a:solidFill>
              </a:rPr>
              <a:t>pengelolaan</a:t>
            </a:r>
            <a:r>
              <a:rPr lang="en-US" sz="1400" dirty="0">
                <a:solidFill>
                  <a:schemeClr val="tx1"/>
                </a:solidFill>
              </a:rPr>
              <a:t> </a:t>
            </a:r>
            <a:r>
              <a:rPr lang="en-US" sz="1400" dirty="0" err="1">
                <a:solidFill>
                  <a:schemeClr val="tx1"/>
                </a:solidFill>
              </a:rPr>
              <a:t>barang</a:t>
            </a:r>
            <a:r>
              <a:rPr lang="en-US" sz="1400" dirty="0">
                <a:solidFill>
                  <a:schemeClr val="tx1"/>
                </a:solidFill>
              </a:rPr>
              <a:t>.</a:t>
            </a:r>
            <a:endParaRPr lang="en-ID" sz="1400" dirty="0">
              <a:solidFill>
                <a:schemeClr val="tx1"/>
              </a:solidFill>
            </a:endParaRPr>
          </a:p>
          <a:p>
            <a:pPr lvl="0"/>
            <a:r>
              <a:rPr lang="en-US" sz="1400" dirty="0">
                <a:solidFill>
                  <a:schemeClr val="tx2"/>
                </a:solidFill>
              </a:rPr>
              <a:t>Diagram class </a:t>
            </a:r>
            <a:r>
              <a:rPr lang="en-US" sz="1400" dirty="0" err="1">
                <a:solidFill>
                  <a:schemeClr val="tx1"/>
                </a:solidFill>
              </a:rPr>
              <a:t>akan</a:t>
            </a:r>
            <a:r>
              <a:rPr lang="en-US" sz="1400" dirty="0">
                <a:solidFill>
                  <a:schemeClr val="tx1"/>
                </a:solidFill>
              </a:rPr>
              <a:t> </a:t>
            </a:r>
            <a:r>
              <a:rPr lang="en-US" sz="1400" dirty="0" err="1">
                <a:solidFill>
                  <a:schemeClr val="tx1"/>
                </a:solidFill>
              </a:rPr>
              <a:t>membantu</a:t>
            </a:r>
            <a:r>
              <a:rPr lang="en-US" sz="1400" dirty="0">
                <a:solidFill>
                  <a:schemeClr val="tx1"/>
                </a:solidFill>
              </a:rPr>
              <a:t> </a:t>
            </a:r>
            <a:r>
              <a:rPr lang="en-US" sz="1400" dirty="0" err="1">
                <a:solidFill>
                  <a:schemeClr val="tx1"/>
                </a:solidFill>
              </a:rPr>
              <a:t>memvisualisasikan</a:t>
            </a:r>
            <a:r>
              <a:rPr lang="en-US" sz="1400" dirty="0">
                <a:solidFill>
                  <a:schemeClr val="tx1"/>
                </a:solidFill>
              </a:rPr>
              <a:t> </a:t>
            </a:r>
            <a:r>
              <a:rPr lang="en-US" sz="1400" dirty="0" err="1">
                <a:solidFill>
                  <a:schemeClr val="tx1"/>
                </a:solidFill>
              </a:rPr>
              <a:t>hubungan</a:t>
            </a:r>
            <a:r>
              <a:rPr lang="en-US" sz="1400" dirty="0">
                <a:solidFill>
                  <a:schemeClr val="tx1"/>
                </a:solidFill>
              </a:rPr>
              <a:t> </a:t>
            </a:r>
            <a:r>
              <a:rPr lang="en-US" sz="1400" dirty="0" err="1">
                <a:solidFill>
                  <a:schemeClr val="tx1"/>
                </a:solidFill>
              </a:rPr>
              <a:t>antar</a:t>
            </a:r>
            <a:r>
              <a:rPr lang="en-US" sz="1400" dirty="0">
                <a:solidFill>
                  <a:schemeClr val="tx1"/>
                </a:solidFill>
              </a:rPr>
              <a:t> </a:t>
            </a:r>
            <a:r>
              <a:rPr lang="en-US" sz="1400" dirty="0" err="1">
                <a:solidFill>
                  <a:schemeClr val="tx1"/>
                </a:solidFill>
              </a:rPr>
              <a:t>kelas</a:t>
            </a:r>
            <a:r>
              <a:rPr lang="en-US" sz="1400" dirty="0">
                <a:solidFill>
                  <a:schemeClr val="tx1"/>
                </a:solidFill>
              </a:rPr>
              <a:t> </a:t>
            </a:r>
            <a:r>
              <a:rPr lang="en-US" sz="1400" dirty="0" err="1">
                <a:solidFill>
                  <a:schemeClr val="tx1"/>
                </a:solidFill>
              </a:rPr>
              <a:t>dalam</a:t>
            </a:r>
            <a:r>
              <a:rPr lang="en-US" sz="1400" dirty="0">
                <a:solidFill>
                  <a:schemeClr val="tx1"/>
                </a:solidFill>
              </a:rPr>
              <a:t> </a:t>
            </a:r>
            <a:r>
              <a:rPr lang="en-US" sz="1400" dirty="0" err="1">
                <a:solidFill>
                  <a:schemeClr val="tx1"/>
                </a:solidFill>
              </a:rPr>
              <a:t>sistem</a:t>
            </a:r>
            <a:r>
              <a:rPr lang="en-US" sz="1400" dirty="0">
                <a:solidFill>
                  <a:schemeClr val="tx1"/>
                </a:solidFill>
              </a:rPr>
              <a:t> dan </a:t>
            </a:r>
            <a:r>
              <a:rPr lang="en-US" sz="1400" dirty="0" err="1">
                <a:solidFill>
                  <a:schemeClr val="tx1"/>
                </a:solidFill>
              </a:rPr>
              <a:t>mempermudah</a:t>
            </a:r>
            <a:r>
              <a:rPr lang="en-US" sz="1400" dirty="0">
                <a:solidFill>
                  <a:schemeClr val="tx1"/>
                </a:solidFill>
              </a:rPr>
              <a:t> </a:t>
            </a:r>
            <a:r>
              <a:rPr lang="en-US" sz="1400" dirty="0" err="1">
                <a:solidFill>
                  <a:schemeClr val="tx1"/>
                </a:solidFill>
              </a:rPr>
              <a:t>pemahaman</a:t>
            </a:r>
            <a:r>
              <a:rPr lang="en-US" sz="1400" dirty="0">
                <a:solidFill>
                  <a:schemeClr val="tx1"/>
                </a:solidFill>
              </a:rPr>
              <a:t> </a:t>
            </a:r>
            <a:r>
              <a:rPr lang="en-US" sz="1400" dirty="0" err="1">
                <a:solidFill>
                  <a:schemeClr val="tx1"/>
                </a:solidFill>
              </a:rPr>
              <a:t>bagaimana</a:t>
            </a:r>
            <a:r>
              <a:rPr lang="en-US" sz="1400" dirty="0">
                <a:solidFill>
                  <a:schemeClr val="tx1"/>
                </a:solidFill>
              </a:rPr>
              <a:t> </a:t>
            </a:r>
            <a:r>
              <a:rPr lang="en-US" sz="1400" dirty="0" err="1">
                <a:solidFill>
                  <a:schemeClr val="tx1"/>
                </a:solidFill>
              </a:rPr>
              <a:t>sistem</a:t>
            </a:r>
            <a:r>
              <a:rPr lang="en-US" sz="1400" dirty="0">
                <a:solidFill>
                  <a:schemeClr val="tx1"/>
                </a:solidFill>
              </a:rPr>
              <a:t> </a:t>
            </a:r>
            <a:r>
              <a:rPr lang="en-US" sz="1400" dirty="0" err="1">
                <a:solidFill>
                  <a:schemeClr val="tx1"/>
                </a:solidFill>
              </a:rPr>
              <a:t>bekerja</a:t>
            </a:r>
            <a:r>
              <a:rPr lang="en-US" sz="1400" dirty="0">
                <a:solidFill>
                  <a:schemeClr val="tx1"/>
                </a:solidFill>
              </a:rPr>
              <a:t> </a:t>
            </a:r>
            <a:r>
              <a:rPr lang="en-US" sz="1400" dirty="0" err="1">
                <a:solidFill>
                  <a:schemeClr val="tx1"/>
                </a:solidFill>
              </a:rPr>
              <a:t>secara</a:t>
            </a:r>
            <a:r>
              <a:rPr lang="en-US" sz="1400" dirty="0">
                <a:solidFill>
                  <a:schemeClr val="tx1"/>
                </a:solidFill>
              </a:rPr>
              <a:t> </a:t>
            </a:r>
            <a:r>
              <a:rPr lang="en-US" sz="1400" dirty="0" err="1">
                <a:solidFill>
                  <a:schemeClr val="tx1"/>
                </a:solidFill>
              </a:rPr>
              <a:t>keseluruhan</a:t>
            </a:r>
            <a:r>
              <a:rPr lang="en-US" sz="1400" dirty="0">
                <a:solidFill>
                  <a:schemeClr val="tx1"/>
                </a:solidFill>
              </a:rPr>
              <a:t>.</a:t>
            </a:r>
          </a:p>
          <a:p>
            <a:pPr marL="152400" indent="0">
              <a:buNone/>
            </a:pPr>
            <a:r>
              <a:rPr lang="en-US" sz="1400" dirty="0" err="1">
                <a:solidFill>
                  <a:schemeClr val="tx1"/>
                </a:solidFill>
              </a:rPr>
              <a:t>Dengan</a:t>
            </a:r>
            <a:r>
              <a:rPr lang="en-US" sz="1400" dirty="0">
                <a:solidFill>
                  <a:schemeClr val="tx1"/>
                </a:solidFill>
              </a:rPr>
              <a:t> </a:t>
            </a:r>
            <a:r>
              <a:rPr lang="en-US" sz="1400" dirty="0" err="1">
                <a:solidFill>
                  <a:schemeClr val="tx1"/>
                </a:solidFill>
              </a:rPr>
              <a:t>demikian</a:t>
            </a:r>
            <a:r>
              <a:rPr lang="en-US" sz="1400" dirty="0">
                <a:solidFill>
                  <a:schemeClr val="tx1"/>
                </a:solidFill>
              </a:rPr>
              <a:t>, proposal </a:t>
            </a:r>
            <a:r>
              <a:rPr lang="en-US" sz="1400" dirty="0" err="1">
                <a:solidFill>
                  <a:schemeClr val="tx1"/>
                </a:solidFill>
              </a:rPr>
              <a:t>pembuatan</a:t>
            </a:r>
            <a:r>
              <a:rPr lang="en-US" sz="1400" dirty="0">
                <a:solidFill>
                  <a:schemeClr val="tx1"/>
                </a:solidFill>
              </a:rPr>
              <a:t> </a:t>
            </a:r>
            <a:r>
              <a:rPr lang="en-US" sz="1400" dirty="0">
                <a:solidFill>
                  <a:schemeClr val="tx2"/>
                </a:solidFill>
              </a:rPr>
              <a:t>e-minimarket</a:t>
            </a:r>
            <a:r>
              <a:rPr lang="en-US" sz="1400" dirty="0">
                <a:solidFill>
                  <a:schemeClr val="tx1"/>
                </a:solidFill>
              </a:rPr>
              <a:t> </a:t>
            </a:r>
            <a:r>
              <a:rPr lang="en-US" sz="1400" dirty="0" err="1">
                <a:solidFill>
                  <a:schemeClr val="tx1"/>
                </a:solidFill>
              </a:rPr>
              <a:t>ini</a:t>
            </a:r>
            <a:r>
              <a:rPr lang="en-US" sz="1400" dirty="0">
                <a:solidFill>
                  <a:schemeClr val="tx1"/>
                </a:solidFill>
              </a:rPr>
              <a:t> </a:t>
            </a:r>
            <a:r>
              <a:rPr lang="en-US" sz="1400" dirty="0" err="1">
                <a:solidFill>
                  <a:schemeClr val="tx1"/>
                </a:solidFill>
              </a:rPr>
              <a:t>memiliki</a:t>
            </a:r>
            <a:r>
              <a:rPr lang="en-US" sz="1400" dirty="0">
                <a:solidFill>
                  <a:schemeClr val="tx1"/>
                </a:solidFill>
              </a:rPr>
              <a:t> </a:t>
            </a:r>
            <a:r>
              <a:rPr lang="en-US" sz="1400" dirty="0" err="1">
                <a:solidFill>
                  <a:schemeClr val="tx1"/>
                </a:solidFill>
              </a:rPr>
              <a:t>soliditas</a:t>
            </a:r>
            <a:r>
              <a:rPr lang="en-US" sz="1400" dirty="0">
                <a:solidFill>
                  <a:schemeClr val="tx1"/>
                </a:solidFill>
              </a:rPr>
              <a:t> </a:t>
            </a:r>
            <a:r>
              <a:rPr lang="en-US" sz="1400" dirty="0" err="1">
                <a:solidFill>
                  <a:schemeClr val="tx1"/>
                </a:solidFill>
              </a:rPr>
              <a:t>dalam</a:t>
            </a:r>
            <a:r>
              <a:rPr lang="en-US" sz="1400" dirty="0">
                <a:solidFill>
                  <a:schemeClr val="tx1"/>
                </a:solidFill>
              </a:rPr>
              <a:t> </a:t>
            </a:r>
            <a:r>
              <a:rPr lang="en-US" sz="1400" dirty="0" err="1">
                <a:solidFill>
                  <a:schemeClr val="tx1"/>
                </a:solidFill>
              </a:rPr>
              <a:t>hal</a:t>
            </a:r>
            <a:r>
              <a:rPr lang="en-US" sz="1400" dirty="0">
                <a:solidFill>
                  <a:schemeClr val="tx1"/>
                </a:solidFill>
              </a:rPr>
              <a:t> </a:t>
            </a:r>
            <a:r>
              <a:rPr lang="en-US" sz="1400" dirty="0" err="1">
                <a:solidFill>
                  <a:schemeClr val="tx1"/>
                </a:solidFill>
              </a:rPr>
              <a:t>pemilihan</a:t>
            </a:r>
            <a:r>
              <a:rPr lang="en-US" sz="1400" dirty="0">
                <a:solidFill>
                  <a:schemeClr val="tx1"/>
                </a:solidFill>
              </a:rPr>
              <a:t> </a:t>
            </a:r>
            <a:r>
              <a:rPr lang="en-US" sz="1400" dirty="0" err="1">
                <a:solidFill>
                  <a:schemeClr val="tx1"/>
                </a:solidFill>
              </a:rPr>
              <a:t>teknologi</a:t>
            </a:r>
            <a:r>
              <a:rPr lang="en-US" sz="1400" dirty="0">
                <a:solidFill>
                  <a:schemeClr val="tx1"/>
                </a:solidFill>
              </a:rPr>
              <a:t> dan </a:t>
            </a:r>
            <a:r>
              <a:rPr lang="en-US" sz="1400" dirty="0" err="1">
                <a:solidFill>
                  <a:schemeClr val="tx1"/>
                </a:solidFill>
              </a:rPr>
              <a:t>metodologi</a:t>
            </a:r>
            <a:r>
              <a:rPr lang="en-US" sz="1400" dirty="0">
                <a:solidFill>
                  <a:schemeClr val="tx1"/>
                </a:solidFill>
              </a:rPr>
              <a:t> yang </a:t>
            </a:r>
            <a:r>
              <a:rPr lang="en-US" sz="1400" dirty="0" err="1">
                <a:solidFill>
                  <a:schemeClr val="tx1"/>
                </a:solidFill>
              </a:rPr>
              <a:t>akan</a:t>
            </a:r>
            <a:r>
              <a:rPr lang="en-US" sz="1400" dirty="0">
                <a:solidFill>
                  <a:schemeClr val="tx1"/>
                </a:solidFill>
              </a:rPr>
              <a:t> </a:t>
            </a:r>
            <a:r>
              <a:rPr lang="en-US" sz="1400" dirty="0" err="1">
                <a:solidFill>
                  <a:schemeClr val="tx1"/>
                </a:solidFill>
              </a:rPr>
              <a:t>digunakan</a:t>
            </a:r>
            <a:r>
              <a:rPr lang="en-US" sz="1400" dirty="0">
                <a:solidFill>
                  <a:schemeClr val="tx1"/>
                </a:solidFill>
              </a:rPr>
              <a:t> </a:t>
            </a:r>
            <a:r>
              <a:rPr lang="en-US" sz="1400" dirty="0" err="1">
                <a:solidFill>
                  <a:schemeClr val="tx1"/>
                </a:solidFill>
              </a:rPr>
              <a:t>untuk</a:t>
            </a:r>
            <a:r>
              <a:rPr lang="en-US" sz="1400" dirty="0">
                <a:solidFill>
                  <a:schemeClr val="tx1"/>
                </a:solidFill>
              </a:rPr>
              <a:t> </a:t>
            </a:r>
            <a:r>
              <a:rPr lang="en-US" sz="1400" dirty="0" err="1">
                <a:solidFill>
                  <a:schemeClr val="tx1"/>
                </a:solidFill>
              </a:rPr>
              <a:t>membangun</a:t>
            </a:r>
            <a:r>
              <a:rPr lang="en-US" sz="1400" dirty="0">
                <a:solidFill>
                  <a:schemeClr val="tx1"/>
                </a:solidFill>
              </a:rPr>
              <a:t> </a:t>
            </a:r>
            <a:r>
              <a:rPr lang="en-US" sz="1400" dirty="0" err="1">
                <a:solidFill>
                  <a:schemeClr val="tx1"/>
                </a:solidFill>
              </a:rPr>
              <a:t>sistem</a:t>
            </a:r>
            <a:r>
              <a:rPr lang="en-US" sz="1400" dirty="0">
                <a:solidFill>
                  <a:schemeClr val="tx1"/>
                </a:solidFill>
              </a:rPr>
              <a:t>. </a:t>
            </a:r>
            <a:r>
              <a:rPr lang="en-US" sz="1400" dirty="0" err="1">
                <a:solidFill>
                  <a:schemeClr val="tx1"/>
                </a:solidFill>
              </a:rPr>
              <a:t>Ini</a:t>
            </a:r>
            <a:r>
              <a:rPr lang="en-US" sz="1400" dirty="0">
                <a:solidFill>
                  <a:schemeClr val="tx1"/>
                </a:solidFill>
              </a:rPr>
              <a:t> juga </a:t>
            </a:r>
            <a:r>
              <a:rPr lang="en-US" sz="1400" dirty="0" err="1">
                <a:solidFill>
                  <a:schemeClr val="tx1"/>
                </a:solidFill>
              </a:rPr>
              <a:t>memastikan</a:t>
            </a:r>
            <a:r>
              <a:rPr lang="en-US" sz="1400" dirty="0">
                <a:solidFill>
                  <a:schemeClr val="tx1"/>
                </a:solidFill>
              </a:rPr>
              <a:t> </a:t>
            </a:r>
            <a:r>
              <a:rPr lang="en-US" sz="1400" dirty="0" err="1">
                <a:solidFill>
                  <a:schemeClr val="tx1"/>
                </a:solidFill>
              </a:rPr>
              <a:t>bahwa</a:t>
            </a:r>
            <a:r>
              <a:rPr lang="en-US" sz="1400" dirty="0">
                <a:solidFill>
                  <a:schemeClr val="tx1"/>
                </a:solidFill>
              </a:rPr>
              <a:t> </a:t>
            </a:r>
            <a:r>
              <a:rPr lang="en-US" sz="1400" dirty="0" err="1">
                <a:solidFill>
                  <a:schemeClr val="tx1"/>
                </a:solidFill>
              </a:rPr>
              <a:t>sistem</a:t>
            </a:r>
            <a:r>
              <a:rPr lang="en-US" sz="1400" dirty="0">
                <a:solidFill>
                  <a:schemeClr val="tx1"/>
                </a:solidFill>
              </a:rPr>
              <a:t> </a:t>
            </a:r>
            <a:r>
              <a:rPr lang="en-US" sz="1400" dirty="0" err="1">
                <a:solidFill>
                  <a:schemeClr val="tx1"/>
                </a:solidFill>
              </a:rPr>
              <a:t>akan</a:t>
            </a:r>
            <a:r>
              <a:rPr lang="en-US" sz="1400" dirty="0">
                <a:solidFill>
                  <a:schemeClr val="tx1"/>
                </a:solidFill>
              </a:rPr>
              <a:t> </a:t>
            </a:r>
            <a:r>
              <a:rPr lang="en-US" sz="1400" dirty="0" err="1">
                <a:solidFill>
                  <a:schemeClr val="tx1"/>
                </a:solidFill>
              </a:rPr>
              <a:t>bekerja</a:t>
            </a:r>
            <a:r>
              <a:rPr lang="en-US" sz="1400" dirty="0">
                <a:solidFill>
                  <a:schemeClr val="tx1"/>
                </a:solidFill>
              </a:rPr>
              <a:t> </a:t>
            </a:r>
            <a:r>
              <a:rPr lang="en-US" sz="1400" dirty="0" err="1">
                <a:solidFill>
                  <a:schemeClr val="tx1"/>
                </a:solidFill>
              </a:rPr>
              <a:t>dengan</a:t>
            </a:r>
            <a:r>
              <a:rPr lang="en-US" sz="1400" dirty="0">
                <a:solidFill>
                  <a:schemeClr val="tx1"/>
                </a:solidFill>
              </a:rPr>
              <a:t> </a:t>
            </a:r>
            <a:r>
              <a:rPr lang="en-US" sz="1400" dirty="0" err="1">
                <a:solidFill>
                  <a:schemeClr val="tx1"/>
                </a:solidFill>
              </a:rPr>
              <a:t>baik</a:t>
            </a:r>
            <a:r>
              <a:rPr lang="en-US" sz="1400" dirty="0">
                <a:solidFill>
                  <a:schemeClr val="tx1"/>
                </a:solidFill>
              </a:rPr>
              <a:t> dan </a:t>
            </a:r>
            <a:r>
              <a:rPr lang="en-US" sz="1400" dirty="0" err="1">
                <a:solidFill>
                  <a:schemeClr val="tx1"/>
                </a:solidFill>
              </a:rPr>
              <a:t>memenuhi</a:t>
            </a:r>
            <a:r>
              <a:rPr lang="en-US" sz="1400" dirty="0">
                <a:solidFill>
                  <a:schemeClr val="tx1"/>
                </a:solidFill>
              </a:rPr>
              <a:t> </a:t>
            </a:r>
            <a:r>
              <a:rPr lang="en-US" sz="1400" dirty="0" err="1">
                <a:solidFill>
                  <a:schemeClr val="tx1"/>
                </a:solidFill>
              </a:rPr>
              <a:t>kebutuhan</a:t>
            </a:r>
            <a:r>
              <a:rPr lang="en-US" sz="1400" dirty="0">
                <a:solidFill>
                  <a:schemeClr val="tx1"/>
                </a:solidFill>
              </a:rPr>
              <a:t> dan </a:t>
            </a:r>
            <a:r>
              <a:rPr lang="en-US" sz="1400" dirty="0" err="1">
                <a:solidFill>
                  <a:schemeClr val="tx1"/>
                </a:solidFill>
              </a:rPr>
              <a:t>harapan</a:t>
            </a:r>
            <a:r>
              <a:rPr lang="en-US" sz="1400" dirty="0">
                <a:solidFill>
                  <a:schemeClr val="tx1"/>
                </a:solidFill>
              </a:rPr>
              <a:t> </a:t>
            </a:r>
            <a:r>
              <a:rPr lang="en-US" sz="1400" dirty="0" err="1">
                <a:solidFill>
                  <a:schemeClr val="tx1"/>
                </a:solidFill>
              </a:rPr>
              <a:t>dari</a:t>
            </a:r>
            <a:r>
              <a:rPr lang="en-US" sz="1400" dirty="0">
                <a:solidFill>
                  <a:schemeClr val="tx1"/>
                </a:solidFill>
              </a:rPr>
              <a:t> </a:t>
            </a:r>
            <a:r>
              <a:rPr lang="en-US" sz="1400" dirty="0">
                <a:solidFill>
                  <a:schemeClr val="tx2"/>
                </a:solidFill>
              </a:rPr>
              <a:t>stakeholder</a:t>
            </a:r>
            <a:endParaRPr lang="en-ID" sz="1400" dirty="0">
              <a:solidFill>
                <a:schemeClr val="tx2"/>
              </a:solidFill>
            </a:endParaRPr>
          </a:p>
          <a:p>
            <a:pPr marL="152400" lvl="0" indent="0">
              <a:buNone/>
            </a:pPr>
            <a:endParaRPr lang="en-ID" sz="1400" dirty="0">
              <a:solidFill>
                <a:schemeClr val="tx1"/>
              </a:solidFill>
            </a:endParaRPr>
          </a:p>
        </p:txBody>
      </p:sp>
      <p:sp>
        <p:nvSpPr>
          <p:cNvPr id="593" name="Google Shape;593;p41"/>
          <p:cNvSpPr txBox="1">
            <a:spLocks noGrp="1"/>
          </p:cNvSpPr>
          <p:nvPr>
            <p:ph type="title"/>
          </p:nvPr>
        </p:nvSpPr>
        <p:spPr>
          <a:xfrm>
            <a:off x="1165200" y="445025"/>
            <a:ext cx="6813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dirty="0" err="1"/>
              <a:t>kesimpulan</a:t>
            </a:r>
            <a:r>
              <a:rPr lang="en-ID" dirty="0"/>
              <a:t> </a:t>
            </a:r>
            <a:endParaRPr dirty="0"/>
          </a:p>
        </p:txBody>
      </p:sp>
    </p:spTree>
    <p:extLst>
      <p:ext uri="{BB962C8B-B14F-4D97-AF65-F5344CB8AC3E}">
        <p14:creationId xmlns:p14="http://schemas.microsoft.com/office/powerpoint/2010/main" val="66201799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grpSp>
        <p:nvGrpSpPr>
          <p:cNvPr id="615" name="Google Shape;615;p43"/>
          <p:cNvGrpSpPr/>
          <p:nvPr/>
        </p:nvGrpSpPr>
        <p:grpSpPr>
          <a:xfrm>
            <a:off x="539223" y="1325526"/>
            <a:ext cx="4975488" cy="3281489"/>
            <a:chOff x="563401" y="1400184"/>
            <a:chExt cx="4243125" cy="2798473"/>
          </a:xfrm>
        </p:grpSpPr>
        <p:grpSp>
          <p:nvGrpSpPr>
            <p:cNvPr id="616" name="Google Shape;616;p43"/>
            <p:cNvGrpSpPr/>
            <p:nvPr/>
          </p:nvGrpSpPr>
          <p:grpSpPr>
            <a:xfrm flipH="1">
              <a:off x="563401" y="1400184"/>
              <a:ext cx="4243125" cy="2798473"/>
              <a:chOff x="3969750" y="1234435"/>
              <a:chExt cx="4745694" cy="3129933"/>
            </a:xfrm>
          </p:grpSpPr>
          <p:grpSp>
            <p:nvGrpSpPr>
              <p:cNvPr id="617" name="Google Shape;617;p43"/>
              <p:cNvGrpSpPr/>
              <p:nvPr/>
            </p:nvGrpSpPr>
            <p:grpSpPr>
              <a:xfrm>
                <a:off x="5442249" y="1234435"/>
                <a:ext cx="3265283" cy="3129933"/>
                <a:chOff x="5196863" y="1006163"/>
                <a:chExt cx="3297932" cy="3161229"/>
              </a:xfrm>
            </p:grpSpPr>
            <p:sp>
              <p:nvSpPr>
                <p:cNvPr id="618" name="Google Shape;618;p43"/>
                <p:cNvSpPr/>
                <p:nvPr/>
              </p:nvSpPr>
              <p:spPr>
                <a:xfrm>
                  <a:off x="5196863" y="1425915"/>
                  <a:ext cx="3297932" cy="2741476"/>
                </a:xfrm>
                <a:custGeom>
                  <a:avLst/>
                  <a:gdLst/>
                  <a:ahLst/>
                  <a:cxnLst/>
                  <a:rect l="l" t="t" r="r" b="b"/>
                  <a:pathLst>
                    <a:path w="88989" h="73974" extrusionOk="0">
                      <a:moveTo>
                        <a:pt x="2620" y="0"/>
                      </a:moveTo>
                      <a:cubicBezTo>
                        <a:pt x="1179" y="0"/>
                        <a:pt x="1" y="1167"/>
                        <a:pt x="1" y="2608"/>
                      </a:cubicBezTo>
                      <a:lnTo>
                        <a:pt x="1" y="2619"/>
                      </a:lnTo>
                      <a:lnTo>
                        <a:pt x="1" y="61770"/>
                      </a:lnTo>
                      <a:cubicBezTo>
                        <a:pt x="1" y="63222"/>
                        <a:pt x="1168" y="64389"/>
                        <a:pt x="2608" y="64389"/>
                      </a:cubicBezTo>
                      <a:lnTo>
                        <a:pt x="34767" y="64389"/>
                      </a:lnTo>
                      <a:cubicBezTo>
                        <a:pt x="34767" y="64389"/>
                        <a:pt x="36803" y="70711"/>
                        <a:pt x="30469" y="73973"/>
                      </a:cubicBezTo>
                      <a:lnTo>
                        <a:pt x="60520" y="73973"/>
                      </a:lnTo>
                      <a:cubicBezTo>
                        <a:pt x="60520" y="73973"/>
                        <a:pt x="53365" y="71521"/>
                        <a:pt x="55210" y="64389"/>
                      </a:cubicBezTo>
                      <a:lnTo>
                        <a:pt x="86369" y="64389"/>
                      </a:lnTo>
                      <a:cubicBezTo>
                        <a:pt x="87809" y="64389"/>
                        <a:pt x="88976" y="63210"/>
                        <a:pt x="88976" y="61770"/>
                      </a:cubicBezTo>
                      <a:lnTo>
                        <a:pt x="88976" y="2619"/>
                      </a:lnTo>
                      <a:cubicBezTo>
                        <a:pt x="88988" y="1179"/>
                        <a:pt x="87809" y="0"/>
                        <a:pt x="863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3"/>
                <p:cNvSpPr/>
                <p:nvPr/>
              </p:nvSpPr>
              <p:spPr>
                <a:xfrm>
                  <a:off x="6765100" y="3563146"/>
                  <a:ext cx="155281" cy="115998"/>
                </a:xfrm>
                <a:custGeom>
                  <a:avLst/>
                  <a:gdLst/>
                  <a:ahLst/>
                  <a:cxnLst/>
                  <a:rect l="l" t="t" r="r" b="b"/>
                  <a:pathLst>
                    <a:path w="4190" h="3130" extrusionOk="0">
                      <a:moveTo>
                        <a:pt x="2091" y="1"/>
                      </a:moveTo>
                      <a:cubicBezTo>
                        <a:pt x="890" y="1"/>
                        <a:pt x="0" y="1364"/>
                        <a:pt x="882" y="2625"/>
                      </a:cubicBezTo>
                      <a:cubicBezTo>
                        <a:pt x="929" y="2685"/>
                        <a:pt x="977" y="2732"/>
                        <a:pt x="1024" y="2768"/>
                      </a:cubicBezTo>
                      <a:cubicBezTo>
                        <a:pt x="1385" y="3020"/>
                        <a:pt x="1752" y="3130"/>
                        <a:pt x="2094" y="3130"/>
                      </a:cubicBezTo>
                      <a:cubicBezTo>
                        <a:pt x="3301" y="3130"/>
                        <a:pt x="4189" y="1765"/>
                        <a:pt x="3299" y="494"/>
                      </a:cubicBezTo>
                      <a:cubicBezTo>
                        <a:pt x="3263" y="446"/>
                        <a:pt x="3215" y="399"/>
                        <a:pt x="3156" y="363"/>
                      </a:cubicBezTo>
                      <a:cubicBezTo>
                        <a:pt x="2798" y="110"/>
                        <a:pt x="2432" y="1"/>
                        <a:pt x="20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3"/>
                <p:cNvSpPr/>
                <p:nvPr/>
              </p:nvSpPr>
              <p:spPr>
                <a:xfrm>
                  <a:off x="5248044" y="1466497"/>
                  <a:ext cx="3190681" cy="1945057"/>
                </a:xfrm>
                <a:custGeom>
                  <a:avLst/>
                  <a:gdLst/>
                  <a:ahLst/>
                  <a:cxnLst/>
                  <a:rect l="l" t="t" r="r" b="b"/>
                  <a:pathLst>
                    <a:path w="86095" h="52484" extrusionOk="0">
                      <a:moveTo>
                        <a:pt x="1989" y="0"/>
                      </a:moveTo>
                      <a:cubicBezTo>
                        <a:pt x="894" y="0"/>
                        <a:pt x="1" y="893"/>
                        <a:pt x="1" y="1989"/>
                      </a:cubicBezTo>
                      <a:lnTo>
                        <a:pt x="1" y="52483"/>
                      </a:lnTo>
                      <a:lnTo>
                        <a:pt x="86095" y="52483"/>
                      </a:lnTo>
                      <a:lnTo>
                        <a:pt x="86095" y="1989"/>
                      </a:lnTo>
                      <a:cubicBezTo>
                        <a:pt x="86095" y="893"/>
                        <a:pt x="85202" y="0"/>
                        <a:pt x="84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3"/>
                <p:cNvSpPr/>
                <p:nvPr/>
              </p:nvSpPr>
              <p:spPr>
                <a:xfrm>
                  <a:off x="5249823" y="1466052"/>
                  <a:ext cx="3188902" cy="161545"/>
                </a:xfrm>
                <a:custGeom>
                  <a:avLst/>
                  <a:gdLst/>
                  <a:ahLst/>
                  <a:cxnLst/>
                  <a:rect l="l" t="t" r="r" b="b"/>
                  <a:pathLst>
                    <a:path w="86047" h="4359" extrusionOk="0">
                      <a:moveTo>
                        <a:pt x="1882" y="1"/>
                      </a:moveTo>
                      <a:cubicBezTo>
                        <a:pt x="846" y="1"/>
                        <a:pt x="0" y="846"/>
                        <a:pt x="12" y="1882"/>
                      </a:cubicBezTo>
                      <a:lnTo>
                        <a:pt x="12" y="4358"/>
                      </a:lnTo>
                      <a:lnTo>
                        <a:pt x="86047" y="4358"/>
                      </a:lnTo>
                      <a:lnTo>
                        <a:pt x="86047" y="1548"/>
                      </a:lnTo>
                      <a:cubicBezTo>
                        <a:pt x="86047" y="691"/>
                        <a:pt x="85356" y="1"/>
                        <a:pt x="84499"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3"/>
                <p:cNvSpPr/>
                <p:nvPr/>
              </p:nvSpPr>
              <p:spPr>
                <a:xfrm>
                  <a:off x="5329689" y="1527833"/>
                  <a:ext cx="44620" cy="45028"/>
                </a:xfrm>
                <a:custGeom>
                  <a:avLst/>
                  <a:gdLst/>
                  <a:ahLst/>
                  <a:cxnLst/>
                  <a:rect l="l" t="t" r="r" b="b"/>
                  <a:pathLst>
                    <a:path w="1204" h="1215" extrusionOk="0">
                      <a:moveTo>
                        <a:pt x="608" y="0"/>
                      </a:moveTo>
                      <a:cubicBezTo>
                        <a:pt x="274" y="0"/>
                        <a:pt x="1" y="274"/>
                        <a:pt x="1" y="608"/>
                      </a:cubicBezTo>
                      <a:cubicBezTo>
                        <a:pt x="1" y="941"/>
                        <a:pt x="274" y="1215"/>
                        <a:pt x="608" y="1215"/>
                      </a:cubicBezTo>
                      <a:cubicBezTo>
                        <a:pt x="941" y="1215"/>
                        <a:pt x="1203" y="941"/>
                        <a:pt x="1203" y="608"/>
                      </a:cubicBezTo>
                      <a:cubicBezTo>
                        <a:pt x="1203"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3"/>
                <p:cNvSpPr/>
                <p:nvPr/>
              </p:nvSpPr>
              <p:spPr>
                <a:xfrm>
                  <a:off x="5396325" y="1527833"/>
                  <a:ext cx="45028" cy="45028"/>
                </a:xfrm>
                <a:custGeom>
                  <a:avLst/>
                  <a:gdLst/>
                  <a:ahLst/>
                  <a:cxnLst/>
                  <a:rect l="l" t="t" r="r" b="b"/>
                  <a:pathLst>
                    <a:path w="1215" h="1215" extrusionOk="0">
                      <a:moveTo>
                        <a:pt x="608" y="0"/>
                      </a:moveTo>
                      <a:cubicBezTo>
                        <a:pt x="274" y="0"/>
                        <a:pt x="0" y="274"/>
                        <a:pt x="0" y="608"/>
                      </a:cubicBezTo>
                      <a:cubicBezTo>
                        <a:pt x="0" y="941"/>
                        <a:pt x="274" y="1215"/>
                        <a:pt x="608" y="1215"/>
                      </a:cubicBezTo>
                      <a:cubicBezTo>
                        <a:pt x="941" y="1215"/>
                        <a:pt x="1215" y="941"/>
                        <a:pt x="1215" y="608"/>
                      </a:cubicBezTo>
                      <a:cubicBezTo>
                        <a:pt x="1215"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3"/>
                <p:cNvSpPr/>
                <p:nvPr/>
              </p:nvSpPr>
              <p:spPr>
                <a:xfrm>
                  <a:off x="5459848" y="1527833"/>
                  <a:ext cx="45065" cy="45028"/>
                </a:xfrm>
                <a:custGeom>
                  <a:avLst/>
                  <a:gdLst/>
                  <a:ahLst/>
                  <a:cxnLst/>
                  <a:rect l="l" t="t" r="r" b="b"/>
                  <a:pathLst>
                    <a:path w="1216" h="1215" extrusionOk="0">
                      <a:moveTo>
                        <a:pt x="608" y="0"/>
                      </a:moveTo>
                      <a:cubicBezTo>
                        <a:pt x="275" y="0"/>
                        <a:pt x="1" y="274"/>
                        <a:pt x="1" y="608"/>
                      </a:cubicBezTo>
                      <a:cubicBezTo>
                        <a:pt x="1" y="941"/>
                        <a:pt x="275" y="1215"/>
                        <a:pt x="608" y="1215"/>
                      </a:cubicBezTo>
                      <a:cubicBezTo>
                        <a:pt x="941" y="1215"/>
                        <a:pt x="1215" y="941"/>
                        <a:pt x="1215" y="608"/>
                      </a:cubicBezTo>
                      <a:cubicBezTo>
                        <a:pt x="1215"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3"/>
                <p:cNvSpPr/>
                <p:nvPr/>
              </p:nvSpPr>
              <p:spPr>
                <a:xfrm>
                  <a:off x="5869780" y="3810454"/>
                  <a:ext cx="1973297" cy="4002"/>
                </a:xfrm>
                <a:custGeom>
                  <a:avLst/>
                  <a:gdLst/>
                  <a:ahLst/>
                  <a:cxnLst/>
                  <a:rect l="l" t="t" r="r" b="b"/>
                  <a:pathLst>
                    <a:path w="53246" h="108" extrusionOk="0">
                      <a:moveTo>
                        <a:pt x="26623" y="0"/>
                      </a:moveTo>
                      <a:cubicBezTo>
                        <a:pt x="11919" y="0"/>
                        <a:pt x="1" y="24"/>
                        <a:pt x="1" y="60"/>
                      </a:cubicBezTo>
                      <a:cubicBezTo>
                        <a:pt x="1" y="84"/>
                        <a:pt x="11931" y="107"/>
                        <a:pt x="26623" y="107"/>
                      </a:cubicBezTo>
                      <a:cubicBezTo>
                        <a:pt x="41315" y="107"/>
                        <a:pt x="53246" y="84"/>
                        <a:pt x="53246" y="60"/>
                      </a:cubicBezTo>
                      <a:cubicBezTo>
                        <a:pt x="53246" y="24"/>
                        <a:pt x="41327" y="0"/>
                        <a:pt x="266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3"/>
                <p:cNvSpPr/>
                <p:nvPr/>
              </p:nvSpPr>
              <p:spPr>
                <a:xfrm>
                  <a:off x="7453917" y="1291013"/>
                  <a:ext cx="688352" cy="603077"/>
                </a:xfrm>
                <a:custGeom>
                  <a:avLst/>
                  <a:gdLst/>
                  <a:ahLst/>
                  <a:cxnLst/>
                  <a:rect l="l" t="t" r="r" b="b"/>
                  <a:pathLst>
                    <a:path w="18574" h="16273" extrusionOk="0">
                      <a:moveTo>
                        <a:pt x="9277" y="1"/>
                      </a:moveTo>
                      <a:cubicBezTo>
                        <a:pt x="7829" y="1"/>
                        <a:pt x="6363" y="388"/>
                        <a:pt x="5037" y="1199"/>
                      </a:cubicBezTo>
                      <a:cubicBezTo>
                        <a:pt x="1203" y="3545"/>
                        <a:pt x="0" y="8557"/>
                        <a:pt x="2346" y="12391"/>
                      </a:cubicBezTo>
                      <a:lnTo>
                        <a:pt x="619" y="15463"/>
                      </a:lnTo>
                      <a:lnTo>
                        <a:pt x="619" y="15463"/>
                      </a:lnTo>
                      <a:lnTo>
                        <a:pt x="4298" y="14570"/>
                      </a:lnTo>
                      <a:cubicBezTo>
                        <a:pt x="5713" y="15667"/>
                        <a:pt x="7455" y="16273"/>
                        <a:pt x="9247" y="16273"/>
                      </a:cubicBezTo>
                      <a:cubicBezTo>
                        <a:pt x="9264" y="16273"/>
                        <a:pt x="9282" y="16273"/>
                        <a:pt x="9299" y="16273"/>
                      </a:cubicBezTo>
                      <a:cubicBezTo>
                        <a:pt x="10787" y="16273"/>
                        <a:pt x="12252" y="15856"/>
                        <a:pt x="13526" y="15082"/>
                      </a:cubicBezTo>
                      <a:cubicBezTo>
                        <a:pt x="17360" y="12736"/>
                        <a:pt x="18574" y="7724"/>
                        <a:pt x="16217" y="3890"/>
                      </a:cubicBezTo>
                      <a:cubicBezTo>
                        <a:pt x="14683" y="1383"/>
                        <a:pt x="12013" y="1"/>
                        <a:pt x="927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3"/>
                <p:cNvSpPr/>
                <p:nvPr/>
              </p:nvSpPr>
              <p:spPr>
                <a:xfrm>
                  <a:off x="7476413" y="1284268"/>
                  <a:ext cx="627908" cy="610860"/>
                </a:xfrm>
                <a:custGeom>
                  <a:avLst/>
                  <a:gdLst/>
                  <a:ahLst/>
                  <a:cxnLst/>
                  <a:rect l="l" t="t" r="r" b="b"/>
                  <a:pathLst>
                    <a:path w="16943" h="16483" extrusionOk="0">
                      <a:moveTo>
                        <a:pt x="113" y="15448"/>
                      </a:moveTo>
                      <a:lnTo>
                        <a:pt x="0" y="15645"/>
                      </a:lnTo>
                      <a:cubicBezTo>
                        <a:pt x="20" y="15613"/>
                        <a:pt x="57" y="15548"/>
                        <a:pt x="113" y="15448"/>
                      </a:cubicBezTo>
                      <a:close/>
                      <a:moveTo>
                        <a:pt x="0" y="15645"/>
                      </a:moveTo>
                      <a:lnTo>
                        <a:pt x="0" y="15645"/>
                      </a:lnTo>
                      <a:cubicBezTo>
                        <a:pt x="0" y="15645"/>
                        <a:pt x="0" y="15645"/>
                        <a:pt x="0" y="15645"/>
                      </a:cubicBezTo>
                      <a:close/>
                      <a:moveTo>
                        <a:pt x="8643" y="0"/>
                      </a:moveTo>
                      <a:cubicBezTo>
                        <a:pt x="8433" y="0"/>
                        <a:pt x="8223" y="8"/>
                        <a:pt x="8013" y="24"/>
                      </a:cubicBezTo>
                      <a:cubicBezTo>
                        <a:pt x="6835" y="107"/>
                        <a:pt x="5692" y="464"/>
                        <a:pt x="4668" y="1048"/>
                      </a:cubicBezTo>
                      <a:cubicBezTo>
                        <a:pt x="2810" y="2108"/>
                        <a:pt x="1429" y="3822"/>
                        <a:pt x="810" y="5870"/>
                      </a:cubicBezTo>
                      <a:cubicBezTo>
                        <a:pt x="560" y="6727"/>
                        <a:pt x="441" y="7632"/>
                        <a:pt x="465" y="8525"/>
                      </a:cubicBezTo>
                      <a:cubicBezTo>
                        <a:pt x="512" y="9961"/>
                        <a:pt x="938" y="11350"/>
                        <a:pt x="1696" y="12574"/>
                      </a:cubicBezTo>
                      <a:lnTo>
                        <a:pt x="1696" y="12574"/>
                      </a:lnTo>
                      <a:cubicBezTo>
                        <a:pt x="838" y="14131"/>
                        <a:pt x="332" y="15057"/>
                        <a:pt x="113" y="15448"/>
                      </a:cubicBezTo>
                      <a:lnTo>
                        <a:pt x="113" y="15448"/>
                      </a:lnTo>
                      <a:lnTo>
                        <a:pt x="1751" y="12585"/>
                      </a:lnTo>
                      <a:cubicBezTo>
                        <a:pt x="1751" y="12573"/>
                        <a:pt x="1751" y="12561"/>
                        <a:pt x="1751" y="12561"/>
                      </a:cubicBezTo>
                      <a:cubicBezTo>
                        <a:pt x="1001" y="11347"/>
                        <a:pt x="596" y="9954"/>
                        <a:pt x="548" y="8525"/>
                      </a:cubicBezTo>
                      <a:cubicBezTo>
                        <a:pt x="524" y="7632"/>
                        <a:pt x="643" y="6751"/>
                        <a:pt x="893" y="5894"/>
                      </a:cubicBezTo>
                      <a:cubicBezTo>
                        <a:pt x="1513" y="3882"/>
                        <a:pt x="2870" y="2179"/>
                        <a:pt x="4703" y="1143"/>
                      </a:cubicBezTo>
                      <a:cubicBezTo>
                        <a:pt x="5715" y="560"/>
                        <a:pt x="6847" y="214"/>
                        <a:pt x="8013" y="131"/>
                      </a:cubicBezTo>
                      <a:cubicBezTo>
                        <a:pt x="8221" y="115"/>
                        <a:pt x="8429" y="107"/>
                        <a:pt x="8636" y="107"/>
                      </a:cubicBezTo>
                      <a:cubicBezTo>
                        <a:pt x="9665" y="107"/>
                        <a:pt x="10682" y="302"/>
                        <a:pt x="11633" y="679"/>
                      </a:cubicBezTo>
                      <a:cubicBezTo>
                        <a:pt x="11788" y="738"/>
                        <a:pt x="11930" y="798"/>
                        <a:pt x="12073" y="869"/>
                      </a:cubicBezTo>
                      <a:lnTo>
                        <a:pt x="12502" y="1072"/>
                      </a:lnTo>
                      <a:lnTo>
                        <a:pt x="12907" y="1322"/>
                      </a:lnTo>
                      <a:cubicBezTo>
                        <a:pt x="13050" y="1405"/>
                        <a:pt x="13193" y="1488"/>
                        <a:pt x="13324" y="1596"/>
                      </a:cubicBezTo>
                      <a:lnTo>
                        <a:pt x="13705" y="1881"/>
                      </a:lnTo>
                      <a:cubicBezTo>
                        <a:pt x="13835" y="1977"/>
                        <a:pt x="13955" y="2084"/>
                        <a:pt x="14074" y="2203"/>
                      </a:cubicBezTo>
                      <a:cubicBezTo>
                        <a:pt x="14193" y="2310"/>
                        <a:pt x="14324" y="2417"/>
                        <a:pt x="14431" y="2536"/>
                      </a:cubicBezTo>
                      <a:lnTo>
                        <a:pt x="14764" y="2893"/>
                      </a:lnTo>
                      <a:cubicBezTo>
                        <a:pt x="15598" y="3846"/>
                        <a:pt x="16193" y="4989"/>
                        <a:pt x="16491" y="6215"/>
                      </a:cubicBezTo>
                      <a:cubicBezTo>
                        <a:pt x="16800" y="7394"/>
                        <a:pt x="16836" y="8620"/>
                        <a:pt x="16610" y="9811"/>
                      </a:cubicBezTo>
                      <a:cubicBezTo>
                        <a:pt x="16395" y="10942"/>
                        <a:pt x="15943" y="12014"/>
                        <a:pt x="15276" y="12954"/>
                      </a:cubicBezTo>
                      <a:cubicBezTo>
                        <a:pt x="14086" y="14657"/>
                        <a:pt x="12288" y="15835"/>
                        <a:pt x="10252" y="16252"/>
                      </a:cubicBezTo>
                      <a:lnTo>
                        <a:pt x="9573" y="16359"/>
                      </a:lnTo>
                      <a:cubicBezTo>
                        <a:pt x="9347" y="16383"/>
                        <a:pt x="9121" y="16395"/>
                        <a:pt x="8894" y="16407"/>
                      </a:cubicBezTo>
                      <a:cubicBezTo>
                        <a:pt x="8784" y="16413"/>
                        <a:pt x="8673" y="16416"/>
                        <a:pt x="8562" y="16416"/>
                      </a:cubicBezTo>
                      <a:cubicBezTo>
                        <a:pt x="8244" y="16416"/>
                        <a:pt x="7926" y="16392"/>
                        <a:pt x="7609" y="16347"/>
                      </a:cubicBezTo>
                      <a:cubicBezTo>
                        <a:pt x="6847" y="16252"/>
                        <a:pt x="6096" y="16050"/>
                        <a:pt x="5382" y="15728"/>
                      </a:cubicBezTo>
                      <a:cubicBezTo>
                        <a:pt x="4790" y="15468"/>
                        <a:pt x="4234" y="15137"/>
                        <a:pt x="3724" y="14747"/>
                      </a:cubicBezTo>
                      <a:lnTo>
                        <a:pt x="3724" y="14747"/>
                      </a:lnTo>
                      <a:cubicBezTo>
                        <a:pt x="3724" y="14741"/>
                        <a:pt x="3721" y="14734"/>
                        <a:pt x="3715" y="14728"/>
                      </a:cubicBezTo>
                      <a:lnTo>
                        <a:pt x="3709" y="14735"/>
                      </a:lnTo>
                      <a:lnTo>
                        <a:pt x="3709" y="14735"/>
                      </a:lnTo>
                      <a:cubicBezTo>
                        <a:pt x="3705" y="14732"/>
                        <a:pt x="3701" y="14731"/>
                        <a:pt x="3697" y="14731"/>
                      </a:cubicBezTo>
                      <a:cubicBezTo>
                        <a:pt x="3695" y="14731"/>
                        <a:pt x="3693" y="14732"/>
                        <a:pt x="3690" y="14733"/>
                      </a:cubicBezTo>
                      <a:lnTo>
                        <a:pt x="3690" y="14733"/>
                      </a:lnTo>
                      <a:lnTo>
                        <a:pt x="3691" y="14728"/>
                      </a:lnTo>
                      <a:lnTo>
                        <a:pt x="12" y="15645"/>
                      </a:lnTo>
                      <a:lnTo>
                        <a:pt x="12" y="15645"/>
                      </a:lnTo>
                      <a:lnTo>
                        <a:pt x="3675" y="14771"/>
                      </a:lnTo>
                      <a:lnTo>
                        <a:pt x="3675" y="14771"/>
                      </a:lnTo>
                      <a:cubicBezTo>
                        <a:pt x="3676" y="14772"/>
                        <a:pt x="3678" y="14774"/>
                        <a:pt x="3679" y="14776"/>
                      </a:cubicBezTo>
                      <a:lnTo>
                        <a:pt x="3681" y="14769"/>
                      </a:lnTo>
                      <a:lnTo>
                        <a:pt x="3681" y="14769"/>
                      </a:lnTo>
                      <a:lnTo>
                        <a:pt x="3685" y="14768"/>
                      </a:lnTo>
                      <a:lnTo>
                        <a:pt x="3685" y="14768"/>
                      </a:lnTo>
                      <a:cubicBezTo>
                        <a:pt x="4207" y="15171"/>
                        <a:pt x="4765" y="15503"/>
                        <a:pt x="5358" y="15776"/>
                      </a:cubicBezTo>
                      <a:cubicBezTo>
                        <a:pt x="6073" y="16097"/>
                        <a:pt x="6835" y="16312"/>
                        <a:pt x="7609" y="16419"/>
                      </a:cubicBezTo>
                      <a:cubicBezTo>
                        <a:pt x="7941" y="16465"/>
                        <a:pt x="8273" y="16483"/>
                        <a:pt x="8611" y="16483"/>
                      </a:cubicBezTo>
                      <a:cubicBezTo>
                        <a:pt x="8709" y="16483"/>
                        <a:pt x="8807" y="16481"/>
                        <a:pt x="8906" y="16478"/>
                      </a:cubicBezTo>
                      <a:cubicBezTo>
                        <a:pt x="9121" y="16466"/>
                        <a:pt x="9347" y="16455"/>
                        <a:pt x="9585" y="16431"/>
                      </a:cubicBezTo>
                      <a:lnTo>
                        <a:pt x="10276" y="16324"/>
                      </a:lnTo>
                      <a:cubicBezTo>
                        <a:pt x="12323" y="15907"/>
                        <a:pt x="14145" y="14716"/>
                        <a:pt x="15359" y="13002"/>
                      </a:cubicBezTo>
                      <a:cubicBezTo>
                        <a:pt x="16026" y="12049"/>
                        <a:pt x="16491" y="10966"/>
                        <a:pt x="16717" y="9823"/>
                      </a:cubicBezTo>
                      <a:cubicBezTo>
                        <a:pt x="16943" y="8620"/>
                        <a:pt x="16895" y="7370"/>
                        <a:pt x="16598" y="6179"/>
                      </a:cubicBezTo>
                      <a:cubicBezTo>
                        <a:pt x="16288" y="4941"/>
                        <a:pt x="15681" y="3786"/>
                        <a:pt x="14836" y="2822"/>
                      </a:cubicBezTo>
                      <a:lnTo>
                        <a:pt x="14502" y="2453"/>
                      </a:lnTo>
                      <a:cubicBezTo>
                        <a:pt x="14395" y="2322"/>
                        <a:pt x="14276" y="2227"/>
                        <a:pt x="14145" y="2108"/>
                      </a:cubicBezTo>
                      <a:cubicBezTo>
                        <a:pt x="14014" y="1988"/>
                        <a:pt x="13907" y="1881"/>
                        <a:pt x="13776" y="1786"/>
                      </a:cubicBezTo>
                      <a:lnTo>
                        <a:pt x="13383" y="1488"/>
                      </a:lnTo>
                      <a:cubicBezTo>
                        <a:pt x="13252" y="1393"/>
                        <a:pt x="13109" y="1310"/>
                        <a:pt x="12966" y="1226"/>
                      </a:cubicBezTo>
                      <a:lnTo>
                        <a:pt x="12562" y="976"/>
                      </a:lnTo>
                      <a:lnTo>
                        <a:pt x="12121" y="762"/>
                      </a:lnTo>
                      <a:cubicBezTo>
                        <a:pt x="11978" y="691"/>
                        <a:pt x="11835" y="631"/>
                        <a:pt x="11680" y="572"/>
                      </a:cubicBezTo>
                      <a:cubicBezTo>
                        <a:pt x="10719" y="195"/>
                        <a:pt x="9684" y="0"/>
                        <a:pt x="8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3"/>
                <p:cNvSpPr/>
                <p:nvPr/>
              </p:nvSpPr>
              <p:spPr>
                <a:xfrm>
                  <a:off x="7671021" y="1507523"/>
                  <a:ext cx="253305" cy="159321"/>
                </a:xfrm>
                <a:custGeom>
                  <a:avLst/>
                  <a:gdLst/>
                  <a:ahLst/>
                  <a:cxnLst/>
                  <a:rect l="l" t="t" r="r" b="b"/>
                  <a:pathLst>
                    <a:path w="6835" h="4299" extrusionOk="0">
                      <a:moveTo>
                        <a:pt x="6834" y="1"/>
                      </a:moveTo>
                      <a:lnTo>
                        <a:pt x="6834" y="1"/>
                      </a:lnTo>
                      <a:cubicBezTo>
                        <a:pt x="6739" y="84"/>
                        <a:pt x="6644" y="167"/>
                        <a:pt x="6549" y="251"/>
                      </a:cubicBezTo>
                      <a:lnTo>
                        <a:pt x="5810" y="917"/>
                      </a:lnTo>
                      <a:cubicBezTo>
                        <a:pt x="5191" y="1489"/>
                        <a:pt x="4334" y="2263"/>
                        <a:pt x="3405" y="3132"/>
                      </a:cubicBezTo>
                      <a:lnTo>
                        <a:pt x="3297" y="3232"/>
                      </a:lnTo>
                      <a:lnTo>
                        <a:pt x="3297" y="3232"/>
                      </a:lnTo>
                      <a:lnTo>
                        <a:pt x="2179" y="2287"/>
                      </a:lnTo>
                      <a:lnTo>
                        <a:pt x="2143" y="2263"/>
                      </a:lnTo>
                      <a:lnTo>
                        <a:pt x="2107" y="2287"/>
                      </a:lnTo>
                      <a:lnTo>
                        <a:pt x="572" y="3727"/>
                      </a:lnTo>
                      <a:cubicBezTo>
                        <a:pt x="405" y="3894"/>
                        <a:pt x="262" y="4037"/>
                        <a:pt x="143" y="4144"/>
                      </a:cubicBezTo>
                      <a:cubicBezTo>
                        <a:pt x="83" y="4192"/>
                        <a:pt x="36" y="4239"/>
                        <a:pt x="0" y="4299"/>
                      </a:cubicBezTo>
                      <a:cubicBezTo>
                        <a:pt x="60" y="4263"/>
                        <a:pt x="119" y="4215"/>
                        <a:pt x="167" y="4168"/>
                      </a:cubicBezTo>
                      <a:lnTo>
                        <a:pt x="619" y="3763"/>
                      </a:lnTo>
                      <a:lnTo>
                        <a:pt x="2150" y="2373"/>
                      </a:lnTo>
                      <a:lnTo>
                        <a:pt x="3262" y="3334"/>
                      </a:lnTo>
                      <a:lnTo>
                        <a:pt x="3298" y="3370"/>
                      </a:lnTo>
                      <a:lnTo>
                        <a:pt x="3334" y="3334"/>
                      </a:lnTo>
                      <a:lnTo>
                        <a:pt x="3477" y="3203"/>
                      </a:lnTo>
                      <a:cubicBezTo>
                        <a:pt x="4417" y="2334"/>
                        <a:pt x="5251" y="1537"/>
                        <a:pt x="5870" y="965"/>
                      </a:cubicBezTo>
                      <a:lnTo>
                        <a:pt x="6584" y="263"/>
                      </a:lnTo>
                      <a:cubicBezTo>
                        <a:pt x="6679" y="191"/>
                        <a:pt x="6763" y="96"/>
                        <a:pt x="68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3"/>
                <p:cNvSpPr/>
                <p:nvPr/>
              </p:nvSpPr>
              <p:spPr>
                <a:xfrm>
                  <a:off x="7848395" y="1505337"/>
                  <a:ext cx="81236" cy="72378"/>
                </a:xfrm>
                <a:custGeom>
                  <a:avLst/>
                  <a:gdLst/>
                  <a:ahLst/>
                  <a:cxnLst/>
                  <a:rect l="l" t="t" r="r" b="b"/>
                  <a:pathLst>
                    <a:path w="2192" h="1953" extrusionOk="0">
                      <a:moveTo>
                        <a:pt x="1989" y="0"/>
                      </a:moveTo>
                      <a:cubicBezTo>
                        <a:pt x="1441" y="24"/>
                        <a:pt x="941" y="48"/>
                        <a:pt x="584" y="72"/>
                      </a:cubicBezTo>
                      <a:cubicBezTo>
                        <a:pt x="393" y="72"/>
                        <a:pt x="191" y="95"/>
                        <a:pt x="0" y="143"/>
                      </a:cubicBezTo>
                      <a:cubicBezTo>
                        <a:pt x="112" y="157"/>
                        <a:pt x="228" y="163"/>
                        <a:pt x="343" y="163"/>
                      </a:cubicBezTo>
                      <a:cubicBezTo>
                        <a:pt x="424" y="163"/>
                        <a:pt x="505" y="160"/>
                        <a:pt x="584" y="155"/>
                      </a:cubicBezTo>
                      <a:cubicBezTo>
                        <a:pt x="941" y="155"/>
                        <a:pt x="1441" y="131"/>
                        <a:pt x="1989" y="107"/>
                      </a:cubicBezTo>
                      <a:lnTo>
                        <a:pt x="2027" y="107"/>
                      </a:lnTo>
                      <a:cubicBezTo>
                        <a:pt x="2050" y="612"/>
                        <a:pt x="2073" y="1070"/>
                        <a:pt x="2108" y="1405"/>
                      </a:cubicBezTo>
                      <a:cubicBezTo>
                        <a:pt x="2108" y="1596"/>
                        <a:pt x="2132" y="1774"/>
                        <a:pt x="2167" y="1953"/>
                      </a:cubicBezTo>
                      <a:cubicBezTo>
                        <a:pt x="2191" y="1774"/>
                        <a:pt x="2191" y="1584"/>
                        <a:pt x="2179" y="1405"/>
                      </a:cubicBezTo>
                      <a:cubicBezTo>
                        <a:pt x="2167" y="1060"/>
                        <a:pt x="2155" y="584"/>
                        <a:pt x="2132" y="60"/>
                      </a:cubicBezTo>
                      <a:lnTo>
                        <a:pt x="21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3"/>
                <p:cNvSpPr/>
                <p:nvPr/>
              </p:nvSpPr>
              <p:spPr>
                <a:xfrm>
                  <a:off x="6828660" y="1015687"/>
                  <a:ext cx="501274" cy="1099088"/>
                </a:xfrm>
                <a:custGeom>
                  <a:avLst/>
                  <a:gdLst/>
                  <a:ahLst/>
                  <a:cxnLst/>
                  <a:rect l="l" t="t" r="r" b="b"/>
                  <a:pathLst>
                    <a:path w="13526" h="29657" extrusionOk="0">
                      <a:moveTo>
                        <a:pt x="1487" y="1"/>
                      </a:moveTo>
                      <a:cubicBezTo>
                        <a:pt x="988" y="1"/>
                        <a:pt x="490" y="53"/>
                        <a:pt x="0" y="163"/>
                      </a:cubicBezTo>
                      <a:lnTo>
                        <a:pt x="9525" y="29536"/>
                      </a:lnTo>
                      <a:cubicBezTo>
                        <a:pt x="9969" y="29596"/>
                        <a:pt x="10423" y="29656"/>
                        <a:pt x="10874" y="29656"/>
                      </a:cubicBezTo>
                      <a:cubicBezTo>
                        <a:pt x="11137" y="29656"/>
                        <a:pt x="11398" y="29636"/>
                        <a:pt x="11656" y="29583"/>
                      </a:cubicBezTo>
                      <a:cubicBezTo>
                        <a:pt x="12359" y="29452"/>
                        <a:pt x="13049" y="29036"/>
                        <a:pt x="13323" y="28369"/>
                      </a:cubicBezTo>
                      <a:cubicBezTo>
                        <a:pt x="13478" y="27881"/>
                        <a:pt x="13526" y="27381"/>
                        <a:pt x="13454" y="26881"/>
                      </a:cubicBezTo>
                      <a:cubicBezTo>
                        <a:pt x="13216" y="22880"/>
                        <a:pt x="12823" y="18891"/>
                        <a:pt x="12275" y="14915"/>
                      </a:cubicBezTo>
                      <a:cubicBezTo>
                        <a:pt x="11954" y="12522"/>
                        <a:pt x="11561" y="10117"/>
                        <a:pt x="10739" y="7842"/>
                      </a:cubicBezTo>
                      <a:cubicBezTo>
                        <a:pt x="9906" y="5568"/>
                        <a:pt x="8608" y="3425"/>
                        <a:pt x="6727" y="1925"/>
                      </a:cubicBezTo>
                      <a:cubicBezTo>
                        <a:pt x="5241" y="740"/>
                        <a:pt x="3361" y="1"/>
                        <a:pt x="1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3"/>
                <p:cNvSpPr/>
                <p:nvPr/>
              </p:nvSpPr>
              <p:spPr>
                <a:xfrm>
                  <a:off x="6454900" y="1058530"/>
                  <a:ext cx="385239" cy="1299546"/>
                </a:xfrm>
                <a:custGeom>
                  <a:avLst/>
                  <a:gdLst/>
                  <a:ahLst/>
                  <a:cxnLst/>
                  <a:rect l="l" t="t" r="r" b="b"/>
                  <a:pathLst>
                    <a:path w="10395" h="35066" extrusionOk="0">
                      <a:moveTo>
                        <a:pt x="6507" y="1"/>
                      </a:moveTo>
                      <a:cubicBezTo>
                        <a:pt x="4789" y="1"/>
                        <a:pt x="2854" y="707"/>
                        <a:pt x="1905" y="2091"/>
                      </a:cubicBezTo>
                      <a:cubicBezTo>
                        <a:pt x="1108" y="3269"/>
                        <a:pt x="1298" y="5329"/>
                        <a:pt x="1012" y="6734"/>
                      </a:cubicBezTo>
                      <a:cubicBezTo>
                        <a:pt x="560" y="8984"/>
                        <a:pt x="120" y="11247"/>
                        <a:pt x="60" y="13544"/>
                      </a:cubicBezTo>
                      <a:cubicBezTo>
                        <a:pt x="0" y="16057"/>
                        <a:pt x="405" y="18569"/>
                        <a:pt x="810" y="21057"/>
                      </a:cubicBezTo>
                      <a:cubicBezTo>
                        <a:pt x="1263" y="23808"/>
                        <a:pt x="1715" y="26558"/>
                        <a:pt x="2167" y="29308"/>
                      </a:cubicBezTo>
                      <a:cubicBezTo>
                        <a:pt x="2370" y="30523"/>
                        <a:pt x="2572" y="31785"/>
                        <a:pt x="3156" y="32868"/>
                      </a:cubicBezTo>
                      <a:cubicBezTo>
                        <a:pt x="3727" y="33952"/>
                        <a:pt x="4751" y="34904"/>
                        <a:pt x="5965" y="35047"/>
                      </a:cubicBezTo>
                      <a:cubicBezTo>
                        <a:pt x="6074" y="35060"/>
                        <a:pt x="6183" y="35066"/>
                        <a:pt x="6291" y="35066"/>
                      </a:cubicBezTo>
                      <a:cubicBezTo>
                        <a:pt x="7308" y="35066"/>
                        <a:pt x="8288" y="34525"/>
                        <a:pt x="8966" y="33761"/>
                      </a:cubicBezTo>
                      <a:cubicBezTo>
                        <a:pt x="9716" y="32916"/>
                        <a:pt x="10145" y="31820"/>
                        <a:pt x="10395" y="30725"/>
                      </a:cubicBezTo>
                      <a:lnTo>
                        <a:pt x="6978" y="19"/>
                      </a:lnTo>
                      <a:cubicBezTo>
                        <a:pt x="6823" y="7"/>
                        <a:pt x="6666" y="1"/>
                        <a:pt x="65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3"/>
                <p:cNvSpPr/>
                <p:nvPr/>
              </p:nvSpPr>
              <p:spPr>
                <a:xfrm>
                  <a:off x="6618153" y="1977456"/>
                  <a:ext cx="631021" cy="699433"/>
                </a:xfrm>
                <a:custGeom>
                  <a:avLst/>
                  <a:gdLst/>
                  <a:ahLst/>
                  <a:cxnLst/>
                  <a:rect l="l" t="t" r="r" b="b"/>
                  <a:pathLst>
                    <a:path w="17027" h="18873" extrusionOk="0">
                      <a:moveTo>
                        <a:pt x="17027" y="1"/>
                      </a:moveTo>
                      <a:lnTo>
                        <a:pt x="4180" y="906"/>
                      </a:lnTo>
                      <a:cubicBezTo>
                        <a:pt x="4169" y="905"/>
                        <a:pt x="4157" y="905"/>
                        <a:pt x="4144" y="905"/>
                      </a:cubicBezTo>
                      <a:cubicBezTo>
                        <a:pt x="3501" y="905"/>
                        <a:pt x="1" y="1751"/>
                        <a:pt x="1" y="1751"/>
                      </a:cubicBezTo>
                      <a:lnTo>
                        <a:pt x="4239" y="18325"/>
                      </a:lnTo>
                      <a:lnTo>
                        <a:pt x="11014" y="18872"/>
                      </a:lnTo>
                      <a:lnTo>
                        <a:pt x="17027" y="1"/>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3"/>
                <p:cNvSpPr/>
                <p:nvPr/>
              </p:nvSpPr>
              <p:spPr>
                <a:xfrm>
                  <a:off x="6720108" y="2529924"/>
                  <a:ext cx="441718" cy="881213"/>
                </a:xfrm>
                <a:custGeom>
                  <a:avLst/>
                  <a:gdLst/>
                  <a:ahLst/>
                  <a:cxnLst/>
                  <a:rect l="l" t="t" r="r" b="b"/>
                  <a:pathLst>
                    <a:path w="11919" h="23778" extrusionOk="0">
                      <a:moveTo>
                        <a:pt x="9049" y="0"/>
                      </a:moveTo>
                      <a:cubicBezTo>
                        <a:pt x="8073" y="1203"/>
                        <a:pt x="6739" y="2048"/>
                        <a:pt x="5239" y="2417"/>
                      </a:cubicBezTo>
                      <a:cubicBezTo>
                        <a:pt x="4862" y="2520"/>
                        <a:pt x="4477" y="2571"/>
                        <a:pt x="4095" y="2571"/>
                      </a:cubicBezTo>
                      <a:cubicBezTo>
                        <a:pt x="3631" y="2571"/>
                        <a:pt x="3170" y="2496"/>
                        <a:pt x="2727" y="2346"/>
                      </a:cubicBezTo>
                      <a:cubicBezTo>
                        <a:pt x="1929" y="2036"/>
                        <a:pt x="1250" y="1322"/>
                        <a:pt x="1155" y="465"/>
                      </a:cubicBezTo>
                      <a:lnTo>
                        <a:pt x="0" y="3977"/>
                      </a:lnTo>
                      <a:lnTo>
                        <a:pt x="2060" y="14228"/>
                      </a:lnTo>
                      <a:lnTo>
                        <a:pt x="5394" y="23777"/>
                      </a:lnTo>
                      <a:lnTo>
                        <a:pt x="11918" y="23741"/>
                      </a:lnTo>
                      <a:lnTo>
                        <a:pt x="90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3"/>
                <p:cNvSpPr/>
                <p:nvPr/>
              </p:nvSpPr>
              <p:spPr>
                <a:xfrm>
                  <a:off x="5756373" y="2010996"/>
                  <a:ext cx="1236877" cy="1400572"/>
                </a:xfrm>
                <a:custGeom>
                  <a:avLst/>
                  <a:gdLst/>
                  <a:ahLst/>
                  <a:cxnLst/>
                  <a:rect l="l" t="t" r="r" b="b"/>
                  <a:pathLst>
                    <a:path w="33375" h="37792" extrusionOk="0">
                      <a:moveTo>
                        <a:pt x="24135" y="1"/>
                      </a:moveTo>
                      <a:cubicBezTo>
                        <a:pt x="24135" y="1"/>
                        <a:pt x="16408" y="1941"/>
                        <a:pt x="15562" y="2632"/>
                      </a:cubicBezTo>
                      <a:cubicBezTo>
                        <a:pt x="14717" y="3323"/>
                        <a:pt x="11895" y="12514"/>
                        <a:pt x="11895" y="12514"/>
                      </a:cubicBezTo>
                      <a:lnTo>
                        <a:pt x="8978" y="16038"/>
                      </a:lnTo>
                      <a:lnTo>
                        <a:pt x="6371" y="21944"/>
                      </a:lnTo>
                      <a:lnTo>
                        <a:pt x="5430" y="19896"/>
                      </a:lnTo>
                      <a:lnTo>
                        <a:pt x="1" y="22170"/>
                      </a:lnTo>
                      <a:lnTo>
                        <a:pt x="25" y="29576"/>
                      </a:lnTo>
                      <a:cubicBezTo>
                        <a:pt x="25" y="29576"/>
                        <a:pt x="3858" y="35124"/>
                        <a:pt x="5728" y="35207"/>
                      </a:cubicBezTo>
                      <a:cubicBezTo>
                        <a:pt x="5778" y="35209"/>
                        <a:pt x="5828" y="35210"/>
                        <a:pt x="5878" y="35210"/>
                      </a:cubicBezTo>
                      <a:cubicBezTo>
                        <a:pt x="7687" y="35210"/>
                        <a:pt x="9324" y="33970"/>
                        <a:pt x="10645" y="33136"/>
                      </a:cubicBezTo>
                      <a:cubicBezTo>
                        <a:pt x="12002" y="32278"/>
                        <a:pt x="17765" y="18955"/>
                        <a:pt x="17765" y="18955"/>
                      </a:cubicBezTo>
                      <a:lnTo>
                        <a:pt x="17860" y="20086"/>
                      </a:lnTo>
                      <a:cubicBezTo>
                        <a:pt x="17991" y="21741"/>
                        <a:pt x="18384" y="23361"/>
                        <a:pt x="19003" y="24897"/>
                      </a:cubicBezTo>
                      <a:cubicBezTo>
                        <a:pt x="20920" y="29635"/>
                        <a:pt x="24528" y="37791"/>
                        <a:pt x="24528" y="37791"/>
                      </a:cubicBezTo>
                      <a:lnTo>
                        <a:pt x="33374" y="37755"/>
                      </a:lnTo>
                      <a:lnTo>
                        <a:pt x="30850" y="32302"/>
                      </a:lnTo>
                      <a:lnTo>
                        <a:pt x="28278" y="26492"/>
                      </a:lnTo>
                      <a:lnTo>
                        <a:pt x="26885" y="11883"/>
                      </a:lnTo>
                      <a:lnTo>
                        <a:pt x="24135"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3"/>
                <p:cNvSpPr/>
                <p:nvPr/>
              </p:nvSpPr>
              <p:spPr>
                <a:xfrm>
                  <a:off x="6954853" y="2010996"/>
                  <a:ext cx="817655" cy="1372258"/>
                </a:xfrm>
                <a:custGeom>
                  <a:avLst/>
                  <a:gdLst/>
                  <a:ahLst/>
                  <a:cxnLst/>
                  <a:rect l="l" t="t" r="r" b="b"/>
                  <a:pathLst>
                    <a:path w="22063" h="37028" extrusionOk="0">
                      <a:moveTo>
                        <a:pt x="16062" y="1"/>
                      </a:moveTo>
                      <a:lnTo>
                        <a:pt x="12728" y="7109"/>
                      </a:lnTo>
                      <a:lnTo>
                        <a:pt x="13121" y="24551"/>
                      </a:lnTo>
                      <a:lnTo>
                        <a:pt x="584" y="30445"/>
                      </a:lnTo>
                      <a:lnTo>
                        <a:pt x="0" y="31897"/>
                      </a:lnTo>
                      <a:lnTo>
                        <a:pt x="2501" y="36267"/>
                      </a:lnTo>
                      <a:cubicBezTo>
                        <a:pt x="2774" y="36751"/>
                        <a:pt x="3275" y="37027"/>
                        <a:pt x="3801" y="37027"/>
                      </a:cubicBezTo>
                      <a:cubicBezTo>
                        <a:pt x="3987" y="37027"/>
                        <a:pt x="4175" y="36993"/>
                        <a:pt x="4358" y="36922"/>
                      </a:cubicBezTo>
                      <a:cubicBezTo>
                        <a:pt x="8061" y="35469"/>
                        <a:pt x="19145" y="31064"/>
                        <a:pt x="20800" y="30076"/>
                      </a:cubicBezTo>
                      <a:cubicBezTo>
                        <a:pt x="22063" y="29326"/>
                        <a:pt x="19824" y="4989"/>
                        <a:pt x="19062" y="3275"/>
                      </a:cubicBezTo>
                      <a:cubicBezTo>
                        <a:pt x="17967" y="834"/>
                        <a:pt x="16062" y="1"/>
                        <a:pt x="16062"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3"/>
                <p:cNvSpPr/>
                <p:nvPr/>
              </p:nvSpPr>
              <p:spPr>
                <a:xfrm>
                  <a:off x="6952629" y="1906410"/>
                  <a:ext cx="676049" cy="1503821"/>
                </a:xfrm>
                <a:custGeom>
                  <a:avLst/>
                  <a:gdLst/>
                  <a:ahLst/>
                  <a:cxnLst/>
                  <a:rect l="l" t="t" r="r" b="b"/>
                  <a:pathLst>
                    <a:path w="18242" h="40578" extrusionOk="0">
                      <a:moveTo>
                        <a:pt x="5382" y="1"/>
                      </a:moveTo>
                      <a:cubicBezTo>
                        <a:pt x="5382" y="1"/>
                        <a:pt x="5978" y="1525"/>
                        <a:pt x="5894" y="2787"/>
                      </a:cubicBezTo>
                      <a:cubicBezTo>
                        <a:pt x="5811" y="4049"/>
                        <a:pt x="1" y="26564"/>
                        <a:pt x="1" y="26564"/>
                      </a:cubicBezTo>
                      <a:lnTo>
                        <a:pt x="3299" y="40577"/>
                      </a:lnTo>
                      <a:lnTo>
                        <a:pt x="18241" y="40530"/>
                      </a:lnTo>
                      <a:lnTo>
                        <a:pt x="14657" y="32826"/>
                      </a:lnTo>
                      <a:lnTo>
                        <a:pt x="16086" y="2763"/>
                      </a:lnTo>
                      <a:lnTo>
                        <a:pt x="9014" y="1465"/>
                      </a:lnTo>
                      <a:lnTo>
                        <a:pt x="6990"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3"/>
                <p:cNvSpPr/>
                <p:nvPr/>
              </p:nvSpPr>
              <p:spPr>
                <a:xfrm>
                  <a:off x="7033385" y="1960260"/>
                  <a:ext cx="259049" cy="1150787"/>
                </a:xfrm>
                <a:custGeom>
                  <a:avLst/>
                  <a:gdLst/>
                  <a:ahLst/>
                  <a:cxnLst/>
                  <a:rect l="l" t="t" r="r" b="b"/>
                  <a:pathLst>
                    <a:path w="6990" h="31052" extrusionOk="0">
                      <a:moveTo>
                        <a:pt x="6835" y="0"/>
                      </a:moveTo>
                      <a:cubicBezTo>
                        <a:pt x="6835" y="24"/>
                        <a:pt x="6823" y="36"/>
                        <a:pt x="6823" y="60"/>
                      </a:cubicBezTo>
                      <a:lnTo>
                        <a:pt x="6823" y="191"/>
                      </a:lnTo>
                      <a:cubicBezTo>
                        <a:pt x="6823" y="298"/>
                        <a:pt x="6835" y="465"/>
                        <a:pt x="6835" y="679"/>
                      </a:cubicBezTo>
                      <a:cubicBezTo>
                        <a:pt x="6859" y="1108"/>
                        <a:pt x="6882" y="1751"/>
                        <a:pt x="6882" y="2548"/>
                      </a:cubicBezTo>
                      <a:cubicBezTo>
                        <a:pt x="6906" y="4159"/>
                        <a:pt x="6824" y="6440"/>
                        <a:pt x="6682" y="9171"/>
                      </a:cubicBezTo>
                      <a:lnTo>
                        <a:pt x="6682" y="9171"/>
                      </a:lnTo>
                      <a:lnTo>
                        <a:pt x="4072" y="9299"/>
                      </a:lnTo>
                      <a:lnTo>
                        <a:pt x="3977" y="9299"/>
                      </a:lnTo>
                      <a:lnTo>
                        <a:pt x="4025" y="9383"/>
                      </a:lnTo>
                      <a:cubicBezTo>
                        <a:pt x="4635" y="10356"/>
                        <a:pt x="5476" y="11168"/>
                        <a:pt x="6469" y="11761"/>
                      </a:cubicBezTo>
                      <a:lnTo>
                        <a:pt x="6469" y="11761"/>
                      </a:lnTo>
                      <a:lnTo>
                        <a:pt x="5418" y="14062"/>
                      </a:lnTo>
                      <a:cubicBezTo>
                        <a:pt x="4418" y="16324"/>
                        <a:pt x="3477" y="18479"/>
                        <a:pt x="2715" y="20491"/>
                      </a:cubicBezTo>
                      <a:cubicBezTo>
                        <a:pt x="2037" y="22253"/>
                        <a:pt x="1441" y="24063"/>
                        <a:pt x="953" y="25897"/>
                      </a:cubicBezTo>
                      <a:cubicBezTo>
                        <a:pt x="548" y="27468"/>
                        <a:pt x="322" y="28754"/>
                        <a:pt x="179" y="29659"/>
                      </a:cubicBezTo>
                      <a:cubicBezTo>
                        <a:pt x="108" y="30111"/>
                        <a:pt x="72" y="30469"/>
                        <a:pt x="36" y="30695"/>
                      </a:cubicBezTo>
                      <a:cubicBezTo>
                        <a:pt x="24" y="30802"/>
                        <a:pt x="1" y="30897"/>
                        <a:pt x="1" y="30957"/>
                      </a:cubicBezTo>
                      <a:cubicBezTo>
                        <a:pt x="1" y="30992"/>
                        <a:pt x="1" y="31028"/>
                        <a:pt x="1" y="31052"/>
                      </a:cubicBezTo>
                      <a:cubicBezTo>
                        <a:pt x="12" y="31028"/>
                        <a:pt x="24" y="30992"/>
                        <a:pt x="24" y="30969"/>
                      </a:cubicBezTo>
                      <a:cubicBezTo>
                        <a:pt x="36" y="30897"/>
                        <a:pt x="48" y="30802"/>
                        <a:pt x="72" y="30695"/>
                      </a:cubicBezTo>
                      <a:cubicBezTo>
                        <a:pt x="108" y="30457"/>
                        <a:pt x="155" y="30111"/>
                        <a:pt x="227" y="29659"/>
                      </a:cubicBezTo>
                      <a:cubicBezTo>
                        <a:pt x="382" y="28778"/>
                        <a:pt x="620" y="27480"/>
                        <a:pt x="1048" y="25920"/>
                      </a:cubicBezTo>
                      <a:cubicBezTo>
                        <a:pt x="1536" y="24087"/>
                        <a:pt x="2132" y="22289"/>
                        <a:pt x="2822" y="20527"/>
                      </a:cubicBezTo>
                      <a:cubicBezTo>
                        <a:pt x="3584" y="18527"/>
                        <a:pt x="4525" y="16360"/>
                        <a:pt x="5549" y="14109"/>
                      </a:cubicBezTo>
                      <a:lnTo>
                        <a:pt x="6609" y="11764"/>
                      </a:lnTo>
                      <a:lnTo>
                        <a:pt x="6620" y="11716"/>
                      </a:lnTo>
                      <a:lnTo>
                        <a:pt x="6585" y="11680"/>
                      </a:lnTo>
                      <a:cubicBezTo>
                        <a:pt x="5611" y="11124"/>
                        <a:pt x="4785" y="10343"/>
                        <a:pt x="4170" y="9401"/>
                      </a:cubicBezTo>
                      <a:lnTo>
                        <a:pt x="4170" y="9401"/>
                      </a:lnTo>
                      <a:lnTo>
                        <a:pt x="6739" y="9252"/>
                      </a:lnTo>
                      <a:lnTo>
                        <a:pt x="6787" y="9252"/>
                      </a:lnTo>
                      <a:lnTo>
                        <a:pt x="6787" y="9204"/>
                      </a:lnTo>
                      <a:cubicBezTo>
                        <a:pt x="6918" y="6466"/>
                        <a:pt x="6990" y="4156"/>
                        <a:pt x="6954" y="2537"/>
                      </a:cubicBezTo>
                      <a:cubicBezTo>
                        <a:pt x="6930" y="1739"/>
                        <a:pt x="6906" y="1096"/>
                        <a:pt x="6870" y="667"/>
                      </a:cubicBezTo>
                      <a:cubicBezTo>
                        <a:pt x="6859" y="453"/>
                        <a:pt x="6835" y="298"/>
                        <a:pt x="6835" y="179"/>
                      </a:cubicBezTo>
                      <a:lnTo>
                        <a:pt x="6835" y="48"/>
                      </a:lnTo>
                      <a:lnTo>
                        <a:pt x="68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3"/>
                <p:cNvSpPr/>
                <p:nvPr/>
              </p:nvSpPr>
              <p:spPr>
                <a:xfrm>
                  <a:off x="6544476" y="2042350"/>
                  <a:ext cx="434677" cy="1302585"/>
                </a:xfrm>
                <a:custGeom>
                  <a:avLst/>
                  <a:gdLst/>
                  <a:ahLst/>
                  <a:cxnLst/>
                  <a:rect l="l" t="t" r="r" b="b"/>
                  <a:pathLst>
                    <a:path w="11729" h="35148" extrusionOk="0">
                      <a:moveTo>
                        <a:pt x="286" y="0"/>
                      </a:moveTo>
                      <a:cubicBezTo>
                        <a:pt x="286" y="0"/>
                        <a:pt x="286" y="48"/>
                        <a:pt x="274" y="155"/>
                      </a:cubicBezTo>
                      <a:cubicBezTo>
                        <a:pt x="274" y="262"/>
                        <a:pt x="262" y="417"/>
                        <a:pt x="262" y="607"/>
                      </a:cubicBezTo>
                      <a:cubicBezTo>
                        <a:pt x="250" y="1000"/>
                        <a:pt x="227" y="1584"/>
                        <a:pt x="191" y="2322"/>
                      </a:cubicBezTo>
                      <a:cubicBezTo>
                        <a:pt x="143" y="3798"/>
                        <a:pt x="84" y="5941"/>
                        <a:pt x="0" y="8537"/>
                      </a:cubicBezTo>
                      <a:lnTo>
                        <a:pt x="0" y="8608"/>
                      </a:lnTo>
                      <a:lnTo>
                        <a:pt x="60" y="8584"/>
                      </a:lnTo>
                      <a:cubicBezTo>
                        <a:pt x="262" y="8521"/>
                        <a:pt x="470" y="8490"/>
                        <a:pt x="677" y="8490"/>
                      </a:cubicBezTo>
                      <a:cubicBezTo>
                        <a:pt x="1140" y="8490"/>
                        <a:pt x="1597" y="8645"/>
                        <a:pt x="1964" y="8939"/>
                      </a:cubicBezTo>
                      <a:lnTo>
                        <a:pt x="1964" y="8939"/>
                      </a:lnTo>
                      <a:cubicBezTo>
                        <a:pt x="1300" y="9252"/>
                        <a:pt x="838" y="9921"/>
                        <a:pt x="631" y="10668"/>
                      </a:cubicBezTo>
                      <a:cubicBezTo>
                        <a:pt x="417" y="11442"/>
                        <a:pt x="453" y="12275"/>
                        <a:pt x="512" y="13109"/>
                      </a:cubicBezTo>
                      <a:cubicBezTo>
                        <a:pt x="631" y="14776"/>
                        <a:pt x="810" y="16526"/>
                        <a:pt x="1108" y="18324"/>
                      </a:cubicBezTo>
                      <a:cubicBezTo>
                        <a:pt x="1513" y="20979"/>
                        <a:pt x="2263" y="23574"/>
                        <a:pt x="3346" y="26027"/>
                      </a:cubicBezTo>
                      <a:cubicBezTo>
                        <a:pt x="4239" y="28039"/>
                        <a:pt x="5442" y="29897"/>
                        <a:pt x="6918" y="31528"/>
                      </a:cubicBezTo>
                      <a:cubicBezTo>
                        <a:pt x="7489" y="32147"/>
                        <a:pt x="8097" y="32730"/>
                        <a:pt x="8752" y="33254"/>
                      </a:cubicBezTo>
                      <a:cubicBezTo>
                        <a:pt x="9037" y="33504"/>
                        <a:pt x="9311" y="33707"/>
                        <a:pt x="9573" y="33885"/>
                      </a:cubicBezTo>
                      <a:cubicBezTo>
                        <a:pt x="9835" y="34076"/>
                        <a:pt x="10073" y="34230"/>
                        <a:pt x="10299" y="34373"/>
                      </a:cubicBezTo>
                      <a:cubicBezTo>
                        <a:pt x="10752" y="34635"/>
                        <a:pt x="11097" y="34838"/>
                        <a:pt x="11347" y="34957"/>
                      </a:cubicBezTo>
                      <a:lnTo>
                        <a:pt x="11633" y="35100"/>
                      </a:lnTo>
                      <a:lnTo>
                        <a:pt x="11728" y="35147"/>
                      </a:lnTo>
                      <a:lnTo>
                        <a:pt x="11633" y="35088"/>
                      </a:lnTo>
                      <a:lnTo>
                        <a:pt x="11359" y="34933"/>
                      </a:lnTo>
                      <a:cubicBezTo>
                        <a:pt x="11109" y="34814"/>
                        <a:pt x="10764" y="34600"/>
                        <a:pt x="10323" y="34326"/>
                      </a:cubicBezTo>
                      <a:cubicBezTo>
                        <a:pt x="10109" y="34183"/>
                        <a:pt x="9847" y="34016"/>
                        <a:pt x="9597" y="33838"/>
                      </a:cubicBezTo>
                      <a:cubicBezTo>
                        <a:pt x="9347" y="33659"/>
                        <a:pt x="9061" y="33445"/>
                        <a:pt x="8787" y="33207"/>
                      </a:cubicBezTo>
                      <a:cubicBezTo>
                        <a:pt x="8144" y="32671"/>
                        <a:pt x="7537" y="32087"/>
                        <a:pt x="6966" y="31468"/>
                      </a:cubicBezTo>
                      <a:cubicBezTo>
                        <a:pt x="5513" y="29837"/>
                        <a:pt x="4322" y="27992"/>
                        <a:pt x="3429" y="25991"/>
                      </a:cubicBezTo>
                      <a:cubicBezTo>
                        <a:pt x="2358" y="23527"/>
                        <a:pt x="1620" y="20943"/>
                        <a:pt x="1215" y="18300"/>
                      </a:cubicBezTo>
                      <a:cubicBezTo>
                        <a:pt x="917" y="16514"/>
                        <a:pt x="739" y="14764"/>
                        <a:pt x="620" y="13097"/>
                      </a:cubicBezTo>
                      <a:cubicBezTo>
                        <a:pt x="548" y="12275"/>
                        <a:pt x="512" y="11430"/>
                        <a:pt x="727" y="10692"/>
                      </a:cubicBezTo>
                      <a:cubicBezTo>
                        <a:pt x="941" y="9954"/>
                        <a:pt x="1405" y="9275"/>
                        <a:pt x="2084" y="8989"/>
                      </a:cubicBezTo>
                      <a:lnTo>
                        <a:pt x="2155" y="8965"/>
                      </a:lnTo>
                      <a:lnTo>
                        <a:pt x="2096" y="8906"/>
                      </a:lnTo>
                      <a:cubicBezTo>
                        <a:pt x="1697" y="8565"/>
                        <a:pt x="1195" y="8387"/>
                        <a:pt x="688" y="8387"/>
                      </a:cubicBezTo>
                      <a:cubicBezTo>
                        <a:pt x="490" y="8387"/>
                        <a:pt x="291" y="8415"/>
                        <a:pt x="97" y="8471"/>
                      </a:cubicBezTo>
                      <a:lnTo>
                        <a:pt x="97" y="8471"/>
                      </a:lnTo>
                      <a:cubicBezTo>
                        <a:pt x="156" y="5905"/>
                        <a:pt x="215" y="3797"/>
                        <a:pt x="250" y="2322"/>
                      </a:cubicBezTo>
                      <a:cubicBezTo>
                        <a:pt x="262" y="1584"/>
                        <a:pt x="286" y="1000"/>
                        <a:pt x="286" y="607"/>
                      </a:cubicBezTo>
                      <a:lnTo>
                        <a:pt x="286" y="155"/>
                      </a:lnTo>
                      <a:lnTo>
                        <a:pt x="2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3"/>
                <p:cNvSpPr/>
                <p:nvPr/>
              </p:nvSpPr>
              <p:spPr>
                <a:xfrm>
                  <a:off x="6963674" y="2385201"/>
                  <a:ext cx="759841" cy="1000175"/>
                </a:xfrm>
                <a:custGeom>
                  <a:avLst/>
                  <a:gdLst/>
                  <a:ahLst/>
                  <a:cxnLst/>
                  <a:rect l="l" t="t" r="r" b="b"/>
                  <a:pathLst>
                    <a:path w="20503" h="26988" extrusionOk="0">
                      <a:moveTo>
                        <a:pt x="12395" y="0"/>
                      </a:moveTo>
                      <a:lnTo>
                        <a:pt x="12395" y="0"/>
                      </a:lnTo>
                      <a:cubicBezTo>
                        <a:pt x="12395" y="191"/>
                        <a:pt x="12407" y="453"/>
                        <a:pt x="12419" y="798"/>
                      </a:cubicBezTo>
                      <a:cubicBezTo>
                        <a:pt x="12442" y="1512"/>
                        <a:pt x="12490" y="2536"/>
                        <a:pt x="12538" y="3846"/>
                      </a:cubicBezTo>
                      <a:cubicBezTo>
                        <a:pt x="12656" y="6459"/>
                        <a:pt x="12811" y="10174"/>
                        <a:pt x="12989" y="14614"/>
                      </a:cubicBezTo>
                      <a:lnTo>
                        <a:pt x="12989" y="14614"/>
                      </a:lnTo>
                      <a:lnTo>
                        <a:pt x="1393" y="19729"/>
                      </a:lnTo>
                      <a:lnTo>
                        <a:pt x="262" y="20229"/>
                      </a:lnTo>
                      <a:lnTo>
                        <a:pt x="250" y="20241"/>
                      </a:lnTo>
                      <a:lnTo>
                        <a:pt x="250" y="20253"/>
                      </a:lnTo>
                      <a:cubicBezTo>
                        <a:pt x="167" y="20455"/>
                        <a:pt x="84" y="20657"/>
                        <a:pt x="0" y="20860"/>
                      </a:cubicBezTo>
                      <a:lnTo>
                        <a:pt x="0" y="20872"/>
                      </a:lnTo>
                      <a:lnTo>
                        <a:pt x="0" y="20896"/>
                      </a:lnTo>
                      <a:cubicBezTo>
                        <a:pt x="822" y="22896"/>
                        <a:pt x="1620" y="24825"/>
                        <a:pt x="2370" y="26622"/>
                      </a:cubicBezTo>
                      <a:lnTo>
                        <a:pt x="2370" y="26646"/>
                      </a:lnTo>
                      <a:lnTo>
                        <a:pt x="2382" y="26646"/>
                      </a:lnTo>
                      <a:cubicBezTo>
                        <a:pt x="2691" y="26825"/>
                        <a:pt x="3036" y="26944"/>
                        <a:pt x="3394" y="26980"/>
                      </a:cubicBezTo>
                      <a:cubicBezTo>
                        <a:pt x="3433" y="26985"/>
                        <a:pt x="3473" y="26988"/>
                        <a:pt x="3512" y="26988"/>
                      </a:cubicBezTo>
                      <a:cubicBezTo>
                        <a:pt x="3568" y="26988"/>
                        <a:pt x="3624" y="26982"/>
                        <a:pt x="3679" y="26968"/>
                      </a:cubicBezTo>
                      <a:cubicBezTo>
                        <a:pt x="3763" y="26944"/>
                        <a:pt x="3846" y="26920"/>
                        <a:pt x="3929" y="26884"/>
                      </a:cubicBezTo>
                      <a:lnTo>
                        <a:pt x="4406" y="26706"/>
                      </a:lnTo>
                      <a:lnTo>
                        <a:pt x="6287" y="25980"/>
                      </a:lnTo>
                      <a:lnTo>
                        <a:pt x="9787" y="24622"/>
                      </a:lnTo>
                      <a:cubicBezTo>
                        <a:pt x="11990" y="23753"/>
                        <a:pt x="13931" y="22967"/>
                        <a:pt x="15538" y="22301"/>
                      </a:cubicBezTo>
                      <a:cubicBezTo>
                        <a:pt x="17145" y="21634"/>
                        <a:pt x="18407" y="21086"/>
                        <a:pt x="19265" y="20669"/>
                      </a:cubicBezTo>
                      <a:cubicBezTo>
                        <a:pt x="19598" y="20515"/>
                        <a:pt x="19920" y="20348"/>
                        <a:pt x="20229" y="20157"/>
                      </a:cubicBezTo>
                      <a:cubicBezTo>
                        <a:pt x="20301" y="20110"/>
                        <a:pt x="20384" y="20062"/>
                        <a:pt x="20455" y="19991"/>
                      </a:cubicBezTo>
                      <a:cubicBezTo>
                        <a:pt x="20479" y="19979"/>
                        <a:pt x="20491" y="19943"/>
                        <a:pt x="20503" y="19907"/>
                      </a:cubicBezTo>
                      <a:lnTo>
                        <a:pt x="20503" y="19907"/>
                      </a:lnTo>
                      <a:cubicBezTo>
                        <a:pt x="20491" y="19943"/>
                        <a:pt x="20467" y="19967"/>
                        <a:pt x="20443" y="19991"/>
                      </a:cubicBezTo>
                      <a:cubicBezTo>
                        <a:pt x="20372" y="20050"/>
                        <a:pt x="20301" y="20098"/>
                        <a:pt x="20217" y="20146"/>
                      </a:cubicBezTo>
                      <a:cubicBezTo>
                        <a:pt x="20003" y="20276"/>
                        <a:pt x="19681" y="20431"/>
                        <a:pt x="19253" y="20634"/>
                      </a:cubicBezTo>
                      <a:cubicBezTo>
                        <a:pt x="18396" y="21038"/>
                        <a:pt x="17122" y="21574"/>
                        <a:pt x="15514" y="22241"/>
                      </a:cubicBezTo>
                      <a:cubicBezTo>
                        <a:pt x="13907" y="22896"/>
                        <a:pt x="11954" y="23670"/>
                        <a:pt x="9752" y="24539"/>
                      </a:cubicBezTo>
                      <a:lnTo>
                        <a:pt x="6251" y="25884"/>
                      </a:lnTo>
                      <a:lnTo>
                        <a:pt x="4370" y="26611"/>
                      </a:lnTo>
                      <a:lnTo>
                        <a:pt x="3894" y="26789"/>
                      </a:lnTo>
                      <a:cubicBezTo>
                        <a:pt x="3822" y="26825"/>
                        <a:pt x="3751" y="26849"/>
                        <a:pt x="3667" y="26873"/>
                      </a:cubicBezTo>
                      <a:cubicBezTo>
                        <a:pt x="3584" y="26884"/>
                        <a:pt x="3501" y="26884"/>
                        <a:pt x="3417" y="26884"/>
                      </a:cubicBezTo>
                      <a:cubicBezTo>
                        <a:pt x="3089" y="26837"/>
                        <a:pt x="2760" y="26733"/>
                        <a:pt x="2465" y="26558"/>
                      </a:cubicBezTo>
                      <a:lnTo>
                        <a:pt x="2465" y="26558"/>
                      </a:lnTo>
                      <a:cubicBezTo>
                        <a:pt x="1733" y="24764"/>
                        <a:pt x="943" y="22853"/>
                        <a:pt x="129" y="20872"/>
                      </a:cubicBezTo>
                      <a:lnTo>
                        <a:pt x="129" y="20872"/>
                      </a:lnTo>
                      <a:cubicBezTo>
                        <a:pt x="205" y="20688"/>
                        <a:pt x="281" y="20514"/>
                        <a:pt x="347" y="20330"/>
                      </a:cubicBezTo>
                      <a:lnTo>
                        <a:pt x="347" y="20330"/>
                      </a:lnTo>
                      <a:lnTo>
                        <a:pt x="1441" y="19836"/>
                      </a:lnTo>
                      <a:lnTo>
                        <a:pt x="13050" y="14692"/>
                      </a:lnTo>
                      <a:lnTo>
                        <a:pt x="13085" y="14681"/>
                      </a:lnTo>
                      <a:lnTo>
                        <a:pt x="13085" y="14645"/>
                      </a:lnTo>
                      <a:cubicBezTo>
                        <a:pt x="12883" y="10204"/>
                        <a:pt x="12704" y="6465"/>
                        <a:pt x="12585" y="3846"/>
                      </a:cubicBezTo>
                      <a:cubicBezTo>
                        <a:pt x="12526" y="2548"/>
                        <a:pt x="12478" y="1512"/>
                        <a:pt x="12442" y="810"/>
                      </a:cubicBezTo>
                      <a:cubicBezTo>
                        <a:pt x="12419" y="453"/>
                        <a:pt x="12407" y="191"/>
                        <a:pt x="123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3"/>
                <p:cNvSpPr/>
                <p:nvPr/>
              </p:nvSpPr>
              <p:spPr>
                <a:xfrm>
                  <a:off x="7438463" y="2042758"/>
                  <a:ext cx="101952" cy="240964"/>
                </a:xfrm>
                <a:custGeom>
                  <a:avLst/>
                  <a:gdLst/>
                  <a:ahLst/>
                  <a:cxnLst/>
                  <a:rect l="l" t="t" r="r" b="b"/>
                  <a:pathLst>
                    <a:path w="2751" h="6502" extrusionOk="0">
                      <a:moveTo>
                        <a:pt x="2739" y="1"/>
                      </a:moveTo>
                      <a:lnTo>
                        <a:pt x="2739" y="1"/>
                      </a:lnTo>
                      <a:cubicBezTo>
                        <a:pt x="2656" y="60"/>
                        <a:pt x="2596" y="132"/>
                        <a:pt x="2525" y="203"/>
                      </a:cubicBezTo>
                      <a:cubicBezTo>
                        <a:pt x="2358" y="394"/>
                        <a:pt x="2191" y="584"/>
                        <a:pt x="2036" y="799"/>
                      </a:cubicBezTo>
                      <a:cubicBezTo>
                        <a:pt x="1013" y="2156"/>
                        <a:pt x="346" y="3763"/>
                        <a:pt x="96" y="5442"/>
                      </a:cubicBezTo>
                      <a:cubicBezTo>
                        <a:pt x="48" y="5704"/>
                        <a:pt x="24" y="5954"/>
                        <a:pt x="12" y="6216"/>
                      </a:cubicBezTo>
                      <a:cubicBezTo>
                        <a:pt x="0" y="6311"/>
                        <a:pt x="0" y="6406"/>
                        <a:pt x="12" y="6502"/>
                      </a:cubicBezTo>
                      <a:cubicBezTo>
                        <a:pt x="24" y="6502"/>
                        <a:pt x="60" y="6097"/>
                        <a:pt x="179" y="5466"/>
                      </a:cubicBezTo>
                      <a:cubicBezTo>
                        <a:pt x="322" y="4632"/>
                        <a:pt x="572" y="3823"/>
                        <a:pt x="893" y="3049"/>
                      </a:cubicBezTo>
                      <a:cubicBezTo>
                        <a:pt x="1215" y="2275"/>
                        <a:pt x="1632" y="1537"/>
                        <a:pt x="2108" y="846"/>
                      </a:cubicBezTo>
                      <a:cubicBezTo>
                        <a:pt x="2489" y="311"/>
                        <a:pt x="2751" y="13"/>
                        <a:pt x="27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3"/>
                <p:cNvSpPr/>
                <p:nvPr/>
              </p:nvSpPr>
              <p:spPr>
                <a:xfrm>
                  <a:off x="6323407" y="2116027"/>
                  <a:ext cx="102397" cy="273169"/>
                </a:xfrm>
                <a:custGeom>
                  <a:avLst/>
                  <a:gdLst/>
                  <a:ahLst/>
                  <a:cxnLst/>
                  <a:rect l="l" t="t" r="r" b="b"/>
                  <a:pathLst>
                    <a:path w="2763" h="7371" extrusionOk="0">
                      <a:moveTo>
                        <a:pt x="0" y="0"/>
                      </a:moveTo>
                      <a:cubicBezTo>
                        <a:pt x="48" y="96"/>
                        <a:pt x="108" y="191"/>
                        <a:pt x="167" y="274"/>
                      </a:cubicBezTo>
                      <a:cubicBezTo>
                        <a:pt x="274" y="441"/>
                        <a:pt x="429" y="691"/>
                        <a:pt x="620" y="1000"/>
                      </a:cubicBezTo>
                      <a:cubicBezTo>
                        <a:pt x="1572" y="2608"/>
                        <a:pt x="2227" y="4382"/>
                        <a:pt x="2560" y="6227"/>
                      </a:cubicBezTo>
                      <a:cubicBezTo>
                        <a:pt x="2632" y="6585"/>
                        <a:pt x="2679" y="6870"/>
                        <a:pt x="2703" y="7073"/>
                      </a:cubicBezTo>
                      <a:cubicBezTo>
                        <a:pt x="2715" y="7168"/>
                        <a:pt x="2727" y="7275"/>
                        <a:pt x="2763" y="7370"/>
                      </a:cubicBezTo>
                      <a:cubicBezTo>
                        <a:pt x="2763" y="7275"/>
                        <a:pt x="2763" y="7168"/>
                        <a:pt x="2739" y="7061"/>
                      </a:cubicBezTo>
                      <a:cubicBezTo>
                        <a:pt x="2739" y="6858"/>
                        <a:pt x="2703" y="6573"/>
                        <a:pt x="2644" y="6215"/>
                      </a:cubicBezTo>
                      <a:cubicBezTo>
                        <a:pt x="2358" y="4346"/>
                        <a:pt x="1691" y="2560"/>
                        <a:pt x="679" y="953"/>
                      </a:cubicBezTo>
                      <a:cubicBezTo>
                        <a:pt x="489" y="655"/>
                        <a:pt x="322" y="405"/>
                        <a:pt x="203" y="250"/>
                      </a:cubicBezTo>
                      <a:cubicBezTo>
                        <a:pt x="143" y="167"/>
                        <a:pt x="84" y="84"/>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3"/>
                <p:cNvSpPr/>
                <p:nvPr/>
              </p:nvSpPr>
              <p:spPr>
                <a:xfrm>
                  <a:off x="6873208" y="2559499"/>
                  <a:ext cx="5781" cy="65337"/>
                </a:xfrm>
                <a:custGeom>
                  <a:avLst/>
                  <a:gdLst/>
                  <a:ahLst/>
                  <a:cxnLst/>
                  <a:rect l="l" t="t" r="r" b="b"/>
                  <a:pathLst>
                    <a:path w="156" h="1763" extrusionOk="0">
                      <a:moveTo>
                        <a:pt x="84" y="0"/>
                      </a:moveTo>
                      <a:cubicBezTo>
                        <a:pt x="24" y="286"/>
                        <a:pt x="1" y="584"/>
                        <a:pt x="24" y="881"/>
                      </a:cubicBezTo>
                      <a:cubicBezTo>
                        <a:pt x="1" y="1179"/>
                        <a:pt x="24" y="1477"/>
                        <a:pt x="84" y="1762"/>
                      </a:cubicBezTo>
                      <a:cubicBezTo>
                        <a:pt x="155" y="1179"/>
                        <a:pt x="155" y="584"/>
                        <a:pt x="84"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3"/>
                <p:cNvSpPr/>
                <p:nvPr/>
              </p:nvSpPr>
              <p:spPr>
                <a:xfrm>
                  <a:off x="7035164" y="2029972"/>
                  <a:ext cx="281545" cy="1067847"/>
                </a:xfrm>
                <a:custGeom>
                  <a:avLst/>
                  <a:gdLst/>
                  <a:ahLst/>
                  <a:cxnLst/>
                  <a:rect l="l" t="t" r="r" b="b"/>
                  <a:pathLst>
                    <a:path w="7597" h="28814" extrusionOk="0">
                      <a:moveTo>
                        <a:pt x="6894" y="1"/>
                      </a:moveTo>
                      <a:lnTo>
                        <a:pt x="6703" y="7323"/>
                      </a:lnTo>
                      <a:lnTo>
                        <a:pt x="4048" y="7466"/>
                      </a:lnTo>
                      <a:cubicBezTo>
                        <a:pt x="4048" y="7466"/>
                        <a:pt x="5191" y="9002"/>
                        <a:pt x="5727" y="9323"/>
                      </a:cubicBezTo>
                      <a:cubicBezTo>
                        <a:pt x="6001" y="9478"/>
                        <a:pt x="6251" y="9657"/>
                        <a:pt x="6501" y="9847"/>
                      </a:cubicBezTo>
                      <a:cubicBezTo>
                        <a:pt x="6501" y="9847"/>
                        <a:pt x="2739" y="18646"/>
                        <a:pt x="2155" y="20158"/>
                      </a:cubicBezTo>
                      <a:cubicBezTo>
                        <a:pt x="905" y="23384"/>
                        <a:pt x="0" y="28814"/>
                        <a:pt x="0" y="28814"/>
                      </a:cubicBezTo>
                      <a:cubicBezTo>
                        <a:pt x="3120" y="23396"/>
                        <a:pt x="4929" y="17134"/>
                        <a:pt x="6561" y="11097"/>
                      </a:cubicBezTo>
                      <a:cubicBezTo>
                        <a:pt x="6727" y="10633"/>
                        <a:pt x="6787" y="10145"/>
                        <a:pt x="6751" y="9657"/>
                      </a:cubicBezTo>
                      <a:cubicBezTo>
                        <a:pt x="6632" y="8954"/>
                        <a:pt x="6108" y="8395"/>
                        <a:pt x="5620" y="7883"/>
                      </a:cubicBezTo>
                      <a:lnTo>
                        <a:pt x="5620" y="7883"/>
                      </a:lnTo>
                      <a:lnTo>
                        <a:pt x="7596" y="8145"/>
                      </a:lnTo>
                      <a:cubicBezTo>
                        <a:pt x="7168" y="7061"/>
                        <a:pt x="7239" y="1156"/>
                        <a:pt x="6894" y="1"/>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3"/>
                <p:cNvSpPr/>
                <p:nvPr/>
              </p:nvSpPr>
              <p:spPr>
                <a:xfrm>
                  <a:off x="6524611" y="2265123"/>
                  <a:ext cx="130637" cy="711811"/>
                </a:xfrm>
                <a:custGeom>
                  <a:avLst/>
                  <a:gdLst/>
                  <a:ahLst/>
                  <a:cxnLst/>
                  <a:rect l="l" t="t" r="r" b="b"/>
                  <a:pathLst>
                    <a:path w="3525" h="19207" extrusionOk="0">
                      <a:moveTo>
                        <a:pt x="644" y="1"/>
                      </a:moveTo>
                      <a:cubicBezTo>
                        <a:pt x="644" y="1"/>
                        <a:pt x="644" y="1"/>
                        <a:pt x="644" y="2"/>
                      </a:cubicBezTo>
                      <a:cubicBezTo>
                        <a:pt x="643" y="5"/>
                        <a:pt x="642" y="16"/>
                        <a:pt x="641" y="36"/>
                      </a:cubicBezTo>
                      <a:lnTo>
                        <a:pt x="641" y="36"/>
                      </a:lnTo>
                      <a:cubicBezTo>
                        <a:pt x="643" y="13"/>
                        <a:pt x="644" y="1"/>
                        <a:pt x="644" y="1"/>
                      </a:cubicBezTo>
                      <a:close/>
                      <a:moveTo>
                        <a:pt x="641" y="36"/>
                      </a:moveTo>
                      <a:lnTo>
                        <a:pt x="641" y="36"/>
                      </a:lnTo>
                      <a:cubicBezTo>
                        <a:pt x="607" y="381"/>
                        <a:pt x="305" y="3111"/>
                        <a:pt x="239" y="3288"/>
                      </a:cubicBezTo>
                      <a:lnTo>
                        <a:pt x="1334" y="3050"/>
                      </a:lnTo>
                      <a:lnTo>
                        <a:pt x="1334" y="3050"/>
                      </a:lnTo>
                      <a:cubicBezTo>
                        <a:pt x="786" y="3324"/>
                        <a:pt x="382" y="3812"/>
                        <a:pt x="215" y="4407"/>
                      </a:cubicBezTo>
                      <a:cubicBezTo>
                        <a:pt x="60" y="4990"/>
                        <a:pt x="1" y="5598"/>
                        <a:pt x="36" y="6205"/>
                      </a:cubicBezTo>
                      <a:cubicBezTo>
                        <a:pt x="108" y="10741"/>
                        <a:pt x="1084" y="15385"/>
                        <a:pt x="3525" y="19206"/>
                      </a:cubicBezTo>
                      <a:cubicBezTo>
                        <a:pt x="1929" y="15408"/>
                        <a:pt x="1441" y="11253"/>
                        <a:pt x="1060" y="7157"/>
                      </a:cubicBezTo>
                      <a:cubicBezTo>
                        <a:pt x="977" y="6348"/>
                        <a:pt x="917" y="5550"/>
                        <a:pt x="1144" y="4776"/>
                      </a:cubicBezTo>
                      <a:cubicBezTo>
                        <a:pt x="1370" y="3990"/>
                        <a:pt x="1882" y="3169"/>
                        <a:pt x="2596" y="2907"/>
                      </a:cubicBezTo>
                      <a:cubicBezTo>
                        <a:pt x="2223" y="2598"/>
                        <a:pt x="1750" y="2395"/>
                        <a:pt x="1267" y="2395"/>
                      </a:cubicBezTo>
                      <a:cubicBezTo>
                        <a:pt x="1043" y="2395"/>
                        <a:pt x="816" y="2439"/>
                        <a:pt x="596" y="2538"/>
                      </a:cubicBezTo>
                      <a:cubicBezTo>
                        <a:pt x="595" y="2540"/>
                        <a:pt x="595" y="2541"/>
                        <a:pt x="594" y="2541"/>
                      </a:cubicBezTo>
                      <a:cubicBezTo>
                        <a:pt x="565" y="2541"/>
                        <a:pt x="624" y="343"/>
                        <a:pt x="641" y="36"/>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3"/>
                <p:cNvSpPr/>
                <p:nvPr/>
              </p:nvSpPr>
              <p:spPr>
                <a:xfrm>
                  <a:off x="7066036" y="3213439"/>
                  <a:ext cx="487598" cy="183632"/>
                </a:xfrm>
                <a:custGeom>
                  <a:avLst/>
                  <a:gdLst/>
                  <a:ahLst/>
                  <a:cxnLst/>
                  <a:rect l="l" t="t" r="r" b="b"/>
                  <a:pathLst>
                    <a:path w="13157" h="4955" extrusionOk="0">
                      <a:moveTo>
                        <a:pt x="12728" y="0"/>
                      </a:moveTo>
                      <a:lnTo>
                        <a:pt x="1036" y="4548"/>
                      </a:lnTo>
                      <a:cubicBezTo>
                        <a:pt x="910" y="4592"/>
                        <a:pt x="778" y="4613"/>
                        <a:pt x="647" y="4613"/>
                      </a:cubicBezTo>
                      <a:cubicBezTo>
                        <a:pt x="421" y="4613"/>
                        <a:pt x="197" y="4550"/>
                        <a:pt x="1" y="4429"/>
                      </a:cubicBezTo>
                      <a:lnTo>
                        <a:pt x="1" y="4429"/>
                      </a:lnTo>
                      <a:cubicBezTo>
                        <a:pt x="197" y="4846"/>
                        <a:pt x="752" y="4954"/>
                        <a:pt x="1315" y="4954"/>
                      </a:cubicBezTo>
                      <a:cubicBezTo>
                        <a:pt x="1573" y="4954"/>
                        <a:pt x="1833" y="4932"/>
                        <a:pt x="2060" y="4906"/>
                      </a:cubicBezTo>
                      <a:cubicBezTo>
                        <a:pt x="2787" y="4798"/>
                        <a:pt x="3489" y="4584"/>
                        <a:pt x="4156" y="4298"/>
                      </a:cubicBezTo>
                      <a:cubicBezTo>
                        <a:pt x="7192" y="3131"/>
                        <a:pt x="10121" y="2084"/>
                        <a:pt x="13157" y="917"/>
                      </a:cubicBezTo>
                      <a:lnTo>
                        <a:pt x="12728" y="0"/>
                      </a:ln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3"/>
                <p:cNvSpPr/>
                <p:nvPr/>
              </p:nvSpPr>
              <p:spPr>
                <a:xfrm>
                  <a:off x="5781982" y="2291103"/>
                  <a:ext cx="197715" cy="163398"/>
                </a:xfrm>
                <a:custGeom>
                  <a:avLst/>
                  <a:gdLst/>
                  <a:ahLst/>
                  <a:cxnLst/>
                  <a:rect l="l" t="t" r="r" b="b"/>
                  <a:pathLst>
                    <a:path w="5335" h="4409" extrusionOk="0">
                      <a:moveTo>
                        <a:pt x="3596" y="0"/>
                      </a:moveTo>
                      <a:cubicBezTo>
                        <a:pt x="2949" y="0"/>
                        <a:pt x="1374" y="491"/>
                        <a:pt x="941" y="1253"/>
                      </a:cubicBezTo>
                      <a:lnTo>
                        <a:pt x="0" y="4408"/>
                      </a:lnTo>
                      <a:cubicBezTo>
                        <a:pt x="0" y="4408"/>
                        <a:pt x="2120" y="2230"/>
                        <a:pt x="3096" y="1872"/>
                      </a:cubicBezTo>
                      <a:cubicBezTo>
                        <a:pt x="4620" y="1325"/>
                        <a:pt x="5334" y="1313"/>
                        <a:pt x="4668" y="491"/>
                      </a:cubicBezTo>
                      <a:cubicBezTo>
                        <a:pt x="4430" y="194"/>
                        <a:pt x="4060" y="15"/>
                        <a:pt x="3679" y="3"/>
                      </a:cubicBezTo>
                      <a:cubicBezTo>
                        <a:pt x="3654" y="1"/>
                        <a:pt x="3626" y="0"/>
                        <a:pt x="3596"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3"/>
                <p:cNvSpPr/>
                <p:nvPr/>
              </p:nvSpPr>
              <p:spPr>
                <a:xfrm>
                  <a:off x="5587819" y="2313266"/>
                  <a:ext cx="229476" cy="314195"/>
                </a:xfrm>
                <a:custGeom>
                  <a:avLst/>
                  <a:gdLst/>
                  <a:ahLst/>
                  <a:cxnLst/>
                  <a:rect l="l" t="t" r="r" b="b"/>
                  <a:pathLst>
                    <a:path w="6192" h="8478" extrusionOk="0">
                      <a:moveTo>
                        <a:pt x="3846" y="0"/>
                      </a:moveTo>
                      <a:lnTo>
                        <a:pt x="1" y="1798"/>
                      </a:lnTo>
                      <a:lnTo>
                        <a:pt x="1025" y="4168"/>
                      </a:lnTo>
                      <a:lnTo>
                        <a:pt x="1072" y="8478"/>
                      </a:lnTo>
                      <a:lnTo>
                        <a:pt x="6192" y="7716"/>
                      </a:lnTo>
                      <a:lnTo>
                        <a:pt x="5454" y="3596"/>
                      </a:lnTo>
                      <a:lnTo>
                        <a:pt x="5966" y="1774"/>
                      </a:lnTo>
                      <a:lnTo>
                        <a:pt x="3846"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3"/>
                <p:cNvSpPr/>
                <p:nvPr/>
              </p:nvSpPr>
              <p:spPr>
                <a:xfrm>
                  <a:off x="5418376" y="2519324"/>
                  <a:ext cx="997692" cy="686611"/>
                </a:xfrm>
                <a:custGeom>
                  <a:avLst/>
                  <a:gdLst/>
                  <a:ahLst/>
                  <a:cxnLst/>
                  <a:rect l="l" t="t" r="r" b="b"/>
                  <a:pathLst>
                    <a:path w="26921" h="18527" extrusionOk="0">
                      <a:moveTo>
                        <a:pt x="26861" y="1"/>
                      </a:moveTo>
                      <a:lnTo>
                        <a:pt x="1" y="84"/>
                      </a:lnTo>
                      <a:lnTo>
                        <a:pt x="60" y="18527"/>
                      </a:lnTo>
                      <a:lnTo>
                        <a:pt x="26921" y="18443"/>
                      </a:lnTo>
                      <a:lnTo>
                        <a:pt x="26861"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3"/>
                <p:cNvSpPr/>
                <p:nvPr/>
              </p:nvSpPr>
              <p:spPr>
                <a:xfrm>
                  <a:off x="5417042" y="2517138"/>
                  <a:ext cx="999916" cy="690131"/>
                </a:xfrm>
                <a:custGeom>
                  <a:avLst/>
                  <a:gdLst/>
                  <a:ahLst/>
                  <a:cxnLst/>
                  <a:rect l="l" t="t" r="r" b="b"/>
                  <a:pathLst>
                    <a:path w="26981" h="18622" extrusionOk="0">
                      <a:moveTo>
                        <a:pt x="26921" y="0"/>
                      </a:moveTo>
                      <a:lnTo>
                        <a:pt x="60" y="60"/>
                      </a:lnTo>
                      <a:lnTo>
                        <a:pt x="1" y="60"/>
                      </a:lnTo>
                      <a:lnTo>
                        <a:pt x="1" y="119"/>
                      </a:lnTo>
                      <a:cubicBezTo>
                        <a:pt x="13" y="6703"/>
                        <a:pt x="37" y="12966"/>
                        <a:pt x="60" y="18562"/>
                      </a:cubicBezTo>
                      <a:lnTo>
                        <a:pt x="60" y="18621"/>
                      </a:lnTo>
                      <a:lnTo>
                        <a:pt x="108" y="18621"/>
                      </a:lnTo>
                      <a:lnTo>
                        <a:pt x="19503" y="18538"/>
                      </a:lnTo>
                      <a:lnTo>
                        <a:pt x="25016" y="18502"/>
                      </a:lnTo>
                      <a:lnTo>
                        <a:pt x="26469" y="18491"/>
                      </a:lnTo>
                      <a:lnTo>
                        <a:pt x="19468" y="18491"/>
                      </a:lnTo>
                      <a:lnTo>
                        <a:pt x="168" y="18526"/>
                      </a:lnTo>
                      <a:lnTo>
                        <a:pt x="168" y="18526"/>
                      </a:lnTo>
                      <a:cubicBezTo>
                        <a:pt x="156" y="12959"/>
                        <a:pt x="132" y="6734"/>
                        <a:pt x="120" y="190"/>
                      </a:cubicBezTo>
                      <a:lnTo>
                        <a:pt x="120" y="190"/>
                      </a:lnTo>
                      <a:lnTo>
                        <a:pt x="26874" y="107"/>
                      </a:lnTo>
                      <a:lnTo>
                        <a:pt x="26874" y="107"/>
                      </a:lnTo>
                      <a:cubicBezTo>
                        <a:pt x="26897" y="5694"/>
                        <a:pt x="26921" y="10284"/>
                        <a:pt x="26933" y="13478"/>
                      </a:cubicBezTo>
                      <a:cubicBezTo>
                        <a:pt x="26945" y="15085"/>
                        <a:pt x="26957" y="16335"/>
                        <a:pt x="26957" y="17193"/>
                      </a:cubicBezTo>
                      <a:lnTo>
                        <a:pt x="26957" y="18169"/>
                      </a:lnTo>
                      <a:lnTo>
                        <a:pt x="26957" y="18502"/>
                      </a:lnTo>
                      <a:cubicBezTo>
                        <a:pt x="26957" y="18502"/>
                        <a:pt x="26981" y="18383"/>
                        <a:pt x="26981" y="18157"/>
                      </a:cubicBezTo>
                      <a:lnTo>
                        <a:pt x="26981" y="17193"/>
                      </a:lnTo>
                      <a:lnTo>
                        <a:pt x="26981" y="13490"/>
                      </a:lnTo>
                      <a:cubicBezTo>
                        <a:pt x="26981" y="10275"/>
                        <a:pt x="26969" y="5668"/>
                        <a:pt x="26969" y="48"/>
                      </a:cubicBezTo>
                      <a:lnTo>
                        <a:pt x="269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3"/>
                <p:cNvSpPr/>
                <p:nvPr/>
              </p:nvSpPr>
              <p:spPr>
                <a:xfrm>
                  <a:off x="5491646" y="2614201"/>
                  <a:ext cx="5300" cy="518062"/>
                </a:xfrm>
                <a:custGeom>
                  <a:avLst/>
                  <a:gdLst/>
                  <a:ahLst/>
                  <a:cxnLst/>
                  <a:rect l="l" t="t" r="r" b="b"/>
                  <a:pathLst>
                    <a:path w="143" h="13979" extrusionOk="0">
                      <a:moveTo>
                        <a:pt x="48" y="1"/>
                      </a:moveTo>
                      <a:cubicBezTo>
                        <a:pt x="12" y="1"/>
                        <a:pt x="0" y="3132"/>
                        <a:pt x="12" y="6989"/>
                      </a:cubicBezTo>
                      <a:cubicBezTo>
                        <a:pt x="24" y="10859"/>
                        <a:pt x="60" y="13978"/>
                        <a:pt x="95" y="13978"/>
                      </a:cubicBezTo>
                      <a:cubicBezTo>
                        <a:pt x="131" y="13978"/>
                        <a:pt x="143" y="10859"/>
                        <a:pt x="131" y="6989"/>
                      </a:cubicBezTo>
                      <a:cubicBezTo>
                        <a:pt x="119" y="3132"/>
                        <a:pt x="95" y="1"/>
                        <a:pt x="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3"/>
                <p:cNvSpPr/>
                <p:nvPr/>
              </p:nvSpPr>
              <p:spPr>
                <a:xfrm>
                  <a:off x="5491646" y="3057190"/>
                  <a:ext cx="867056" cy="5077"/>
                </a:xfrm>
                <a:custGeom>
                  <a:avLst/>
                  <a:gdLst/>
                  <a:ahLst/>
                  <a:cxnLst/>
                  <a:rect l="l" t="t" r="r" b="b"/>
                  <a:pathLst>
                    <a:path w="23396" h="137" extrusionOk="0">
                      <a:moveTo>
                        <a:pt x="17923" y="1"/>
                      </a:moveTo>
                      <a:cubicBezTo>
                        <a:pt x="16119" y="1"/>
                        <a:pt x="13982" y="5"/>
                        <a:pt x="11692" y="13"/>
                      </a:cubicBezTo>
                      <a:cubicBezTo>
                        <a:pt x="5239" y="25"/>
                        <a:pt x="0" y="85"/>
                        <a:pt x="0" y="109"/>
                      </a:cubicBezTo>
                      <a:cubicBezTo>
                        <a:pt x="0" y="126"/>
                        <a:pt x="2808" y="137"/>
                        <a:pt x="6844" y="137"/>
                      </a:cubicBezTo>
                      <a:cubicBezTo>
                        <a:pt x="8321" y="137"/>
                        <a:pt x="9963" y="136"/>
                        <a:pt x="11692" y="132"/>
                      </a:cubicBezTo>
                      <a:cubicBezTo>
                        <a:pt x="18157" y="109"/>
                        <a:pt x="23396" y="73"/>
                        <a:pt x="23396" y="37"/>
                      </a:cubicBezTo>
                      <a:cubicBezTo>
                        <a:pt x="23396" y="14"/>
                        <a:pt x="21211" y="1"/>
                        <a:pt x="1792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3"/>
                <p:cNvSpPr/>
                <p:nvPr/>
              </p:nvSpPr>
              <p:spPr>
                <a:xfrm>
                  <a:off x="5491646" y="2981326"/>
                  <a:ext cx="867056" cy="5151"/>
                </a:xfrm>
                <a:custGeom>
                  <a:avLst/>
                  <a:gdLst/>
                  <a:ahLst/>
                  <a:cxnLst/>
                  <a:rect l="l" t="t" r="r" b="b"/>
                  <a:pathLst>
                    <a:path w="23396" h="139" extrusionOk="0">
                      <a:moveTo>
                        <a:pt x="17931" y="0"/>
                      </a:moveTo>
                      <a:cubicBezTo>
                        <a:pt x="16129" y="0"/>
                        <a:pt x="13994" y="4"/>
                        <a:pt x="11704" y="12"/>
                      </a:cubicBezTo>
                      <a:cubicBezTo>
                        <a:pt x="5239" y="24"/>
                        <a:pt x="0" y="60"/>
                        <a:pt x="0" y="96"/>
                      </a:cubicBezTo>
                      <a:cubicBezTo>
                        <a:pt x="0" y="127"/>
                        <a:pt x="2328" y="138"/>
                        <a:pt x="5793" y="138"/>
                      </a:cubicBezTo>
                      <a:cubicBezTo>
                        <a:pt x="7525" y="138"/>
                        <a:pt x="9541" y="135"/>
                        <a:pt x="11692" y="131"/>
                      </a:cubicBezTo>
                      <a:cubicBezTo>
                        <a:pt x="18157" y="108"/>
                        <a:pt x="23396" y="60"/>
                        <a:pt x="23396" y="36"/>
                      </a:cubicBezTo>
                      <a:cubicBezTo>
                        <a:pt x="23396" y="13"/>
                        <a:pt x="21216" y="0"/>
                        <a:pt x="1793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3"/>
                <p:cNvSpPr/>
                <p:nvPr/>
              </p:nvSpPr>
              <p:spPr>
                <a:xfrm>
                  <a:off x="5491201" y="2905426"/>
                  <a:ext cx="867056" cy="4818"/>
                </a:xfrm>
                <a:custGeom>
                  <a:avLst/>
                  <a:gdLst/>
                  <a:ahLst/>
                  <a:cxnLst/>
                  <a:rect l="l" t="t" r="r" b="b"/>
                  <a:pathLst>
                    <a:path w="23396" h="130" extrusionOk="0">
                      <a:moveTo>
                        <a:pt x="17926" y="0"/>
                      </a:moveTo>
                      <a:cubicBezTo>
                        <a:pt x="16124" y="0"/>
                        <a:pt x="13990" y="4"/>
                        <a:pt x="11704" y="13"/>
                      </a:cubicBezTo>
                      <a:cubicBezTo>
                        <a:pt x="5239" y="24"/>
                        <a:pt x="0" y="72"/>
                        <a:pt x="0" y="96"/>
                      </a:cubicBezTo>
                      <a:cubicBezTo>
                        <a:pt x="0" y="113"/>
                        <a:pt x="2620" y="130"/>
                        <a:pt x="6440" y="130"/>
                      </a:cubicBezTo>
                      <a:cubicBezTo>
                        <a:pt x="8022" y="130"/>
                        <a:pt x="9810" y="127"/>
                        <a:pt x="11704" y="120"/>
                      </a:cubicBezTo>
                      <a:cubicBezTo>
                        <a:pt x="18157" y="108"/>
                        <a:pt x="23396" y="60"/>
                        <a:pt x="23396" y="36"/>
                      </a:cubicBezTo>
                      <a:cubicBezTo>
                        <a:pt x="23396" y="13"/>
                        <a:pt x="21211" y="0"/>
                        <a:pt x="17926"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3"/>
                <p:cNvSpPr/>
                <p:nvPr/>
              </p:nvSpPr>
              <p:spPr>
                <a:xfrm>
                  <a:off x="5490757" y="2829376"/>
                  <a:ext cx="867500" cy="4966"/>
                </a:xfrm>
                <a:custGeom>
                  <a:avLst/>
                  <a:gdLst/>
                  <a:ahLst/>
                  <a:cxnLst/>
                  <a:rect l="l" t="t" r="r" b="b"/>
                  <a:pathLst>
                    <a:path w="23408" h="134" extrusionOk="0">
                      <a:moveTo>
                        <a:pt x="16560" y="0"/>
                      </a:moveTo>
                      <a:cubicBezTo>
                        <a:pt x="15081" y="0"/>
                        <a:pt x="13436" y="2"/>
                        <a:pt x="11704" y="5"/>
                      </a:cubicBezTo>
                      <a:cubicBezTo>
                        <a:pt x="5239" y="29"/>
                        <a:pt x="0" y="76"/>
                        <a:pt x="0" y="100"/>
                      </a:cubicBezTo>
                      <a:cubicBezTo>
                        <a:pt x="0" y="117"/>
                        <a:pt x="2620" y="134"/>
                        <a:pt x="6440" y="134"/>
                      </a:cubicBezTo>
                      <a:cubicBezTo>
                        <a:pt x="8022" y="134"/>
                        <a:pt x="9811" y="131"/>
                        <a:pt x="11704" y="124"/>
                      </a:cubicBezTo>
                      <a:cubicBezTo>
                        <a:pt x="18169" y="112"/>
                        <a:pt x="23408" y="64"/>
                        <a:pt x="23408" y="29"/>
                      </a:cubicBezTo>
                      <a:cubicBezTo>
                        <a:pt x="23408" y="11"/>
                        <a:pt x="20601" y="0"/>
                        <a:pt x="1656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3"/>
                <p:cNvSpPr/>
                <p:nvPr/>
              </p:nvSpPr>
              <p:spPr>
                <a:xfrm>
                  <a:off x="5490757" y="2753179"/>
                  <a:ext cx="867093" cy="5077"/>
                </a:xfrm>
                <a:custGeom>
                  <a:avLst/>
                  <a:gdLst/>
                  <a:ahLst/>
                  <a:cxnLst/>
                  <a:rect l="l" t="t" r="r" b="b"/>
                  <a:pathLst>
                    <a:path w="23397" h="137" extrusionOk="0">
                      <a:moveTo>
                        <a:pt x="17931" y="0"/>
                      </a:moveTo>
                      <a:cubicBezTo>
                        <a:pt x="16129" y="0"/>
                        <a:pt x="13994" y="4"/>
                        <a:pt x="11704" y="13"/>
                      </a:cubicBezTo>
                      <a:cubicBezTo>
                        <a:pt x="5239" y="37"/>
                        <a:pt x="0" y="84"/>
                        <a:pt x="0" y="108"/>
                      </a:cubicBezTo>
                      <a:cubicBezTo>
                        <a:pt x="0" y="126"/>
                        <a:pt x="2808" y="137"/>
                        <a:pt x="6849" y="137"/>
                      </a:cubicBezTo>
                      <a:cubicBezTo>
                        <a:pt x="8328" y="137"/>
                        <a:pt x="9972" y="135"/>
                        <a:pt x="11704" y="132"/>
                      </a:cubicBezTo>
                      <a:cubicBezTo>
                        <a:pt x="18157" y="108"/>
                        <a:pt x="23396" y="72"/>
                        <a:pt x="23396" y="37"/>
                      </a:cubicBezTo>
                      <a:cubicBezTo>
                        <a:pt x="23396" y="14"/>
                        <a:pt x="21217" y="0"/>
                        <a:pt x="1793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3"/>
                <p:cNvSpPr/>
                <p:nvPr/>
              </p:nvSpPr>
              <p:spPr>
                <a:xfrm>
                  <a:off x="5490312" y="2677278"/>
                  <a:ext cx="867538" cy="5077"/>
                </a:xfrm>
                <a:custGeom>
                  <a:avLst/>
                  <a:gdLst/>
                  <a:ahLst/>
                  <a:cxnLst/>
                  <a:rect l="l" t="t" r="r" b="b"/>
                  <a:pathLst>
                    <a:path w="23409" h="137" extrusionOk="0">
                      <a:moveTo>
                        <a:pt x="17935" y="1"/>
                      </a:moveTo>
                      <a:cubicBezTo>
                        <a:pt x="16131" y="1"/>
                        <a:pt x="13994" y="5"/>
                        <a:pt x="11704" y="13"/>
                      </a:cubicBezTo>
                      <a:cubicBezTo>
                        <a:pt x="5239" y="25"/>
                        <a:pt x="0" y="84"/>
                        <a:pt x="0" y="108"/>
                      </a:cubicBezTo>
                      <a:cubicBezTo>
                        <a:pt x="0" y="126"/>
                        <a:pt x="2808" y="137"/>
                        <a:pt x="6849" y="137"/>
                      </a:cubicBezTo>
                      <a:cubicBezTo>
                        <a:pt x="8328" y="137"/>
                        <a:pt x="9972" y="135"/>
                        <a:pt x="11704" y="132"/>
                      </a:cubicBezTo>
                      <a:cubicBezTo>
                        <a:pt x="18169" y="108"/>
                        <a:pt x="23408" y="73"/>
                        <a:pt x="23408" y="37"/>
                      </a:cubicBezTo>
                      <a:cubicBezTo>
                        <a:pt x="23408" y="14"/>
                        <a:pt x="21224" y="1"/>
                        <a:pt x="1793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3"/>
                <p:cNvSpPr/>
                <p:nvPr/>
              </p:nvSpPr>
              <p:spPr>
                <a:xfrm>
                  <a:off x="5490312" y="2601377"/>
                  <a:ext cx="867093" cy="5077"/>
                </a:xfrm>
                <a:custGeom>
                  <a:avLst/>
                  <a:gdLst/>
                  <a:ahLst/>
                  <a:cxnLst/>
                  <a:rect l="l" t="t" r="r" b="b"/>
                  <a:pathLst>
                    <a:path w="23397" h="137" extrusionOk="0">
                      <a:moveTo>
                        <a:pt x="17923" y="1"/>
                      </a:moveTo>
                      <a:cubicBezTo>
                        <a:pt x="16119" y="1"/>
                        <a:pt x="13983" y="5"/>
                        <a:pt x="11692" y="13"/>
                      </a:cubicBezTo>
                      <a:cubicBezTo>
                        <a:pt x="5239" y="25"/>
                        <a:pt x="0" y="73"/>
                        <a:pt x="0" y="96"/>
                      </a:cubicBezTo>
                      <a:cubicBezTo>
                        <a:pt x="0" y="123"/>
                        <a:pt x="2947" y="137"/>
                        <a:pt x="7148" y="137"/>
                      </a:cubicBezTo>
                      <a:cubicBezTo>
                        <a:pt x="8548" y="137"/>
                        <a:pt x="10088" y="135"/>
                        <a:pt x="11704" y="132"/>
                      </a:cubicBezTo>
                      <a:cubicBezTo>
                        <a:pt x="18157" y="108"/>
                        <a:pt x="23396" y="61"/>
                        <a:pt x="23396" y="37"/>
                      </a:cubicBezTo>
                      <a:cubicBezTo>
                        <a:pt x="23396" y="14"/>
                        <a:pt x="21212" y="1"/>
                        <a:pt x="1792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3"/>
                <p:cNvSpPr/>
                <p:nvPr/>
              </p:nvSpPr>
              <p:spPr>
                <a:xfrm>
                  <a:off x="5550314" y="3013088"/>
                  <a:ext cx="62706" cy="118740"/>
                </a:xfrm>
                <a:custGeom>
                  <a:avLst/>
                  <a:gdLst/>
                  <a:ahLst/>
                  <a:cxnLst/>
                  <a:rect l="l" t="t" r="r" b="b"/>
                  <a:pathLst>
                    <a:path w="1692" h="3204" extrusionOk="0">
                      <a:moveTo>
                        <a:pt x="1679" y="1"/>
                      </a:moveTo>
                      <a:lnTo>
                        <a:pt x="1" y="13"/>
                      </a:lnTo>
                      <a:lnTo>
                        <a:pt x="13" y="3204"/>
                      </a:lnTo>
                      <a:lnTo>
                        <a:pt x="1691" y="3204"/>
                      </a:lnTo>
                      <a:lnTo>
                        <a:pt x="1679"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3"/>
                <p:cNvSpPr/>
                <p:nvPr/>
              </p:nvSpPr>
              <p:spPr>
                <a:xfrm>
                  <a:off x="6001272" y="3012643"/>
                  <a:ext cx="62706" cy="118740"/>
                </a:xfrm>
                <a:custGeom>
                  <a:avLst/>
                  <a:gdLst/>
                  <a:ahLst/>
                  <a:cxnLst/>
                  <a:rect l="l" t="t" r="r" b="b"/>
                  <a:pathLst>
                    <a:path w="1692" h="3204" extrusionOk="0">
                      <a:moveTo>
                        <a:pt x="1680" y="1"/>
                      </a:moveTo>
                      <a:lnTo>
                        <a:pt x="1" y="13"/>
                      </a:lnTo>
                      <a:lnTo>
                        <a:pt x="13" y="3204"/>
                      </a:lnTo>
                      <a:lnTo>
                        <a:pt x="1692" y="3204"/>
                      </a:lnTo>
                      <a:lnTo>
                        <a:pt x="1680"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3"/>
                <p:cNvSpPr/>
                <p:nvPr/>
              </p:nvSpPr>
              <p:spPr>
                <a:xfrm>
                  <a:off x="5672096" y="2925735"/>
                  <a:ext cx="62706" cy="205646"/>
                </a:xfrm>
                <a:custGeom>
                  <a:avLst/>
                  <a:gdLst/>
                  <a:ahLst/>
                  <a:cxnLst/>
                  <a:rect l="l" t="t" r="r" b="b"/>
                  <a:pathLst>
                    <a:path w="1692" h="5549" extrusionOk="0">
                      <a:moveTo>
                        <a:pt x="1" y="0"/>
                      </a:moveTo>
                      <a:lnTo>
                        <a:pt x="13" y="5549"/>
                      </a:lnTo>
                      <a:lnTo>
                        <a:pt x="1691" y="5537"/>
                      </a:lnTo>
                      <a:lnTo>
                        <a:pt x="1680"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3"/>
                <p:cNvSpPr/>
                <p:nvPr/>
              </p:nvSpPr>
              <p:spPr>
                <a:xfrm>
                  <a:off x="5899355" y="2872330"/>
                  <a:ext cx="62706" cy="259494"/>
                </a:xfrm>
                <a:custGeom>
                  <a:avLst/>
                  <a:gdLst/>
                  <a:ahLst/>
                  <a:cxnLst/>
                  <a:rect l="l" t="t" r="r" b="b"/>
                  <a:pathLst>
                    <a:path w="1692" h="7002" extrusionOk="0">
                      <a:moveTo>
                        <a:pt x="1667" y="1"/>
                      </a:moveTo>
                      <a:lnTo>
                        <a:pt x="0" y="13"/>
                      </a:lnTo>
                      <a:lnTo>
                        <a:pt x="12" y="7002"/>
                      </a:lnTo>
                      <a:lnTo>
                        <a:pt x="1691" y="6990"/>
                      </a:lnTo>
                      <a:lnTo>
                        <a:pt x="1667"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3"/>
                <p:cNvSpPr/>
                <p:nvPr/>
              </p:nvSpPr>
              <p:spPr>
                <a:xfrm>
                  <a:off x="5786392" y="2715266"/>
                  <a:ext cx="63150" cy="416554"/>
                </a:xfrm>
                <a:custGeom>
                  <a:avLst/>
                  <a:gdLst/>
                  <a:ahLst/>
                  <a:cxnLst/>
                  <a:rect l="l" t="t" r="r" b="b"/>
                  <a:pathLst>
                    <a:path w="1704" h="11240" extrusionOk="0">
                      <a:moveTo>
                        <a:pt x="1679" y="0"/>
                      </a:moveTo>
                      <a:lnTo>
                        <a:pt x="0" y="12"/>
                      </a:lnTo>
                      <a:lnTo>
                        <a:pt x="24" y="11240"/>
                      </a:lnTo>
                      <a:lnTo>
                        <a:pt x="1703" y="11240"/>
                      </a:lnTo>
                      <a:lnTo>
                        <a:pt x="1679"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3"/>
                <p:cNvSpPr/>
                <p:nvPr/>
              </p:nvSpPr>
              <p:spPr>
                <a:xfrm>
                  <a:off x="6121313" y="2791574"/>
                  <a:ext cx="63113" cy="339358"/>
                </a:xfrm>
                <a:custGeom>
                  <a:avLst/>
                  <a:gdLst/>
                  <a:ahLst/>
                  <a:cxnLst/>
                  <a:rect l="l" t="t" r="r" b="b"/>
                  <a:pathLst>
                    <a:path w="1703" h="9157" extrusionOk="0">
                      <a:moveTo>
                        <a:pt x="0" y="1"/>
                      </a:moveTo>
                      <a:lnTo>
                        <a:pt x="24" y="9157"/>
                      </a:lnTo>
                      <a:lnTo>
                        <a:pt x="1703" y="9157"/>
                      </a:lnTo>
                      <a:lnTo>
                        <a:pt x="1679"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3"/>
                <p:cNvSpPr/>
                <p:nvPr/>
              </p:nvSpPr>
              <p:spPr>
                <a:xfrm>
                  <a:off x="5496501" y="3128681"/>
                  <a:ext cx="762510" cy="5077"/>
                </a:xfrm>
                <a:custGeom>
                  <a:avLst/>
                  <a:gdLst/>
                  <a:ahLst/>
                  <a:cxnLst/>
                  <a:rect l="l" t="t" r="r" b="b"/>
                  <a:pathLst>
                    <a:path w="20575" h="137" extrusionOk="0">
                      <a:moveTo>
                        <a:pt x="15762" y="1"/>
                      </a:moveTo>
                      <a:cubicBezTo>
                        <a:pt x="14176" y="1"/>
                        <a:pt x="12299" y="5"/>
                        <a:pt x="10287" y="13"/>
                      </a:cubicBezTo>
                      <a:cubicBezTo>
                        <a:pt x="4608" y="25"/>
                        <a:pt x="0" y="73"/>
                        <a:pt x="0" y="96"/>
                      </a:cubicBezTo>
                      <a:cubicBezTo>
                        <a:pt x="0" y="123"/>
                        <a:pt x="2592" y="137"/>
                        <a:pt x="6284" y="137"/>
                      </a:cubicBezTo>
                      <a:cubicBezTo>
                        <a:pt x="7514" y="137"/>
                        <a:pt x="8867" y="135"/>
                        <a:pt x="10287" y="132"/>
                      </a:cubicBezTo>
                      <a:cubicBezTo>
                        <a:pt x="15966" y="108"/>
                        <a:pt x="20574" y="73"/>
                        <a:pt x="20574" y="37"/>
                      </a:cubicBezTo>
                      <a:cubicBezTo>
                        <a:pt x="20574" y="14"/>
                        <a:pt x="18653" y="1"/>
                        <a:pt x="157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3"/>
                <p:cNvSpPr/>
                <p:nvPr/>
              </p:nvSpPr>
              <p:spPr>
                <a:xfrm>
                  <a:off x="5815967" y="2168098"/>
                  <a:ext cx="44583" cy="446573"/>
                </a:xfrm>
                <a:custGeom>
                  <a:avLst/>
                  <a:gdLst/>
                  <a:ahLst/>
                  <a:cxnLst/>
                  <a:rect l="l" t="t" r="r" b="b"/>
                  <a:pathLst>
                    <a:path w="1203" h="12050" extrusionOk="0">
                      <a:moveTo>
                        <a:pt x="0" y="0"/>
                      </a:moveTo>
                      <a:lnTo>
                        <a:pt x="48" y="10942"/>
                      </a:lnTo>
                      <a:lnTo>
                        <a:pt x="679" y="12049"/>
                      </a:lnTo>
                      <a:lnTo>
                        <a:pt x="1203" y="10942"/>
                      </a:lnTo>
                      <a:lnTo>
                        <a:pt x="1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3"/>
                <p:cNvSpPr/>
                <p:nvPr/>
              </p:nvSpPr>
              <p:spPr>
                <a:xfrm>
                  <a:off x="5573699" y="2132334"/>
                  <a:ext cx="300520" cy="322644"/>
                </a:xfrm>
                <a:custGeom>
                  <a:avLst/>
                  <a:gdLst/>
                  <a:ahLst/>
                  <a:cxnLst/>
                  <a:rect l="l" t="t" r="r" b="b"/>
                  <a:pathLst>
                    <a:path w="8109" h="8706" extrusionOk="0">
                      <a:moveTo>
                        <a:pt x="6216" y="1"/>
                      </a:moveTo>
                      <a:cubicBezTo>
                        <a:pt x="5668" y="1"/>
                        <a:pt x="4847" y="1001"/>
                        <a:pt x="4847" y="1001"/>
                      </a:cubicBezTo>
                      <a:cubicBezTo>
                        <a:pt x="4847" y="1001"/>
                        <a:pt x="3847" y="477"/>
                        <a:pt x="3320" y="477"/>
                      </a:cubicBezTo>
                      <a:cubicBezTo>
                        <a:pt x="3258" y="477"/>
                        <a:pt x="3202" y="485"/>
                        <a:pt x="3156" y="501"/>
                      </a:cubicBezTo>
                      <a:cubicBezTo>
                        <a:pt x="2715" y="668"/>
                        <a:pt x="2072" y="1775"/>
                        <a:pt x="2072" y="1775"/>
                      </a:cubicBezTo>
                      <a:cubicBezTo>
                        <a:pt x="1715" y="1882"/>
                        <a:pt x="1394" y="2049"/>
                        <a:pt x="1108" y="2275"/>
                      </a:cubicBezTo>
                      <a:cubicBezTo>
                        <a:pt x="810" y="2549"/>
                        <a:pt x="763" y="3430"/>
                        <a:pt x="763" y="3430"/>
                      </a:cubicBezTo>
                      <a:cubicBezTo>
                        <a:pt x="763" y="3430"/>
                        <a:pt x="1" y="3537"/>
                        <a:pt x="1" y="3978"/>
                      </a:cubicBezTo>
                      <a:cubicBezTo>
                        <a:pt x="1" y="4430"/>
                        <a:pt x="1" y="6240"/>
                        <a:pt x="382" y="6680"/>
                      </a:cubicBezTo>
                      <a:cubicBezTo>
                        <a:pt x="768" y="7113"/>
                        <a:pt x="2831" y="8706"/>
                        <a:pt x="3603" y="8706"/>
                      </a:cubicBezTo>
                      <a:cubicBezTo>
                        <a:pt x="3617" y="8706"/>
                        <a:pt x="3631" y="8705"/>
                        <a:pt x="3644" y="8704"/>
                      </a:cubicBezTo>
                      <a:cubicBezTo>
                        <a:pt x="4382" y="8657"/>
                        <a:pt x="4382" y="7609"/>
                        <a:pt x="4215" y="7383"/>
                      </a:cubicBezTo>
                      <a:lnTo>
                        <a:pt x="4215" y="7383"/>
                      </a:lnTo>
                      <a:cubicBezTo>
                        <a:pt x="4216" y="7383"/>
                        <a:pt x="4632" y="7692"/>
                        <a:pt x="5031" y="7692"/>
                      </a:cubicBezTo>
                      <a:cubicBezTo>
                        <a:pt x="5213" y="7692"/>
                        <a:pt x="5391" y="7628"/>
                        <a:pt x="5525" y="7442"/>
                      </a:cubicBezTo>
                      <a:cubicBezTo>
                        <a:pt x="5966" y="6835"/>
                        <a:pt x="5740" y="5955"/>
                        <a:pt x="5739" y="5954"/>
                      </a:cubicBezTo>
                      <a:lnTo>
                        <a:pt x="5739" y="5954"/>
                      </a:lnTo>
                      <a:cubicBezTo>
                        <a:pt x="5740" y="5955"/>
                        <a:pt x="5963" y="6656"/>
                        <a:pt x="6416" y="6656"/>
                      </a:cubicBezTo>
                      <a:cubicBezTo>
                        <a:pt x="6517" y="6656"/>
                        <a:pt x="6628" y="6622"/>
                        <a:pt x="6752" y="6537"/>
                      </a:cubicBezTo>
                      <a:cubicBezTo>
                        <a:pt x="7537" y="6002"/>
                        <a:pt x="6871" y="4872"/>
                        <a:pt x="6871" y="4871"/>
                      </a:cubicBezTo>
                      <a:lnTo>
                        <a:pt x="6871" y="4871"/>
                      </a:lnTo>
                      <a:cubicBezTo>
                        <a:pt x="6871" y="4871"/>
                        <a:pt x="7233" y="5456"/>
                        <a:pt x="7554" y="5456"/>
                      </a:cubicBezTo>
                      <a:cubicBezTo>
                        <a:pt x="7632" y="5456"/>
                        <a:pt x="7708" y="5421"/>
                        <a:pt x="7775" y="5335"/>
                      </a:cubicBezTo>
                      <a:cubicBezTo>
                        <a:pt x="8109" y="4906"/>
                        <a:pt x="7990" y="4180"/>
                        <a:pt x="7775" y="3692"/>
                      </a:cubicBezTo>
                      <a:cubicBezTo>
                        <a:pt x="7549" y="3192"/>
                        <a:pt x="7252" y="989"/>
                        <a:pt x="7252" y="989"/>
                      </a:cubicBezTo>
                      <a:cubicBezTo>
                        <a:pt x="7252" y="989"/>
                        <a:pt x="6763" y="1"/>
                        <a:pt x="6216"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3"/>
                <p:cNvSpPr/>
                <p:nvPr/>
              </p:nvSpPr>
              <p:spPr>
                <a:xfrm>
                  <a:off x="5638111" y="2288546"/>
                  <a:ext cx="68450" cy="98431"/>
                </a:xfrm>
                <a:custGeom>
                  <a:avLst/>
                  <a:gdLst/>
                  <a:ahLst/>
                  <a:cxnLst/>
                  <a:rect l="l" t="t" r="r" b="b"/>
                  <a:pathLst>
                    <a:path w="1847" h="2656" extrusionOk="0">
                      <a:moveTo>
                        <a:pt x="2" y="1"/>
                      </a:moveTo>
                      <a:cubicBezTo>
                        <a:pt x="1" y="1"/>
                        <a:pt x="1" y="1"/>
                        <a:pt x="1" y="1"/>
                      </a:cubicBezTo>
                      <a:cubicBezTo>
                        <a:pt x="37" y="155"/>
                        <a:pt x="108" y="310"/>
                        <a:pt x="180" y="441"/>
                      </a:cubicBezTo>
                      <a:cubicBezTo>
                        <a:pt x="537" y="1120"/>
                        <a:pt x="965" y="1751"/>
                        <a:pt x="1477" y="2334"/>
                      </a:cubicBezTo>
                      <a:cubicBezTo>
                        <a:pt x="1573" y="2453"/>
                        <a:pt x="1692" y="2561"/>
                        <a:pt x="1823" y="2656"/>
                      </a:cubicBezTo>
                      <a:cubicBezTo>
                        <a:pt x="1846" y="2632"/>
                        <a:pt x="1370" y="2084"/>
                        <a:pt x="870" y="1358"/>
                      </a:cubicBezTo>
                      <a:cubicBezTo>
                        <a:pt x="375" y="638"/>
                        <a:pt x="31" y="1"/>
                        <a:pt x="2"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5701226" y="2233844"/>
                  <a:ext cx="85201" cy="115627"/>
                </a:xfrm>
                <a:custGeom>
                  <a:avLst/>
                  <a:gdLst/>
                  <a:ahLst/>
                  <a:cxnLst/>
                  <a:rect l="l" t="t" r="r" b="b"/>
                  <a:pathLst>
                    <a:path w="2299" h="3120" extrusionOk="0">
                      <a:moveTo>
                        <a:pt x="1" y="0"/>
                      </a:moveTo>
                      <a:lnTo>
                        <a:pt x="1" y="0"/>
                      </a:lnTo>
                      <a:cubicBezTo>
                        <a:pt x="346" y="548"/>
                        <a:pt x="703" y="1084"/>
                        <a:pt x="1108" y="1596"/>
                      </a:cubicBezTo>
                      <a:cubicBezTo>
                        <a:pt x="1477" y="2132"/>
                        <a:pt x="1870" y="2644"/>
                        <a:pt x="2298" y="3120"/>
                      </a:cubicBezTo>
                      <a:cubicBezTo>
                        <a:pt x="1965" y="2572"/>
                        <a:pt x="1596" y="2036"/>
                        <a:pt x="1203" y="1524"/>
                      </a:cubicBezTo>
                      <a:cubicBezTo>
                        <a:pt x="834" y="989"/>
                        <a:pt x="429" y="477"/>
                        <a:pt x="1"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3"/>
                <p:cNvSpPr/>
                <p:nvPr/>
              </p:nvSpPr>
              <p:spPr>
                <a:xfrm>
                  <a:off x="5761673" y="2192817"/>
                  <a:ext cx="69302" cy="121816"/>
                </a:xfrm>
                <a:custGeom>
                  <a:avLst/>
                  <a:gdLst/>
                  <a:ahLst/>
                  <a:cxnLst/>
                  <a:rect l="l" t="t" r="r" b="b"/>
                  <a:pathLst>
                    <a:path w="1870" h="3287" extrusionOk="0">
                      <a:moveTo>
                        <a:pt x="1" y="0"/>
                      </a:moveTo>
                      <a:lnTo>
                        <a:pt x="1" y="0"/>
                      </a:lnTo>
                      <a:cubicBezTo>
                        <a:pt x="72" y="167"/>
                        <a:pt x="156" y="333"/>
                        <a:pt x="251" y="488"/>
                      </a:cubicBezTo>
                      <a:lnTo>
                        <a:pt x="918" y="1655"/>
                      </a:lnTo>
                      <a:lnTo>
                        <a:pt x="1572" y="2822"/>
                      </a:lnTo>
                      <a:cubicBezTo>
                        <a:pt x="1656" y="2989"/>
                        <a:pt x="1751" y="3143"/>
                        <a:pt x="1870" y="3286"/>
                      </a:cubicBezTo>
                      <a:cubicBezTo>
                        <a:pt x="1810" y="3108"/>
                        <a:pt x="1739" y="2941"/>
                        <a:pt x="1644" y="2774"/>
                      </a:cubicBezTo>
                      <a:cubicBezTo>
                        <a:pt x="1501" y="2477"/>
                        <a:pt x="1275" y="2048"/>
                        <a:pt x="1025" y="1595"/>
                      </a:cubicBezTo>
                      <a:cubicBezTo>
                        <a:pt x="763" y="1143"/>
                        <a:pt x="513" y="738"/>
                        <a:pt x="322" y="452"/>
                      </a:cubicBezTo>
                      <a:cubicBezTo>
                        <a:pt x="239" y="286"/>
                        <a:pt x="120" y="131"/>
                        <a:pt x="1"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3"/>
                <p:cNvSpPr/>
                <p:nvPr/>
              </p:nvSpPr>
              <p:spPr>
                <a:xfrm>
                  <a:off x="5603274" y="2348548"/>
                  <a:ext cx="190192" cy="105658"/>
                </a:xfrm>
                <a:custGeom>
                  <a:avLst/>
                  <a:gdLst/>
                  <a:ahLst/>
                  <a:cxnLst/>
                  <a:rect l="l" t="t" r="r" b="b"/>
                  <a:pathLst>
                    <a:path w="5132" h="2851" extrusionOk="0">
                      <a:moveTo>
                        <a:pt x="4822" y="1"/>
                      </a:moveTo>
                      <a:cubicBezTo>
                        <a:pt x="4822" y="13"/>
                        <a:pt x="4882" y="84"/>
                        <a:pt x="4941" y="251"/>
                      </a:cubicBezTo>
                      <a:cubicBezTo>
                        <a:pt x="5013" y="489"/>
                        <a:pt x="5013" y="739"/>
                        <a:pt x="4941" y="977"/>
                      </a:cubicBezTo>
                      <a:cubicBezTo>
                        <a:pt x="4882" y="1144"/>
                        <a:pt x="4799" y="1287"/>
                        <a:pt x="4680" y="1418"/>
                      </a:cubicBezTo>
                      <a:cubicBezTo>
                        <a:pt x="4549" y="1561"/>
                        <a:pt x="4370" y="1656"/>
                        <a:pt x="4179" y="1680"/>
                      </a:cubicBezTo>
                      <a:cubicBezTo>
                        <a:pt x="4153" y="1682"/>
                        <a:pt x="4126" y="1683"/>
                        <a:pt x="4099" y="1683"/>
                      </a:cubicBezTo>
                      <a:cubicBezTo>
                        <a:pt x="3784" y="1683"/>
                        <a:pt x="3453" y="1528"/>
                        <a:pt x="3180" y="1288"/>
                      </a:cubicBezTo>
                      <a:lnTo>
                        <a:pt x="3180" y="1288"/>
                      </a:lnTo>
                      <a:cubicBezTo>
                        <a:pt x="3131" y="1232"/>
                        <a:pt x="3077" y="1179"/>
                        <a:pt x="3019" y="1130"/>
                      </a:cubicBezTo>
                      <a:lnTo>
                        <a:pt x="3019" y="1130"/>
                      </a:lnTo>
                      <a:cubicBezTo>
                        <a:pt x="3009" y="1119"/>
                        <a:pt x="2999" y="1108"/>
                        <a:pt x="2989" y="1096"/>
                      </a:cubicBezTo>
                      <a:lnTo>
                        <a:pt x="2984" y="1102"/>
                      </a:lnTo>
                      <a:lnTo>
                        <a:pt x="2984" y="1102"/>
                      </a:lnTo>
                      <a:cubicBezTo>
                        <a:pt x="2981" y="1100"/>
                        <a:pt x="2979" y="1098"/>
                        <a:pt x="2977" y="1096"/>
                      </a:cubicBezTo>
                      <a:lnTo>
                        <a:pt x="2906" y="1168"/>
                      </a:lnTo>
                      <a:cubicBezTo>
                        <a:pt x="2907" y="1170"/>
                        <a:pt x="2909" y="1172"/>
                        <a:pt x="2911" y="1174"/>
                      </a:cubicBezTo>
                      <a:lnTo>
                        <a:pt x="2911" y="1174"/>
                      </a:lnTo>
                      <a:lnTo>
                        <a:pt x="2906" y="1180"/>
                      </a:lnTo>
                      <a:cubicBezTo>
                        <a:pt x="2919" y="1191"/>
                        <a:pt x="2932" y="1203"/>
                        <a:pt x="2946" y="1215"/>
                      </a:cubicBezTo>
                      <a:lnTo>
                        <a:pt x="2946" y="1215"/>
                      </a:lnTo>
                      <a:cubicBezTo>
                        <a:pt x="2985" y="1259"/>
                        <a:pt x="3026" y="1301"/>
                        <a:pt x="3069" y="1341"/>
                      </a:cubicBezTo>
                      <a:lnTo>
                        <a:pt x="3069" y="1341"/>
                      </a:lnTo>
                      <a:cubicBezTo>
                        <a:pt x="3212" y="1507"/>
                        <a:pt x="3320" y="1706"/>
                        <a:pt x="3382" y="1918"/>
                      </a:cubicBezTo>
                      <a:cubicBezTo>
                        <a:pt x="3453" y="2204"/>
                        <a:pt x="3346" y="2501"/>
                        <a:pt x="3096" y="2656"/>
                      </a:cubicBezTo>
                      <a:cubicBezTo>
                        <a:pt x="2959" y="2708"/>
                        <a:pt x="2810" y="2736"/>
                        <a:pt x="2663" y="2736"/>
                      </a:cubicBezTo>
                      <a:cubicBezTo>
                        <a:pt x="2543" y="2736"/>
                        <a:pt x="2423" y="2717"/>
                        <a:pt x="2310" y="2680"/>
                      </a:cubicBezTo>
                      <a:cubicBezTo>
                        <a:pt x="1846" y="2561"/>
                        <a:pt x="1405" y="2370"/>
                        <a:pt x="1001" y="2120"/>
                      </a:cubicBezTo>
                      <a:cubicBezTo>
                        <a:pt x="643" y="1870"/>
                        <a:pt x="310" y="1573"/>
                        <a:pt x="12" y="1251"/>
                      </a:cubicBezTo>
                      <a:lnTo>
                        <a:pt x="12" y="1251"/>
                      </a:lnTo>
                      <a:cubicBezTo>
                        <a:pt x="0" y="1251"/>
                        <a:pt x="24" y="1275"/>
                        <a:pt x="60" y="1334"/>
                      </a:cubicBezTo>
                      <a:cubicBezTo>
                        <a:pt x="96" y="1382"/>
                        <a:pt x="143" y="1454"/>
                        <a:pt x="227" y="1537"/>
                      </a:cubicBezTo>
                      <a:cubicBezTo>
                        <a:pt x="441" y="1787"/>
                        <a:pt x="691" y="2001"/>
                        <a:pt x="953" y="2180"/>
                      </a:cubicBezTo>
                      <a:cubicBezTo>
                        <a:pt x="1358" y="2454"/>
                        <a:pt x="1810" y="2668"/>
                        <a:pt x="2274" y="2787"/>
                      </a:cubicBezTo>
                      <a:cubicBezTo>
                        <a:pt x="2401" y="2829"/>
                        <a:pt x="2533" y="2851"/>
                        <a:pt x="2665" y="2851"/>
                      </a:cubicBezTo>
                      <a:cubicBezTo>
                        <a:pt x="2831" y="2851"/>
                        <a:pt x="2997" y="2817"/>
                        <a:pt x="3156" y="2751"/>
                      </a:cubicBezTo>
                      <a:cubicBezTo>
                        <a:pt x="3298" y="2668"/>
                        <a:pt x="3406" y="2549"/>
                        <a:pt x="3465" y="2382"/>
                      </a:cubicBezTo>
                      <a:cubicBezTo>
                        <a:pt x="3525" y="2227"/>
                        <a:pt x="3537" y="2061"/>
                        <a:pt x="3501" y="1906"/>
                      </a:cubicBezTo>
                      <a:cubicBezTo>
                        <a:pt x="3470" y="1789"/>
                        <a:pt x="3427" y="1676"/>
                        <a:pt x="3372" y="1571"/>
                      </a:cubicBezTo>
                      <a:lnTo>
                        <a:pt x="3372" y="1571"/>
                      </a:lnTo>
                      <a:cubicBezTo>
                        <a:pt x="3414" y="1597"/>
                        <a:pt x="3457" y="1621"/>
                        <a:pt x="3501" y="1644"/>
                      </a:cubicBezTo>
                      <a:cubicBezTo>
                        <a:pt x="3679" y="1733"/>
                        <a:pt x="3873" y="1781"/>
                        <a:pt x="4071" y="1781"/>
                      </a:cubicBezTo>
                      <a:cubicBezTo>
                        <a:pt x="4111" y="1781"/>
                        <a:pt x="4151" y="1779"/>
                        <a:pt x="4191" y="1775"/>
                      </a:cubicBezTo>
                      <a:cubicBezTo>
                        <a:pt x="4406" y="1751"/>
                        <a:pt x="4608" y="1644"/>
                        <a:pt x="4751" y="1477"/>
                      </a:cubicBezTo>
                      <a:cubicBezTo>
                        <a:pt x="5049" y="1144"/>
                        <a:pt x="5132" y="668"/>
                        <a:pt x="4977" y="239"/>
                      </a:cubicBezTo>
                      <a:cubicBezTo>
                        <a:pt x="4953" y="180"/>
                        <a:pt x="4918" y="120"/>
                        <a:pt x="4870" y="60"/>
                      </a:cubicBezTo>
                      <a:cubicBezTo>
                        <a:pt x="4846" y="25"/>
                        <a:pt x="4822" y="1"/>
                        <a:pt x="4822"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3"/>
                <p:cNvSpPr/>
                <p:nvPr/>
              </p:nvSpPr>
              <p:spPr>
                <a:xfrm>
                  <a:off x="5785503" y="2298256"/>
                  <a:ext cx="53441" cy="82607"/>
                </a:xfrm>
                <a:custGeom>
                  <a:avLst/>
                  <a:gdLst/>
                  <a:ahLst/>
                  <a:cxnLst/>
                  <a:rect l="l" t="t" r="r" b="b"/>
                  <a:pathLst>
                    <a:path w="1442" h="2229" extrusionOk="0">
                      <a:moveTo>
                        <a:pt x="1001" y="1"/>
                      </a:moveTo>
                      <a:cubicBezTo>
                        <a:pt x="977" y="13"/>
                        <a:pt x="1084" y="191"/>
                        <a:pt x="1191" y="501"/>
                      </a:cubicBezTo>
                      <a:cubicBezTo>
                        <a:pt x="1251" y="667"/>
                        <a:pt x="1298" y="846"/>
                        <a:pt x="1322" y="1036"/>
                      </a:cubicBezTo>
                      <a:cubicBezTo>
                        <a:pt x="1334" y="1263"/>
                        <a:pt x="1298" y="1477"/>
                        <a:pt x="1215" y="1691"/>
                      </a:cubicBezTo>
                      <a:cubicBezTo>
                        <a:pt x="1156" y="1906"/>
                        <a:pt x="989" y="2060"/>
                        <a:pt x="786" y="2132"/>
                      </a:cubicBezTo>
                      <a:cubicBezTo>
                        <a:pt x="774" y="2133"/>
                        <a:pt x="761" y="2133"/>
                        <a:pt x="748" y="2133"/>
                      </a:cubicBezTo>
                      <a:cubicBezTo>
                        <a:pt x="582" y="2133"/>
                        <a:pt x="422" y="2063"/>
                        <a:pt x="322" y="1941"/>
                      </a:cubicBezTo>
                      <a:cubicBezTo>
                        <a:pt x="227" y="1846"/>
                        <a:pt x="155" y="1751"/>
                        <a:pt x="96" y="1632"/>
                      </a:cubicBezTo>
                      <a:cubicBezTo>
                        <a:pt x="48" y="1560"/>
                        <a:pt x="24" y="1525"/>
                        <a:pt x="13" y="1525"/>
                      </a:cubicBezTo>
                      <a:cubicBezTo>
                        <a:pt x="1" y="1525"/>
                        <a:pt x="24" y="1572"/>
                        <a:pt x="48" y="1656"/>
                      </a:cubicBezTo>
                      <a:cubicBezTo>
                        <a:pt x="96" y="1775"/>
                        <a:pt x="167" y="1894"/>
                        <a:pt x="251" y="2001"/>
                      </a:cubicBezTo>
                      <a:cubicBezTo>
                        <a:pt x="373" y="2146"/>
                        <a:pt x="559" y="2228"/>
                        <a:pt x="748" y="2228"/>
                      </a:cubicBezTo>
                      <a:cubicBezTo>
                        <a:pt x="761" y="2228"/>
                        <a:pt x="774" y="2228"/>
                        <a:pt x="786" y="2227"/>
                      </a:cubicBezTo>
                      <a:cubicBezTo>
                        <a:pt x="1037" y="2156"/>
                        <a:pt x="1239" y="1965"/>
                        <a:pt x="1310" y="1727"/>
                      </a:cubicBezTo>
                      <a:cubicBezTo>
                        <a:pt x="1406" y="1501"/>
                        <a:pt x="1441" y="1251"/>
                        <a:pt x="1418" y="1013"/>
                      </a:cubicBezTo>
                      <a:cubicBezTo>
                        <a:pt x="1394" y="822"/>
                        <a:pt x="1334" y="632"/>
                        <a:pt x="1263" y="453"/>
                      </a:cubicBezTo>
                      <a:cubicBezTo>
                        <a:pt x="1203" y="286"/>
                        <a:pt x="1108" y="132"/>
                        <a:pt x="1001"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3"/>
                <p:cNvSpPr/>
                <p:nvPr/>
              </p:nvSpPr>
              <p:spPr>
                <a:xfrm>
                  <a:off x="5695037" y="2446537"/>
                  <a:ext cx="72860" cy="42397"/>
                </a:xfrm>
                <a:custGeom>
                  <a:avLst/>
                  <a:gdLst/>
                  <a:ahLst/>
                  <a:cxnLst/>
                  <a:rect l="l" t="t" r="r" b="b"/>
                  <a:pathLst>
                    <a:path w="1966" h="1144" extrusionOk="0">
                      <a:moveTo>
                        <a:pt x="1965" y="0"/>
                      </a:moveTo>
                      <a:lnTo>
                        <a:pt x="1965" y="0"/>
                      </a:lnTo>
                      <a:cubicBezTo>
                        <a:pt x="1620" y="143"/>
                        <a:pt x="1275" y="322"/>
                        <a:pt x="953" y="524"/>
                      </a:cubicBezTo>
                      <a:cubicBezTo>
                        <a:pt x="620" y="703"/>
                        <a:pt x="299" y="905"/>
                        <a:pt x="1" y="1143"/>
                      </a:cubicBezTo>
                      <a:cubicBezTo>
                        <a:pt x="358" y="1012"/>
                        <a:pt x="703" y="834"/>
                        <a:pt x="1013" y="631"/>
                      </a:cubicBezTo>
                      <a:cubicBezTo>
                        <a:pt x="1358" y="453"/>
                        <a:pt x="1680" y="250"/>
                        <a:pt x="1965"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3"/>
                <p:cNvSpPr/>
                <p:nvPr/>
              </p:nvSpPr>
              <p:spPr>
                <a:xfrm>
                  <a:off x="6153519" y="3119008"/>
                  <a:ext cx="931948" cy="291736"/>
                </a:xfrm>
                <a:custGeom>
                  <a:avLst/>
                  <a:gdLst/>
                  <a:ahLst/>
                  <a:cxnLst/>
                  <a:rect l="l" t="t" r="r" b="b"/>
                  <a:pathLst>
                    <a:path w="25147" h="7872" extrusionOk="0">
                      <a:moveTo>
                        <a:pt x="3634" y="0"/>
                      </a:moveTo>
                      <a:cubicBezTo>
                        <a:pt x="3545" y="0"/>
                        <a:pt x="2860" y="31"/>
                        <a:pt x="3060" y="1000"/>
                      </a:cubicBezTo>
                      <a:cubicBezTo>
                        <a:pt x="3322" y="2262"/>
                        <a:pt x="6347" y="2262"/>
                        <a:pt x="6347" y="2262"/>
                      </a:cubicBezTo>
                      <a:lnTo>
                        <a:pt x="2334" y="2274"/>
                      </a:lnTo>
                      <a:lnTo>
                        <a:pt x="0" y="2274"/>
                      </a:lnTo>
                      <a:lnTo>
                        <a:pt x="2036" y="3703"/>
                      </a:lnTo>
                      <a:cubicBezTo>
                        <a:pt x="2548" y="4060"/>
                        <a:pt x="3156" y="4251"/>
                        <a:pt x="3787" y="4263"/>
                      </a:cubicBezTo>
                      <a:lnTo>
                        <a:pt x="4608" y="4263"/>
                      </a:lnTo>
                      <a:cubicBezTo>
                        <a:pt x="4394" y="5394"/>
                        <a:pt x="4799" y="6001"/>
                        <a:pt x="5549" y="6322"/>
                      </a:cubicBezTo>
                      <a:cubicBezTo>
                        <a:pt x="4978" y="6870"/>
                        <a:pt x="5239" y="7872"/>
                        <a:pt x="6330" y="7872"/>
                      </a:cubicBezTo>
                      <a:cubicBezTo>
                        <a:pt x="6355" y="7872"/>
                        <a:pt x="6380" y="7871"/>
                        <a:pt x="6406" y="7870"/>
                      </a:cubicBezTo>
                      <a:cubicBezTo>
                        <a:pt x="6593" y="7866"/>
                        <a:pt x="7803" y="7865"/>
                        <a:pt x="9334" y="7865"/>
                      </a:cubicBezTo>
                      <a:cubicBezTo>
                        <a:pt x="12396" y="7865"/>
                        <a:pt x="16741" y="7870"/>
                        <a:pt x="16741" y="7870"/>
                      </a:cubicBezTo>
                      <a:lnTo>
                        <a:pt x="25146" y="6680"/>
                      </a:lnTo>
                      <a:lnTo>
                        <a:pt x="22253" y="988"/>
                      </a:lnTo>
                      <a:lnTo>
                        <a:pt x="14467" y="3251"/>
                      </a:lnTo>
                      <a:lnTo>
                        <a:pt x="11621" y="1310"/>
                      </a:lnTo>
                      <a:cubicBezTo>
                        <a:pt x="11621" y="1310"/>
                        <a:pt x="9025" y="512"/>
                        <a:pt x="8180" y="405"/>
                      </a:cubicBezTo>
                      <a:cubicBezTo>
                        <a:pt x="7785" y="354"/>
                        <a:pt x="7265" y="341"/>
                        <a:pt x="6728" y="341"/>
                      </a:cubicBezTo>
                      <a:cubicBezTo>
                        <a:pt x="6131" y="341"/>
                        <a:pt x="5514" y="357"/>
                        <a:pt x="5025" y="357"/>
                      </a:cubicBezTo>
                      <a:cubicBezTo>
                        <a:pt x="4972" y="361"/>
                        <a:pt x="4919" y="363"/>
                        <a:pt x="4867" y="363"/>
                      </a:cubicBezTo>
                      <a:cubicBezTo>
                        <a:pt x="4434" y="363"/>
                        <a:pt x="4015" y="234"/>
                        <a:pt x="3644" y="0"/>
                      </a:cubicBezTo>
                      <a:cubicBezTo>
                        <a:pt x="3644" y="0"/>
                        <a:pt x="3640" y="0"/>
                        <a:pt x="3634"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3"/>
                <p:cNvSpPr/>
                <p:nvPr/>
              </p:nvSpPr>
              <p:spPr>
                <a:xfrm>
                  <a:off x="6294277" y="3273404"/>
                  <a:ext cx="97097" cy="5114"/>
                </a:xfrm>
                <a:custGeom>
                  <a:avLst/>
                  <a:gdLst/>
                  <a:ahLst/>
                  <a:cxnLst/>
                  <a:rect l="l" t="t" r="r" b="b"/>
                  <a:pathLst>
                    <a:path w="2620" h="138" extrusionOk="0">
                      <a:moveTo>
                        <a:pt x="1778" y="1"/>
                      </a:moveTo>
                      <a:cubicBezTo>
                        <a:pt x="1622" y="1"/>
                        <a:pt x="1466" y="5"/>
                        <a:pt x="1310" y="13"/>
                      </a:cubicBezTo>
                      <a:cubicBezTo>
                        <a:pt x="1220" y="8"/>
                        <a:pt x="1130" y="6"/>
                        <a:pt x="1041" y="6"/>
                      </a:cubicBezTo>
                      <a:cubicBezTo>
                        <a:pt x="690" y="6"/>
                        <a:pt x="342" y="42"/>
                        <a:pt x="1" y="109"/>
                      </a:cubicBezTo>
                      <a:cubicBezTo>
                        <a:pt x="323" y="126"/>
                        <a:pt x="646" y="137"/>
                        <a:pt x="963" y="137"/>
                      </a:cubicBezTo>
                      <a:cubicBezTo>
                        <a:pt x="1080" y="137"/>
                        <a:pt x="1195" y="136"/>
                        <a:pt x="1310" y="132"/>
                      </a:cubicBezTo>
                      <a:cubicBezTo>
                        <a:pt x="1366" y="134"/>
                        <a:pt x="1422" y="135"/>
                        <a:pt x="1478" y="135"/>
                      </a:cubicBezTo>
                      <a:cubicBezTo>
                        <a:pt x="1863" y="135"/>
                        <a:pt x="2246" y="99"/>
                        <a:pt x="2620" y="37"/>
                      </a:cubicBezTo>
                      <a:cubicBezTo>
                        <a:pt x="2343" y="14"/>
                        <a:pt x="2061" y="1"/>
                        <a:pt x="1778"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3"/>
                <p:cNvSpPr/>
                <p:nvPr/>
              </p:nvSpPr>
              <p:spPr>
                <a:xfrm>
                  <a:off x="6361802" y="3184754"/>
                  <a:ext cx="116961" cy="17233"/>
                </a:xfrm>
                <a:custGeom>
                  <a:avLst/>
                  <a:gdLst/>
                  <a:ahLst/>
                  <a:cxnLst/>
                  <a:rect l="l" t="t" r="r" b="b"/>
                  <a:pathLst>
                    <a:path w="3156" h="465" extrusionOk="0">
                      <a:moveTo>
                        <a:pt x="3155" y="0"/>
                      </a:moveTo>
                      <a:cubicBezTo>
                        <a:pt x="2620" y="24"/>
                        <a:pt x="2096" y="84"/>
                        <a:pt x="1572" y="179"/>
                      </a:cubicBezTo>
                      <a:cubicBezTo>
                        <a:pt x="1036" y="238"/>
                        <a:pt x="512" y="334"/>
                        <a:pt x="0" y="465"/>
                      </a:cubicBezTo>
                      <a:cubicBezTo>
                        <a:pt x="524" y="453"/>
                        <a:pt x="1048" y="393"/>
                        <a:pt x="1572" y="298"/>
                      </a:cubicBezTo>
                      <a:cubicBezTo>
                        <a:pt x="2108" y="238"/>
                        <a:pt x="2632" y="143"/>
                        <a:pt x="3155"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3"/>
                <p:cNvSpPr/>
                <p:nvPr/>
              </p:nvSpPr>
              <p:spPr>
                <a:xfrm>
                  <a:off x="6409907" y="1190726"/>
                  <a:ext cx="123113" cy="840187"/>
                </a:xfrm>
                <a:custGeom>
                  <a:avLst/>
                  <a:gdLst/>
                  <a:ahLst/>
                  <a:cxnLst/>
                  <a:rect l="l" t="t" r="r" b="b"/>
                  <a:pathLst>
                    <a:path w="3322" h="22671" extrusionOk="0">
                      <a:moveTo>
                        <a:pt x="2858" y="0"/>
                      </a:moveTo>
                      <a:cubicBezTo>
                        <a:pt x="2703" y="24"/>
                        <a:pt x="2941" y="1334"/>
                        <a:pt x="2524" y="3381"/>
                      </a:cubicBezTo>
                      <a:cubicBezTo>
                        <a:pt x="2250" y="4584"/>
                        <a:pt x="1917" y="5763"/>
                        <a:pt x="1500" y="6906"/>
                      </a:cubicBezTo>
                      <a:cubicBezTo>
                        <a:pt x="1048" y="8239"/>
                        <a:pt x="512" y="9704"/>
                        <a:pt x="202" y="11359"/>
                      </a:cubicBezTo>
                      <a:cubicBezTo>
                        <a:pt x="131" y="11763"/>
                        <a:pt x="71" y="12180"/>
                        <a:pt x="36" y="12597"/>
                      </a:cubicBezTo>
                      <a:cubicBezTo>
                        <a:pt x="24" y="12799"/>
                        <a:pt x="12" y="13002"/>
                        <a:pt x="12" y="13204"/>
                      </a:cubicBezTo>
                      <a:cubicBezTo>
                        <a:pt x="12" y="13418"/>
                        <a:pt x="0" y="13609"/>
                        <a:pt x="12" y="13811"/>
                      </a:cubicBezTo>
                      <a:cubicBezTo>
                        <a:pt x="36" y="14573"/>
                        <a:pt x="131" y="15323"/>
                        <a:pt x="298" y="16062"/>
                      </a:cubicBezTo>
                      <a:cubicBezTo>
                        <a:pt x="572" y="17312"/>
                        <a:pt x="988" y="18514"/>
                        <a:pt x="1524" y="19669"/>
                      </a:cubicBezTo>
                      <a:cubicBezTo>
                        <a:pt x="1869" y="20443"/>
                        <a:pt x="2262" y="21193"/>
                        <a:pt x="2691" y="21931"/>
                      </a:cubicBezTo>
                      <a:cubicBezTo>
                        <a:pt x="2987" y="22410"/>
                        <a:pt x="3186" y="22671"/>
                        <a:pt x="3254" y="22671"/>
                      </a:cubicBezTo>
                      <a:cubicBezTo>
                        <a:pt x="3257" y="22671"/>
                        <a:pt x="3260" y="22670"/>
                        <a:pt x="3262" y="22669"/>
                      </a:cubicBezTo>
                      <a:cubicBezTo>
                        <a:pt x="3322" y="22634"/>
                        <a:pt x="3239" y="22312"/>
                        <a:pt x="3036" y="21765"/>
                      </a:cubicBezTo>
                      <a:cubicBezTo>
                        <a:pt x="2846" y="21217"/>
                        <a:pt x="2512" y="20407"/>
                        <a:pt x="2155" y="19419"/>
                      </a:cubicBezTo>
                      <a:cubicBezTo>
                        <a:pt x="1726" y="18276"/>
                        <a:pt x="1405" y="17097"/>
                        <a:pt x="1167" y="15907"/>
                      </a:cubicBezTo>
                      <a:cubicBezTo>
                        <a:pt x="893" y="14454"/>
                        <a:pt x="881" y="12978"/>
                        <a:pt x="1155" y="11525"/>
                      </a:cubicBezTo>
                      <a:cubicBezTo>
                        <a:pt x="1441" y="9989"/>
                        <a:pt x="1941" y="8537"/>
                        <a:pt x="2346" y="7179"/>
                      </a:cubicBezTo>
                      <a:cubicBezTo>
                        <a:pt x="2727" y="5977"/>
                        <a:pt x="3012" y="4739"/>
                        <a:pt x="3179" y="3477"/>
                      </a:cubicBezTo>
                      <a:cubicBezTo>
                        <a:pt x="3298" y="2619"/>
                        <a:pt x="3298" y="1750"/>
                        <a:pt x="3155" y="905"/>
                      </a:cubicBezTo>
                      <a:cubicBezTo>
                        <a:pt x="3048" y="298"/>
                        <a:pt x="2905" y="0"/>
                        <a:pt x="28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3"/>
                <p:cNvSpPr/>
                <p:nvPr/>
              </p:nvSpPr>
              <p:spPr>
                <a:xfrm>
                  <a:off x="6521091" y="1069203"/>
                  <a:ext cx="608525" cy="1181176"/>
                </a:xfrm>
                <a:custGeom>
                  <a:avLst/>
                  <a:gdLst/>
                  <a:ahLst/>
                  <a:cxnLst/>
                  <a:rect l="l" t="t" r="r" b="b"/>
                  <a:pathLst>
                    <a:path w="16420" h="31872" extrusionOk="0">
                      <a:moveTo>
                        <a:pt x="8017" y="0"/>
                      </a:moveTo>
                      <a:cubicBezTo>
                        <a:pt x="7850" y="0"/>
                        <a:pt x="7682" y="6"/>
                        <a:pt x="7513" y="17"/>
                      </a:cubicBezTo>
                      <a:cubicBezTo>
                        <a:pt x="7418" y="17"/>
                        <a:pt x="7311" y="29"/>
                        <a:pt x="7216" y="41"/>
                      </a:cubicBezTo>
                      <a:cubicBezTo>
                        <a:pt x="3072" y="433"/>
                        <a:pt x="0" y="4124"/>
                        <a:pt x="143" y="8244"/>
                      </a:cubicBezTo>
                      <a:cubicBezTo>
                        <a:pt x="274" y="11852"/>
                        <a:pt x="477" y="15495"/>
                        <a:pt x="727" y="16781"/>
                      </a:cubicBezTo>
                      <a:cubicBezTo>
                        <a:pt x="1512" y="20650"/>
                        <a:pt x="4096" y="21722"/>
                        <a:pt x="5108" y="22008"/>
                      </a:cubicBezTo>
                      <a:cubicBezTo>
                        <a:pt x="5404" y="22047"/>
                        <a:pt x="5700" y="22070"/>
                        <a:pt x="6003" y="22070"/>
                      </a:cubicBezTo>
                      <a:cubicBezTo>
                        <a:pt x="6065" y="22070"/>
                        <a:pt x="6128" y="22069"/>
                        <a:pt x="6192" y="22067"/>
                      </a:cubicBezTo>
                      <a:cubicBezTo>
                        <a:pt x="6195" y="22064"/>
                        <a:pt x="6199" y="22062"/>
                        <a:pt x="6202" y="22062"/>
                      </a:cubicBezTo>
                      <a:cubicBezTo>
                        <a:pt x="6209" y="22062"/>
                        <a:pt x="6215" y="22071"/>
                        <a:pt x="6215" y="22079"/>
                      </a:cubicBezTo>
                      <a:lnTo>
                        <a:pt x="6215" y="22091"/>
                      </a:lnTo>
                      <a:lnTo>
                        <a:pt x="6180" y="26710"/>
                      </a:lnTo>
                      <a:cubicBezTo>
                        <a:pt x="6330" y="29629"/>
                        <a:pt x="8351" y="31871"/>
                        <a:pt x="11255" y="31871"/>
                      </a:cubicBezTo>
                      <a:cubicBezTo>
                        <a:pt x="11336" y="31871"/>
                        <a:pt x="11419" y="31869"/>
                        <a:pt x="11502" y="31866"/>
                      </a:cubicBezTo>
                      <a:cubicBezTo>
                        <a:pt x="14526" y="31723"/>
                        <a:pt x="16419" y="29044"/>
                        <a:pt x="16336" y="26032"/>
                      </a:cubicBezTo>
                      <a:lnTo>
                        <a:pt x="15681" y="7208"/>
                      </a:lnTo>
                      <a:cubicBezTo>
                        <a:pt x="15429" y="3127"/>
                        <a:pt x="12038" y="0"/>
                        <a:pt x="8017"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3"/>
                <p:cNvSpPr/>
                <p:nvPr/>
              </p:nvSpPr>
              <p:spPr>
                <a:xfrm>
                  <a:off x="6599623" y="1427212"/>
                  <a:ext cx="46807" cy="44657"/>
                </a:xfrm>
                <a:custGeom>
                  <a:avLst/>
                  <a:gdLst/>
                  <a:ahLst/>
                  <a:cxnLst/>
                  <a:rect l="l" t="t" r="r" b="b"/>
                  <a:pathLst>
                    <a:path w="1263" h="1205" extrusionOk="0">
                      <a:moveTo>
                        <a:pt x="610" y="0"/>
                      </a:moveTo>
                      <a:cubicBezTo>
                        <a:pt x="286" y="0"/>
                        <a:pt x="12" y="258"/>
                        <a:pt x="1" y="596"/>
                      </a:cubicBezTo>
                      <a:cubicBezTo>
                        <a:pt x="12" y="934"/>
                        <a:pt x="275" y="1204"/>
                        <a:pt x="610" y="1204"/>
                      </a:cubicBezTo>
                      <a:cubicBezTo>
                        <a:pt x="617" y="1204"/>
                        <a:pt x="624" y="1204"/>
                        <a:pt x="632" y="1203"/>
                      </a:cubicBezTo>
                      <a:cubicBezTo>
                        <a:pt x="646" y="1204"/>
                        <a:pt x="660" y="1205"/>
                        <a:pt x="674" y="1205"/>
                      </a:cubicBezTo>
                      <a:cubicBezTo>
                        <a:pt x="989" y="1205"/>
                        <a:pt x="1251" y="951"/>
                        <a:pt x="1263" y="620"/>
                      </a:cubicBezTo>
                      <a:cubicBezTo>
                        <a:pt x="1263" y="620"/>
                        <a:pt x="1263" y="620"/>
                        <a:pt x="1263" y="608"/>
                      </a:cubicBezTo>
                      <a:cubicBezTo>
                        <a:pt x="1251" y="275"/>
                        <a:pt x="977" y="1"/>
                        <a:pt x="632" y="1"/>
                      </a:cubicBezTo>
                      <a:cubicBezTo>
                        <a:pt x="624" y="0"/>
                        <a:pt x="617" y="0"/>
                        <a:pt x="6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3"/>
                <p:cNvSpPr/>
                <p:nvPr/>
              </p:nvSpPr>
              <p:spPr>
                <a:xfrm>
                  <a:off x="6566083" y="1380775"/>
                  <a:ext cx="95355" cy="26980"/>
                </a:xfrm>
                <a:custGeom>
                  <a:avLst/>
                  <a:gdLst/>
                  <a:ahLst/>
                  <a:cxnLst/>
                  <a:rect l="l" t="t" r="r" b="b"/>
                  <a:pathLst>
                    <a:path w="2573" h="728" extrusionOk="0">
                      <a:moveTo>
                        <a:pt x="1347" y="0"/>
                      </a:moveTo>
                      <a:cubicBezTo>
                        <a:pt x="1311" y="0"/>
                        <a:pt x="1275" y="1"/>
                        <a:pt x="1239" y="4"/>
                      </a:cubicBezTo>
                      <a:cubicBezTo>
                        <a:pt x="882" y="16"/>
                        <a:pt x="549" y="135"/>
                        <a:pt x="263" y="361"/>
                      </a:cubicBezTo>
                      <a:cubicBezTo>
                        <a:pt x="60" y="527"/>
                        <a:pt x="1" y="682"/>
                        <a:pt x="37" y="718"/>
                      </a:cubicBezTo>
                      <a:cubicBezTo>
                        <a:pt x="44" y="724"/>
                        <a:pt x="54" y="727"/>
                        <a:pt x="67" y="727"/>
                      </a:cubicBezTo>
                      <a:cubicBezTo>
                        <a:pt x="203" y="727"/>
                        <a:pt x="644" y="417"/>
                        <a:pt x="1263" y="385"/>
                      </a:cubicBezTo>
                      <a:cubicBezTo>
                        <a:pt x="1288" y="384"/>
                        <a:pt x="1312" y="383"/>
                        <a:pt x="1337" y="383"/>
                      </a:cubicBezTo>
                      <a:cubicBezTo>
                        <a:pt x="1902" y="383"/>
                        <a:pt x="2336" y="605"/>
                        <a:pt x="2487" y="605"/>
                      </a:cubicBezTo>
                      <a:cubicBezTo>
                        <a:pt x="2511" y="605"/>
                        <a:pt x="2528" y="599"/>
                        <a:pt x="2537" y="587"/>
                      </a:cubicBezTo>
                      <a:cubicBezTo>
                        <a:pt x="2573" y="551"/>
                        <a:pt x="2477" y="408"/>
                        <a:pt x="2263" y="266"/>
                      </a:cubicBezTo>
                      <a:cubicBezTo>
                        <a:pt x="1985" y="94"/>
                        <a:pt x="1668" y="0"/>
                        <a:pt x="1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3"/>
                <p:cNvSpPr/>
                <p:nvPr/>
              </p:nvSpPr>
              <p:spPr>
                <a:xfrm>
                  <a:off x="6841446" y="1424988"/>
                  <a:ext cx="47251" cy="44657"/>
                </a:xfrm>
                <a:custGeom>
                  <a:avLst/>
                  <a:gdLst/>
                  <a:ahLst/>
                  <a:cxnLst/>
                  <a:rect l="l" t="t" r="r" b="b"/>
                  <a:pathLst>
                    <a:path w="1275" h="1205" extrusionOk="0">
                      <a:moveTo>
                        <a:pt x="610" y="1"/>
                      </a:moveTo>
                      <a:cubicBezTo>
                        <a:pt x="286" y="1"/>
                        <a:pt x="12" y="259"/>
                        <a:pt x="0" y="585"/>
                      </a:cubicBezTo>
                      <a:cubicBezTo>
                        <a:pt x="0" y="585"/>
                        <a:pt x="0" y="597"/>
                        <a:pt x="0" y="597"/>
                      </a:cubicBezTo>
                      <a:cubicBezTo>
                        <a:pt x="12" y="942"/>
                        <a:pt x="298" y="1204"/>
                        <a:pt x="631" y="1204"/>
                      </a:cubicBezTo>
                      <a:cubicBezTo>
                        <a:pt x="639" y="1204"/>
                        <a:pt x="646" y="1204"/>
                        <a:pt x="654" y="1204"/>
                      </a:cubicBezTo>
                      <a:cubicBezTo>
                        <a:pt x="989" y="1204"/>
                        <a:pt x="1263" y="946"/>
                        <a:pt x="1274" y="608"/>
                      </a:cubicBezTo>
                      <a:cubicBezTo>
                        <a:pt x="1262" y="263"/>
                        <a:pt x="977" y="1"/>
                        <a:pt x="631" y="1"/>
                      </a:cubicBezTo>
                      <a:cubicBezTo>
                        <a:pt x="624" y="1"/>
                        <a:pt x="617" y="1"/>
                        <a:pt x="6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3"/>
                <p:cNvSpPr/>
                <p:nvPr/>
              </p:nvSpPr>
              <p:spPr>
                <a:xfrm>
                  <a:off x="6814948" y="1374586"/>
                  <a:ext cx="95355" cy="26980"/>
                </a:xfrm>
                <a:custGeom>
                  <a:avLst/>
                  <a:gdLst/>
                  <a:ahLst/>
                  <a:cxnLst/>
                  <a:rect l="l" t="t" r="r" b="b"/>
                  <a:pathLst>
                    <a:path w="2573" h="728" extrusionOk="0">
                      <a:moveTo>
                        <a:pt x="1347" y="0"/>
                      </a:moveTo>
                      <a:cubicBezTo>
                        <a:pt x="1311" y="0"/>
                        <a:pt x="1275" y="2"/>
                        <a:pt x="1239" y="4"/>
                      </a:cubicBezTo>
                      <a:cubicBezTo>
                        <a:pt x="882" y="16"/>
                        <a:pt x="549" y="135"/>
                        <a:pt x="263" y="361"/>
                      </a:cubicBezTo>
                      <a:cubicBezTo>
                        <a:pt x="60" y="528"/>
                        <a:pt x="1" y="683"/>
                        <a:pt x="37" y="718"/>
                      </a:cubicBezTo>
                      <a:cubicBezTo>
                        <a:pt x="44" y="725"/>
                        <a:pt x="54" y="727"/>
                        <a:pt x="67" y="727"/>
                      </a:cubicBezTo>
                      <a:cubicBezTo>
                        <a:pt x="203" y="727"/>
                        <a:pt x="644" y="417"/>
                        <a:pt x="1263" y="385"/>
                      </a:cubicBezTo>
                      <a:cubicBezTo>
                        <a:pt x="1289" y="384"/>
                        <a:pt x="1314" y="384"/>
                        <a:pt x="1339" y="384"/>
                      </a:cubicBezTo>
                      <a:cubicBezTo>
                        <a:pt x="1910" y="384"/>
                        <a:pt x="2347" y="602"/>
                        <a:pt x="2493" y="602"/>
                      </a:cubicBezTo>
                      <a:cubicBezTo>
                        <a:pt x="2514" y="602"/>
                        <a:pt x="2528" y="597"/>
                        <a:pt x="2537" y="587"/>
                      </a:cubicBezTo>
                      <a:cubicBezTo>
                        <a:pt x="2573" y="552"/>
                        <a:pt x="2489" y="409"/>
                        <a:pt x="2263" y="266"/>
                      </a:cubicBezTo>
                      <a:cubicBezTo>
                        <a:pt x="1985" y="95"/>
                        <a:pt x="1668" y="0"/>
                        <a:pt x="1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3"/>
                <p:cNvSpPr/>
                <p:nvPr/>
              </p:nvSpPr>
              <p:spPr>
                <a:xfrm>
                  <a:off x="6665369" y="1381775"/>
                  <a:ext cx="72860" cy="210946"/>
                </a:xfrm>
                <a:custGeom>
                  <a:avLst/>
                  <a:gdLst/>
                  <a:ahLst/>
                  <a:cxnLst/>
                  <a:rect l="l" t="t" r="r" b="b"/>
                  <a:pathLst>
                    <a:path w="1966" h="5692" extrusionOk="0">
                      <a:moveTo>
                        <a:pt x="1880" y="0"/>
                      </a:moveTo>
                      <a:cubicBezTo>
                        <a:pt x="1801" y="0"/>
                        <a:pt x="1222" y="1515"/>
                        <a:pt x="572" y="3394"/>
                      </a:cubicBezTo>
                      <a:cubicBezTo>
                        <a:pt x="417" y="3858"/>
                        <a:pt x="275" y="4310"/>
                        <a:pt x="120" y="4751"/>
                      </a:cubicBezTo>
                      <a:cubicBezTo>
                        <a:pt x="25" y="4953"/>
                        <a:pt x="1" y="5192"/>
                        <a:pt x="60" y="5418"/>
                      </a:cubicBezTo>
                      <a:cubicBezTo>
                        <a:pt x="120" y="5549"/>
                        <a:pt x="227" y="5632"/>
                        <a:pt x="358" y="5668"/>
                      </a:cubicBezTo>
                      <a:cubicBezTo>
                        <a:pt x="453" y="5680"/>
                        <a:pt x="560" y="5692"/>
                        <a:pt x="656" y="5692"/>
                      </a:cubicBezTo>
                      <a:cubicBezTo>
                        <a:pt x="1358" y="5692"/>
                        <a:pt x="1787" y="5680"/>
                        <a:pt x="1787" y="5644"/>
                      </a:cubicBezTo>
                      <a:cubicBezTo>
                        <a:pt x="1787" y="5608"/>
                        <a:pt x="1370" y="5549"/>
                        <a:pt x="679" y="5501"/>
                      </a:cubicBezTo>
                      <a:cubicBezTo>
                        <a:pt x="501" y="5501"/>
                        <a:pt x="334" y="5465"/>
                        <a:pt x="298" y="5346"/>
                      </a:cubicBezTo>
                      <a:cubicBezTo>
                        <a:pt x="275" y="5168"/>
                        <a:pt x="310" y="4989"/>
                        <a:pt x="394" y="4834"/>
                      </a:cubicBezTo>
                      <a:cubicBezTo>
                        <a:pt x="548" y="4406"/>
                        <a:pt x="691" y="3953"/>
                        <a:pt x="858" y="3489"/>
                      </a:cubicBezTo>
                      <a:cubicBezTo>
                        <a:pt x="1501" y="1596"/>
                        <a:pt x="1965" y="24"/>
                        <a:pt x="1882" y="0"/>
                      </a:cubicBezTo>
                      <a:cubicBezTo>
                        <a:pt x="1881" y="0"/>
                        <a:pt x="1881" y="0"/>
                        <a:pt x="18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3"/>
                <p:cNvSpPr/>
                <p:nvPr/>
              </p:nvSpPr>
              <p:spPr>
                <a:xfrm>
                  <a:off x="6750980" y="1811979"/>
                  <a:ext cx="217579" cy="121372"/>
                </a:xfrm>
                <a:custGeom>
                  <a:avLst/>
                  <a:gdLst/>
                  <a:ahLst/>
                  <a:cxnLst/>
                  <a:rect l="l" t="t" r="r" b="b"/>
                  <a:pathLst>
                    <a:path w="5871" h="3275" extrusionOk="0">
                      <a:moveTo>
                        <a:pt x="5870" y="1"/>
                      </a:moveTo>
                      <a:lnTo>
                        <a:pt x="5870" y="1"/>
                      </a:lnTo>
                      <a:cubicBezTo>
                        <a:pt x="2922" y="1934"/>
                        <a:pt x="455" y="2014"/>
                        <a:pt x="66" y="2014"/>
                      </a:cubicBezTo>
                      <a:cubicBezTo>
                        <a:pt x="31" y="2014"/>
                        <a:pt x="12" y="2013"/>
                        <a:pt x="12" y="2013"/>
                      </a:cubicBezTo>
                      <a:lnTo>
                        <a:pt x="1" y="3263"/>
                      </a:lnTo>
                      <a:cubicBezTo>
                        <a:pt x="164" y="3271"/>
                        <a:pt x="324" y="3275"/>
                        <a:pt x="479" y="3275"/>
                      </a:cubicBezTo>
                      <a:cubicBezTo>
                        <a:pt x="5035" y="3275"/>
                        <a:pt x="5870" y="1"/>
                        <a:pt x="5870"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3"/>
                <p:cNvSpPr/>
                <p:nvPr/>
              </p:nvSpPr>
              <p:spPr>
                <a:xfrm>
                  <a:off x="6742160" y="1631900"/>
                  <a:ext cx="81236" cy="55219"/>
                </a:xfrm>
                <a:custGeom>
                  <a:avLst/>
                  <a:gdLst/>
                  <a:ahLst/>
                  <a:cxnLst/>
                  <a:rect l="l" t="t" r="r" b="b"/>
                  <a:pathLst>
                    <a:path w="2192" h="1490" extrusionOk="0">
                      <a:moveTo>
                        <a:pt x="1095" y="0"/>
                      </a:moveTo>
                      <a:cubicBezTo>
                        <a:pt x="694" y="0"/>
                        <a:pt x="320" y="188"/>
                        <a:pt x="84" y="502"/>
                      </a:cubicBezTo>
                      <a:lnTo>
                        <a:pt x="48" y="526"/>
                      </a:lnTo>
                      <a:cubicBezTo>
                        <a:pt x="0" y="609"/>
                        <a:pt x="0" y="705"/>
                        <a:pt x="48" y="788"/>
                      </a:cubicBezTo>
                      <a:cubicBezTo>
                        <a:pt x="108" y="859"/>
                        <a:pt x="179" y="919"/>
                        <a:pt x="250" y="967"/>
                      </a:cubicBezTo>
                      <a:cubicBezTo>
                        <a:pt x="524" y="1193"/>
                        <a:pt x="822" y="1360"/>
                        <a:pt x="1155" y="1455"/>
                      </a:cubicBezTo>
                      <a:cubicBezTo>
                        <a:pt x="1233" y="1478"/>
                        <a:pt x="1313" y="1489"/>
                        <a:pt x="1393" y="1489"/>
                      </a:cubicBezTo>
                      <a:cubicBezTo>
                        <a:pt x="1641" y="1489"/>
                        <a:pt x="1886" y="1379"/>
                        <a:pt x="2048" y="1181"/>
                      </a:cubicBezTo>
                      <a:cubicBezTo>
                        <a:pt x="2191" y="931"/>
                        <a:pt x="2155" y="609"/>
                        <a:pt x="1965" y="383"/>
                      </a:cubicBezTo>
                      <a:cubicBezTo>
                        <a:pt x="1763" y="157"/>
                        <a:pt x="1465" y="14"/>
                        <a:pt x="1167" y="2"/>
                      </a:cubicBezTo>
                      <a:cubicBezTo>
                        <a:pt x="1143" y="1"/>
                        <a:pt x="1119" y="0"/>
                        <a:pt x="10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3"/>
                <p:cNvSpPr/>
                <p:nvPr/>
              </p:nvSpPr>
              <p:spPr>
                <a:xfrm>
                  <a:off x="6728929" y="1605031"/>
                  <a:ext cx="82977" cy="74639"/>
                </a:xfrm>
                <a:custGeom>
                  <a:avLst/>
                  <a:gdLst/>
                  <a:ahLst/>
                  <a:cxnLst/>
                  <a:rect l="l" t="t" r="r" b="b"/>
                  <a:pathLst>
                    <a:path w="2239" h="2014" extrusionOk="0">
                      <a:moveTo>
                        <a:pt x="2112" y="0"/>
                      </a:moveTo>
                      <a:cubicBezTo>
                        <a:pt x="2111" y="0"/>
                        <a:pt x="2109" y="1"/>
                        <a:pt x="2108" y="1"/>
                      </a:cubicBezTo>
                      <a:cubicBezTo>
                        <a:pt x="1989" y="1"/>
                        <a:pt x="2024" y="727"/>
                        <a:pt x="1405" y="1275"/>
                      </a:cubicBezTo>
                      <a:cubicBezTo>
                        <a:pt x="798" y="1823"/>
                        <a:pt x="0" y="1775"/>
                        <a:pt x="0" y="1882"/>
                      </a:cubicBezTo>
                      <a:cubicBezTo>
                        <a:pt x="0" y="1930"/>
                        <a:pt x="179" y="2013"/>
                        <a:pt x="512" y="2013"/>
                      </a:cubicBezTo>
                      <a:cubicBezTo>
                        <a:pt x="953" y="2001"/>
                        <a:pt x="1358" y="1835"/>
                        <a:pt x="1691" y="1549"/>
                      </a:cubicBezTo>
                      <a:cubicBezTo>
                        <a:pt x="2000" y="1275"/>
                        <a:pt x="2191" y="882"/>
                        <a:pt x="2227" y="477"/>
                      </a:cubicBezTo>
                      <a:cubicBezTo>
                        <a:pt x="2238" y="177"/>
                        <a:pt x="2160" y="0"/>
                        <a:pt x="21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3"/>
                <p:cNvSpPr/>
                <p:nvPr/>
              </p:nvSpPr>
              <p:spPr>
                <a:xfrm>
                  <a:off x="6802162" y="1336524"/>
                  <a:ext cx="118296" cy="31093"/>
                </a:xfrm>
                <a:custGeom>
                  <a:avLst/>
                  <a:gdLst/>
                  <a:ahLst/>
                  <a:cxnLst/>
                  <a:rect l="l" t="t" r="r" b="b"/>
                  <a:pathLst>
                    <a:path w="3192" h="839" extrusionOk="0">
                      <a:moveTo>
                        <a:pt x="1450" y="1"/>
                      </a:moveTo>
                      <a:cubicBezTo>
                        <a:pt x="1105" y="1"/>
                        <a:pt x="758" y="66"/>
                        <a:pt x="429" y="197"/>
                      </a:cubicBezTo>
                      <a:cubicBezTo>
                        <a:pt x="144" y="328"/>
                        <a:pt x="1" y="483"/>
                        <a:pt x="24" y="567"/>
                      </a:cubicBezTo>
                      <a:cubicBezTo>
                        <a:pt x="65" y="668"/>
                        <a:pt x="301" y="677"/>
                        <a:pt x="645" y="677"/>
                      </a:cubicBezTo>
                      <a:cubicBezTo>
                        <a:pt x="723" y="677"/>
                        <a:pt x="807" y="677"/>
                        <a:pt x="896" y="677"/>
                      </a:cubicBezTo>
                      <a:cubicBezTo>
                        <a:pt x="1104" y="677"/>
                        <a:pt x="1338" y="679"/>
                        <a:pt x="1584" y="698"/>
                      </a:cubicBezTo>
                      <a:cubicBezTo>
                        <a:pt x="2148" y="739"/>
                        <a:pt x="2637" y="838"/>
                        <a:pt x="2914" y="838"/>
                      </a:cubicBezTo>
                      <a:cubicBezTo>
                        <a:pt x="3035" y="838"/>
                        <a:pt x="3115" y="820"/>
                        <a:pt x="3144" y="769"/>
                      </a:cubicBezTo>
                      <a:cubicBezTo>
                        <a:pt x="3192" y="686"/>
                        <a:pt x="3072" y="519"/>
                        <a:pt x="2799" y="352"/>
                      </a:cubicBezTo>
                      <a:cubicBezTo>
                        <a:pt x="2381" y="120"/>
                        <a:pt x="1916" y="1"/>
                        <a:pt x="14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3"/>
                <p:cNvSpPr/>
                <p:nvPr/>
              </p:nvSpPr>
              <p:spPr>
                <a:xfrm>
                  <a:off x="6572717" y="1327926"/>
                  <a:ext cx="89166" cy="30167"/>
                </a:xfrm>
                <a:custGeom>
                  <a:avLst/>
                  <a:gdLst/>
                  <a:ahLst/>
                  <a:cxnLst/>
                  <a:rect l="l" t="t" r="r" b="b"/>
                  <a:pathLst>
                    <a:path w="2406" h="814" extrusionOk="0">
                      <a:moveTo>
                        <a:pt x="1287" y="0"/>
                      </a:moveTo>
                      <a:cubicBezTo>
                        <a:pt x="920" y="0"/>
                        <a:pt x="554" y="122"/>
                        <a:pt x="250" y="358"/>
                      </a:cubicBezTo>
                      <a:cubicBezTo>
                        <a:pt x="60" y="525"/>
                        <a:pt x="0" y="680"/>
                        <a:pt x="48" y="751"/>
                      </a:cubicBezTo>
                      <a:cubicBezTo>
                        <a:pt x="87" y="796"/>
                        <a:pt x="154" y="813"/>
                        <a:pt x="244" y="813"/>
                      </a:cubicBezTo>
                      <a:cubicBezTo>
                        <a:pt x="461" y="813"/>
                        <a:pt x="811" y="717"/>
                        <a:pt x="1215" y="691"/>
                      </a:cubicBezTo>
                      <a:cubicBezTo>
                        <a:pt x="1322" y="685"/>
                        <a:pt x="1426" y="683"/>
                        <a:pt x="1526" y="683"/>
                      </a:cubicBezTo>
                      <a:cubicBezTo>
                        <a:pt x="1674" y="683"/>
                        <a:pt x="1811" y="687"/>
                        <a:pt x="1930" y="687"/>
                      </a:cubicBezTo>
                      <a:cubicBezTo>
                        <a:pt x="2150" y="687"/>
                        <a:pt x="2308" y="672"/>
                        <a:pt x="2358" y="584"/>
                      </a:cubicBezTo>
                      <a:cubicBezTo>
                        <a:pt x="2405" y="501"/>
                        <a:pt x="2322" y="358"/>
                        <a:pt x="2108" y="215"/>
                      </a:cubicBezTo>
                      <a:cubicBezTo>
                        <a:pt x="1850" y="71"/>
                        <a:pt x="1568" y="0"/>
                        <a:pt x="12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3"/>
                <p:cNvSpPr/>
                <p:nvPr/>
              </p:nvSpPr>
              <p:spPr>
                <a:xfrm>
                  <a:off x="6476506" y="1727702"/>
                  <a:ext cx="281990" cy="608970"/>
                </a:xfrm>
                <a:custGeom>
                  <a:avLst/>
                  <a:gdLst/>
                  <a:ahLst/>
                  <a:cxnLst/>
                  <a:rect l="l" t="t" r="r" b="b"/>
                  <a:pathLst>
                    <a:path w="7609" h="16432" extrusionOk="0">
                      <a:moveTo>
                        <a:pt x="656" y="1"/>
                      </a:moveTo>
                      <a:cubicBezTo>
                        <a:pt x="1" y="2954"/>
                        <a:pt x="1203" y="6002"/>
                        <a:pt x="2715" y="8621"/>
                      </a:cubicBezTo>
                      <a:cubicBezTo>
                        <a:pt x="3287" y="9609"/>
                        <a:pt x="3906" y="10574"/>
                        <a:pt x="4251" y="11669"/>
                      </a:cubicBezTo>
                      <a:cubicBezTo>
                        <a:pt x="4597" y="12764"/>
                        <a:pt x="4609" y="14015"/>
                        <a:pt x="4001" y="14979"/>
                      </a:cubicBezTo>
                      <a:cubicBezTo>
                        <a:pt x="4105" y="15015"/>
                        <a:pt x="4210" y="15033"/>
                        <a:pt x="4313" y="15033"/>
                      </a:cubicBezTo>
                      <a:cubicBezTo>
                        <a:pt x="4651" y="15033"/>
                        <a:pt x="4968" y="14848"/>
                        <a:pt x="5132" y="14538"/>
                      </a:cubicBezTo>
                      <a:cubicBezTo>
                        <a:pt x="5192" y="15134"/>
                        <a:pt x="5240" y="15741"/>
                        <a:pt x="5299" y="16336"/>
                      </a:cubicBezTo>
                      <a:cubicBezTo>
                        <a:pt x="5450" y="16402"/>
                        <a:pt x="5606" y="16432"/>
                        <a:pt x="5762" y="16432"/>
                      </a:cubicBezTo>
                      <a:cubicBezTo>
                        <a:pt x="6371" y="16432"/>
                        <a:pt x="6979" y="15976"/>
                        <a:pt x="7264" y="15408"/>
                      </a:cubicBezTo>
                      <a:cubicBezTo>
                        <a:pt x="7609" y="14681"/>
                        <a:pt x="7585" y="13836"/>
                        <a:pt x="7549" y="13038"/>
                      </a:cubicBezTo>
                      <a:cubicBezTo>
                        <a:pt x="7442" y="10681"/>
                        <a:pt x="7526" y="7895"/>
                        <a:pt x="7418" y="5537"/>
                      </a:cubicBezTo>
                      <a:lnTo>
                        <a:pt x="3216" y="4680"/>
                      </a:lnTo>
                      <a:lnTo>
                        <a:pt x="6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3"/>
                <p:cNvSpPr/>
                <p:nvPr/>
              </p:nvSpPr>
              <p:spPr>
                <a:xfrm>
                  <a:off x="6677748" y="1006163"/>
                  <a:ext cx="554232" cy="1355951"/>
                </a:xfrm>
                <a:custGeom>
                  <a:avLst/>
                  <a:gdLst/>
                  <a:ahLst/>
                  <a:cxnLst/>
                  <a:rect l="l" t="t" r="r" b="b"/>
                  <a:pathLst>
                    <a:path w="14955" h="36588" extrusionOk="0">
                      <a:moveTo>
                        <a:pt x="4096" y="0"/>
                      </a:moveTo>
                      <a:cubicBezTo>
                        <a:pt x="3168" y="0"/>
                        <a:pt x="2257" y="193"/>
                        <a:pt x="1429" y="634"/>
                      </a:cubicBezTo>
                      <a:cubicBezTo>
                        <a:pt x="703" y="1015"/>
                        <a:pt x="0" y="1765"/>
                        <a:pt x="179" y="2563"/>
                      </a:cubicBezTo>
                      <a:cubicBezTo>
                        <a:pt x="310" y="3206"/>
                        <a:pt x="929" y="3599"/>
                        <a:pt x="1500" y="3920"/>
                      </a:cubicBezTo>
                      <a:lnTo>
                        <a:pt x="6669" y="6863"/>
                      </a:lnTo>
                      <a:lnTo>
                        <a:pt x="6669" y="6863"/>
                      </a:lnTo>
                      <a:cubicBezTo>
                        <a:pt x="8153" y="9887"/>
                        <a:pt x="8332" y="13395"/>
                        <a:pt x="8227" y="16779"/>
                      </a:cubicBezTo>
                      <a:cubicBezTo>
                        <a:pt x="8108" y="20244"/>
                        <a:pt x="7727" y="23732"/>
                        <a:pt x="8299" y="27149"/>
                      </a:cubicBezTo>
                      <a:cubicBezTo>
                        <a:pt x="8525" y="28495"/>
                        <a:pt x="8894" y="29864"/>
                        <a:pt x="8692" y="31198"/>
                      </a:cubicBezTo>
                      <a:cubicBezTo>
                        <a:pt x="8561" y="31995"/>
                        <a:pt x="8251" y="32733"/>
                        <a:pt x="8084" y="33519"/>
                      </a:cubicBezTo>
                      <a:cubicBezTo>
                        <a:pt x="7930" y="34305"/>
                        <a:pt x="7953" y="35186"/>
                        <a:pt x="8442" y="35817"/>
                      </a:cubicBezTo>
                      <a:cubicBezTo>
                        <a:pt x="8836" y="36327"/>
                        <a:pt x="9494" y="36588"/>
                        <a:pt x="10147" y="36588"/>
                      </a:cubicBezTo>
                      <a:cubicBezTo>
                        <a:pt x="10302" y="36588"/>
                        <a:pt x="10457" y="36573"/>
                        <a:pt x="10609" y="36543"/>
                      </a:cubicBezTo>
                      <a:cubicBezTo>
                        <a:pt x="11394" y="36365"/>
                        <a:pt x="12109" y="35936"/>
                        <a:pt x="12645" y="35329"/>
                      </a:cubicBezTo>
                      <a:cubicBezTo>
                        <a:pt x="13847" y="34055"/>
                        <a:pt x="14478" y="32305"/>
                        <a:pt x="14716" y="30566"/>
                      </a:cubicBezTo>
                      <a:cubicBezTo>
                        <a:pt x="14954" y="28816"/>
                        <a:pt x="14823" y="27042"/>
                        <a:pt x="14692" y="25292"/>
                      </a:cubicBezTo>
                      <a:cubicBezTo>
                        <a:pt x="14347" y="20720"/>
                        <a:pt x="14002" y="16148"/>
                        <a:pt x="13668" y="11588"/>
                      </a:cubicBezTo>
                      <a:cubicBezTo>
                        <a:pt x="13514" y="9612"/>
                        <a:pt x="13359" y="7587"/>
                        <a:pt x="12561" y="5778"/>
                      </a:cubicBezTo>
                      <a:cubicBezTo>
                        <a:pt x="11692" y="3885"/>
                        <a:pt x="10251" y="2325"/>
                        <a:pt x="8454" y="1277"/>
                      </a:cubicBezTo>
                      <a:cubicBezTo>
                        <a:pt x="7144" y="505"/>
                        <a:pt x="5598" y="0"/>
                        <a:pt x="40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3"/>
                <p:cNvSpPr/>
                <p:nvPr/>
              </p:nvSpPr>
              <p:spPr>
                <a:xfrm>
                  <a:off x="6895704" y="1231085"/>
                  <a:ext cx="133750" cy="936173"/>
                </a:xfrm>
                <a:custGeom>
                  <a:avLst/>
                  <a:gdLst/>
                  <a:ahLst/>
                  <a:cxnLst/>
                  <a:rect l="l" t="t" r="r" b="b"/>
                  <a:pathLst>
                    <a:path w="3609" h="25261" extrusionOk="0">
                      <a:moveTo>
                        <a:pt x="54" y="0"/>
                      </a:moveTo>
                      <a:cubicBezTo>
                        <a:pt x="46" y="0"/>
                        <a:pt x="41" y="2"/>
                        <a:pt x="37" y="6"/>
                      </a:cubicBezTo>
                      <a:cubicBezTo>
                        <a:pt x="1" y="30"/>
                        <a:pt x="48" y="114"/>
                        <a:pt x="144" y="268"/>
                      </a:cubicBezTo>
                      <a:lnTo>
                        <a:pt x="322" y="530"/>
                      </a:lnTo>
                      <a:cubicBezTo>
                        <a:pt x="382" y="637"/>
                        <a:pt x="465" y="756"/>
                        <a:pt x="548" y="899"/>
                      </a:cubicBezTo>
                      <a:cubicBezTo>
                        <a:pt x="1001" y="1685"/>
                        <a:pt x="1334" y="2542"/>
                        <a:pt x="1525" y="3435"/>
                      </a:cubicBezTo>
                      <a:cubicBezTo>
                        <a:pt x="1775" y="4769"/>
                        <a:pt x="1834" y="6126"/>
                        <a:pt x="1691" y="7472"/>
                      </a:cubicBezTo>
                      <a:cubicBezTo>
                        <a:pt x="1549" y="9008"/>
                        <a:pt x="1168" y="10686"/>
                        <a:pt x="858" y="12484"/>
                      </a:cubicBezTo>
                      <a:cubicBezTo>
                        <a:pt x="537" y="14294"/>
                        <a:pt x="358" y="16092"/>
                        <a:pt x="560" y="17711"/>
                      </a:cubicBezTo>
                      <a:cubicBezTo>
                        <a:pt x="739" y="19140"/>
                        <a:pt x="1108" y="20521"/>
                        <a:pt x="1656" y="21842"/>
                      </a:cubicBezTo>
                      <a:cubicBezTo>
                        <a:pt x="2025" y="22735"/>
                        <a:pt x="2442" y="23593"/>
                        <a:pt x="2930" y="24414"/>
                      </a:cubicBezTo>
                      <a:cubicBezTo>
                        <a:pt x="3262" y="24964"/>
                        <a:pt x="3484" y="25261"/>
                        <a:pt x="3543" y="25261"/>
                      </a:cubicBezTo>
                      <a:cubicBezTo>
                        <a:pt x="3545" y="25261"/>
                        <a:pt x="3547" y="25260"/>
                        <a:pt x="3549" y="25259"/>
                      </a:cubicBezTo>
                      <a:cubicBezTo>
                        <a:pt x="3608" y="25224"/>
                        <a:pt x="3501" y="24878"/>
                        <a:pt x="3263" y="24247"/>
                      </a:cubicBezTo>
                      <a:cubicBezTo>
                        <a:pt x="3025" y="23628"/>
                        <a:pt x="2656" y="22747"/>
                        <a:pt x="2287" y="21628"/>
                      </a:cubicBezTo>
                      <a:cubicBezTo>
                        <a:pt x="1858" y="20330"/>
                        <a:pt x="1561" y="18997"/>
                        <a:pt x="1430" y="17640"/>
                      </a:cubicBezTo>
                      <a:cubicBezTo>
                        <a:pt x="1287" y="16127"/>
                        <a:pt x="1477" y="14437"/>
                        <a:pt x="1787" y="12675"/>
                      </a:cubicBezTo>
                      <a:cubicBezTo>
                        <a:pt x="2108" y="10924"/>
                        <a:pt x="2465" y="9186"/>
                        <a:pt x="2561" y="7567"/>
                      </a:cubicBezTo>
                      <a:cubicBezTo>
                        <a:pt x="2680" y="6126"/>
                        <a:pt x="2549" y="4686"/>
                        <a:pt x="2168" y="3281"/>
                      </a:cubicBezTo>
                      <a:cubicBezTo>
                        <a:pt x="1918" y="2340"/>
                        <a:pt x="1465" y="1459"/>
                        <a:pt x="846" y="697"/>
                      </a:cubicBezTo>
                      <a:cubicBezTo>
                        <a:pt x="727" y="566"/>
                        <a:pt x="620" y="459"/>
                        <a:pt x="537" y="364"/>
                      </a:cubicBezTo>
                      <a:cubicBezTo>
                        <a:pt x="453" y="280"/>
                        <a:pt x="370" y="209"/>
                        <a:pt x="287" y="137"/>
                      </a:cubicBezTo>
                      <a:cubicBezTo>
                        <a:pt x="168" y="48"/>
                        <a:pt x="90" y="0"/>
                        <a:pt x="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3"/>
                <p:cNvSpPr/>
                <p:nvPr/>
              </p:nvSpPr>
              <p:spPr>
                <a:xfrm>
                  <a:off x="6733339" y="1055231"/>
                  <a:ext cx="499532" cy="263904"/>
                </a:xfrm>
                <a:custGeom>
                  <a:avLst/>
                  <a:gdLst/>
                  <a:ahLst/>
                  <a:cxnLst/>
                  <a:rect l="l" t="t" r="r" b="b"/>
                  <a:pathLst>
                    <a:path w="13479" h="7121" extrusionOk="0">
                      <a:moveTo>
                        <a:pt x="0" y="1"/>
                      </a:moveTo>
                      <a:cubicBezTo>
                        <a:pt x="36" y="37"/>
                        <a:pt x="72" y="72"/>
                        <a:pt x="107" y="108"/>
                      </a:cubicBezTo>
                      <a:lnTo>
                        <a:pt x="453" y="394"/>
                      </a:lnTo>
                      <a:cubicBezTo>
                        <a:pt x="608" y="513"/>
                        <a:pt x="786" y="668"/>
                        <a:pt x="1012" y="834"/>
                      </a:cubicBezTo>
                      <a:cubicBezTo>
                        <a:pt x="1227" y="1013"/>
                        <a:pt x="1465" y="1203"/>
                        <a:pt x="1751" y="1406"/>
                      </a:cubicBezTo>
                      <a:cubicBezTo>
                        <a:pt x="2310" y="1822"/>
                        <a:pt x="2989" y="2299"/>
                        <a:pt x="3763" y="2799"/>
                      </a:cubicBezTo>
                      <a:cubicBezTo>
                        <a:pt x="4537" y="3299"/>
                        <a:pt x="5418" y="3799"/>
                        <a:pt x="6346" y="4299"/>
                      </a:cubicBezTo>
                      <a:cubicBezTo>
                        <a:pt x="7287" y="4799"/>
                        <a:pt x="8204" y="5216"/>
                        <a:pt x="9061" y="5585"/>
                      </a:cubicBezTo>
                      <a:cubicBezTo>
                        <a:pt x="9906" y="5942"/>
                        <a:pt x="10680" y="6240"/>
                        <a:pt x="11335" y="6466"/>
                      </a:cubicBezTo>
                      <a:cubicBezTo>
                        <a:pt x="11657" y="6585"/>
                        <a:pt x="11966" y="6668"/>
                        <a:pt x="12240" y="6752"/>
                      </a:cubicBezTo>
                      <a:cubicBezTo>
                        <a:pt x="12514" y="6835"/>
                        <a:pt x="12728" y="6906"/>
                        <a:pt x="12919" y="6966"/>
                      </a:cubicBezTo>
                      <a:lnTo>
                        <a:pt x="13347" y="7085"/>
                      </a:lnTo>
                      <a:cubicBezTo>
                        <a:pt x="13383" y="7097"/>
                        <a:pt x="13431" y="7109"/>
                        <a:pt x="13478" y="7121"/>
                      </a:cubicBezTo>
                      <a:cubicBezTo>
                        <a:pt x="13431" y="7097"/>
                        <a:pt x="13383" y="7085"/>
                        <a:pt x="13335" y="7073"/>
                      </a:cubicBezTo>
                      <a:lnTo>
                        <a:pt x="12907" y="6930"/>
                      </a:lnTo>
                      <a:cubicBezTo>
                        <a:pt x="12728" y="6871"/>
                        <a:pt x="12502" y="6799"/>
                        <a:pt x="12240" y="6704"/>
                      </a:cubicBezTo>
                      <a:cubicBezTo>
                        <a:pt x="11966" y="6609"/>
                        <a:pt x="11680" y="6525"/>
                        <a:pt x="11347" y="6394"/>
                      </a:cubicBezTo>
                      <a:cubicBezTo>
                        <a:pt x="10692" y="6168"/>
                        <a:pt x="9930" y="5859"/>
                        <a:pt x="9097" y="5490"/>
                      </a:cubicBezTo>
                      <a:cubicBezTo>
                        <a:pt x="8263" y="5132"/>
                        <a:pt x="7346" y="4704"/>
                        <a:pt x="6406" y="4204"/>
                      </a:cubicBezTo>
                      <a:cubicBezTo>
                        <a:pt x="5465" y="3716"/>
                        <a:pt x="4596" y="3204"/>
                        <a:pt x="3822" y="2715"/>
                      </a:cubicBezTo>
                      <a:cubicBezTo>
                        <a:pt x="3036" y="2227"/>
                        <a:pt x="2358" y="1763"/>
                        <a:pt x="1786" y="1346"/>
                      </a:cubicBezTo>
                      <a:cubicBezTo>
                        <a:pt x="1512" y="1144"/>
                        <a:pt x="1262" y="953"/>
                        <a:pt x="1036" y="787"/>
                      </a:cubicBezTo>
                      <a:cubicBezTo>
                        <a:pt x="822" y="632"/>
                        <a:pt x="631" y="477"/>
                        <a:pt x="477" y="358"/>
                      </a:cubicBezTo>
                      <a:lnTo>
                        <a:pt x="119" y="84"/>
                      </a:lnTo>
                      <a:cubicBezTo>
                        <a:pt x="84" y="48"/>
                        <a:pt x="36" y="25"/>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3"/>
                <p:cNvSpPr/>
                <p:nvPr/>
              </p:nvSpPr>
              <p:spPr>
                <a:xfrm>
                  <a:off x="6724074" y="1094071"/>
                  <a:ext cx="510539" cy="250674"/>
                </a:xfrm>
                <a:custGeom>
                  <a:avLst/>
                  <a:gdLst/>
                  <a:ahLst/>
                  <a:cxnLst/>
                  <a:rect l="l" t="t" r="r" b="b"/>
                  <a:pathLst>
                    <a:path w="13776" h="6764" extrusionOk="0">
                      <a:moveTo>
                        <a:pt x="0" y="1"/>
                      </a:moveTo>
                      <a:lnTo>
                        <a:pt x="0" y="1"/>
                      </a:lnTo>
                      <a:cubicBezTo>
                        <a:pt x="36" y="36"/>
                        <a:pt x="72" y="72"/>
                        <a:pt x="119" y="108"/>
                      </a:cubicBezTo>
                      <a:cubicBezTo>
                        <a:pt x="84" y="72"/>
                        <a:pt x="36" y="36"/>
                        <a:pt x="0" y="1"/>
                      </a:cubicBezTo>
                      <a:close/>
                      <a:moveTo>
                        <a:pt x="119" y="108"/>
                      </a:moveTo>
                      <a:cubicBezTo>
                        <a:pt x="191" y="191"/>
                        <a:pt x="298" y="298"/>
                        <a:pt x="429" y="441"/>
                      </a:cubicBezTo>
                      <a:lnTo>
                        <a:pt x="655" y="667"/>
                      </a:lnTo>
                      <a:cubicBezTo>
                        <a:pt x="750" y="751"/>
                        <a:pt x="846" y="834"/>
                        <a:pt x="941" y="929"/>
                      </a:cubicBezTo>
                      <a:cubicBezTo>
                        <a:pt x="1155" y="1120"/>
                        <a:pt x="1381" y="1346"/>
                        <a:pt x="1655" y="1572"/>
                      </a:cubicBezTo>
                      <a:lnTo>
                        <a:pt x="2084" y="1929"/>
                      </a:lnTo>
                      <a:cubicBezTo>
                        <a:pt x="2239" y="2060"/>
                        <a:pt x="2393" y="2179"/>
                        <a:pt x="2560" y="2298"/>
                      </a:cubicBezTo>
                      <a:cubicBezTo>
                        <a:pt x="2882" y="2560"/>
                        <a:pt x="3251" y="2810"/>
                        <a:pt x="3644" y="3084"/>
                      </a:cubicBezTo>
                      <a:cubicBezTo>
                        <a:pt x="4489" y="3656"/>
                        <a:pt x="5370" y="4168"/>
                        <a:pt x="6287" y="4620"/>
                      </a:cubicBezTo>
                      <a:cubicBezTo>
                        <a:pt x="7192" y="5061"/>
                        <a:pt x="8144" y="5442"/>
                        <a:pt x="9109" y="5775"/>
                      </a:cubicBezTo>
                      <a:cubicBezTo>
                        <a:pt x="9561" y="5906"/>
                        <a:pt x="9978" y="6049"/>
                        <a:pt x="10383" y="6144"/>
                      </a:cubicBezTo>
                      <a:cubicBezTo>
                        <a:pt x="10585" y="6204"/>
                        <a:pt x="10775" y="6251"/>
                        <a:pt x="10966" y="6299"/>
                      </a:cubicBezTo>
                      <a:lnTo>
                        <a:pt x="11514" y="6418"/>
                      </a:lnTo>
                      <a:cubicBezTo>
                        <a:pt x="11859" y="6489"/>
                        <a:pt x="12168" y="6537"/>
                        <a:pt x="12454" y="6585"/>
                      </a:cubicBezTo>
                      <a:cubicBezTo>
                        <a:pt x="12585" y="6609"/>
                        <a:pt x="12716" y="6632"/>
                        <a:pt x="12835" y="6644"/>
                      </a:cubicBezTo>
                      <a:lnTo>
                        <a:pt x="13169" y="6680"/>
                      </a:lnTo>
                      <a:lnTo>
                        <a:pt x="13621" y="6728"/>
                      </a:lnTo>
                      <a:lnTo>
                        <a:pt x="13169" y="6668"/>
                      </a:lnTo>
                      <a:lnTo>
                        <a:pt x="12835" y="6620"/>
                      </a:lnTo>
                      <a:lnTo>
                        <a:pt x="12454" y="6549"/>
                      </a:lnTo>
                      <a:cubicBezTo>
                        <a:pt x="12180" y="6501"/>
                        <a:pt x="11859" y="6454"/>
                        <a:pt x="11526" y="6358"/>
                      </a:cubicBezTo>
                      <a:lnTo>
                        <a:pt x="10978" y="6239"/>
                      </a:lnTo>
                      <a:cubicBezTo>
                        <a:pt x="10787" y="6204"/>
                        <a:pt x="10597" y="6144"/>
                        <a:pt x="10394" y="6085"/>
                      </a:cubicBezTo>
                      <a:cubicBezTo>
                        <a:pt x="9990" y="5989"/>
                        <a:pt x="9573" y="5847"/>
                        <a:pt x="9132" y="5704"/>
                      </a:cubicBezTo>
                      <a:cubicBezTo>
                        <a:pt x="8168" y="5382"/>
                        <a:pt x="7227" y="4989"/>
                        <a:pt x="6322" y="4549"/>
                      </a:cubicBezTo>
                      <a:cubicBezTo>
                        <a:pt x="5406" y="4096"/>
                        <a:pt x="4525" y="3596"/>
                        <a:pt x="3679" y="3037"/>
                      </a:cubicBezTo>
                      <a:cubicBezTo>
                        <a:pt x="3298" y="2775"/>
                        <a:pt x="2929" y="2525"/>
                        <a:pt x="2608" y="2263"/>
                      </a:cubicBezTo>
                      <a:cubicBezTo>
                        <a:pt x="2441" y="2144"/>
                        <a:pt x="2274" y="2025"/>
                        <a:pt x="2120" y="1894"/>
                      </a:cubicBezTo>
                      <a:lnTo>
                        <a:pt x="1703" y="1536"/>
                      </a:lnTo>
                      <a:cubicBezTo>
                        <a:pt x="1417" y="1310"/>
                        <a:pt x="1191" y="1084"/>
                        <a:pt x="977" y="905"/>
                      </a:cubicBezTo>
                      <a:lnTo>
                        <a:pt x="679" y="643"/>
                      </a:lnTo>
                      <a:lnTo>
                        <a:pt x="465" y="417"/>
                      </a:lnTo>
                      <a:lnTo>
                        <a:pt x="119" y="108"/>
                      </a:lnTo>
                      <a:close/>
                      <a:moveTo>
                        <a:pt x="13621" y="6728"/>
                      </a:moveTo>
                      <a:cubicBezTo>
                        <a:pt x="13669" y="6739"/>
                        <a:pt x="13716" y="6751"/>
                        <a:pt x="13776" y="6763"/>
                      </a:cubicBezTo>
                      <a:cubicBezTo>
                        <a:pt x="13716" y="6739"/>
                        <a:pt x="13669" y="6739"/>
                        <a:pt x="13621" y="672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3"/>
                <p:cNvSpPr/>
                <p:nvPr/>
              </p:nvSpPr>
              <p:spPr>
                <a:xfrm>
                  <a:off x="7064257" y="1327073"/>
                  <a:ext cx="83459" cy="911194"/>
                </a:xfrm>
                <a:custGeom>
                  <a:avLst/>
                  <a:gdLst/>
                  <a:ahLst/>
                  <a:cxnLst/>
                  <a:rect l="l" t="t" r="r" b="b"/>
                  <a:pathLst>
                    <a:path w="2252" h="24587" extrusionOk="0">
                      <a:moveTo>
                        <a:pt x="1" y="0"/>
                      </a:moveTo>
                      <a:cubicBezTo>
                        <a:pt x="1" y="24"/>
                        <a:pt x="13" y="36"/>
                        <a:pt x="13" y="60"/>
                      </a:cubicBezTo>
                      <a:cubicBezTo>
                        <a:pt x="13" y="36"/>
                        <a:pt x="13" y="12"/>
                        <a:pt x="1" y="0"/>
                      </a:cubicBezTo>
                      <a:close/>
                      <a:moveTo>
                        <a:pt x="13" y="60"/>
                      </a:moveTo>
                      <a:cubicBezTo>
                        <a:pt x="13" y="107"/>
                        <a:pt x="13" y="167"/>
                        <a:pt x="37" y="250"/>
                      </a:cubicBezTo>
                      <a:lnTo>
                        <a:pt x="13" y="60"/>
                      </a:lnTo>
                      <a:close/>
                      <a:moveTo>
                        <a:pt x="37" y="250"/>
                      </a:moveTo>
                      <a:cubicBezTo>
                        <a:pt x="49" y="417"/>
                        <a:pt x="72" y="655"/>
                        <a:pt x="108" y="964"/>
                      </a:cubicBezTo>
                      <a:cubicBezTo>
                        <a:pt x="180" y="1595"/>
                        <a:pt x="275" y="2488"/>
                        <a:pt x="394" y="3596"/>
                      </a:cubicBezTo>
                      <a:cubicBezTo>
                        <a:pt x="656" y="5822"/>
                        <a:pt x="1013" y="8894"/>
                        <a:pt x="1406" y="12287"/>
                      </a:cubicBezTo>
                      <a:cubicBezTo>
                        <a:pt x="1608" y="13978"/>
                        <a:pt x="1811" y="15585"/>
                        <a:pt x="1954" y="17062"/>
                      </a:cubicBezTo>
                      <a:cubicBezTo>
                        <a:pt x="2096" y="18538"/>
                        <a:pt x="2180" y="19860"/>
                        <a:pt x="2180" y="20979"/>
                      </a:cubicBezTo>
                      <a:cubicBezTo>
                        <a:pt x="2192" y="21860"/>
                        <a:pt x="2156" y="22741"/>
                        <a:pt x="2073" y="23622"/>
                      </a:cubicBezTo>
                      <a:cubicBezTo>
                        <a:pt x="2049" y="23932"/>
                        <a:pt x="2013" y="24182"/>
                        <a:pt x="2001" y="24336"/>
                      </a:cubicBezTo>
                      <a:cubicBezTo>
                        <a:pt x="2001" y="24420"/>
                        <a:pt x="1989" y="24479"/>
                        <a:pt x="1977" y="24527"/>
                      </a:cubicBezTo>
                      <a:cubicBezTo>
                        <a:pt x="1977" y="24574"/>
                        <a:pt x="1977" y="24586"/>
                        <a:pt x="1977" y="24586"/>
                      </a:cubicBezTo>
                      <a:cubicBezTo>
                        <a:pt x="1977" y="24574"/>
                        <a:pt x="1989" y="24551"/>
                        <a:pt x="1989" y="24527"/>
                      </a:cubicBezTo>
                      <a:cubicBezTo>
                        <a:pt x="1989" y="24479"/>
                        <a:pt x="2001" y="24420"/>
                        <a:pt x="2013" y="24336"/>
                      </a:cubicBezTo>
                      <a:cubicBezTo>
                        <a:pt x="2037" y="24182"/>
                        <a:pt x="2085" y="23943"/>
                        <a:pt x="2108" y="23622"/>
                      </a:cubicBezTo>
                      <a:cubicBezTo>
                        <a:pt x="2204" y="22753"/>
                        <a:pt x="2251" y="21860"/>
                        <a:pt x="2239" y="20979"/>
                      </a:cubicBezTo>
                      <a:cubicBezTo>
                        <a:pt x="2239" y="19848"/>
                        <a:pt x="2168" y="18526"/>
                        <a:pt x="2025" y="17050"/>
                      </a:cubicBezTo>
                      <a:cubicBezTo>
                        <a:pt x="1882" y="15585"/>
                        <a:pt x="1692" y="13966"/>
                        <a:pt x="1489" y="12275"/>
                      </a:cubicBezTo>
                      <a:cubicBezTo>
                        <a:pt x="1084" y="8894"/>
                        <a:pt x="727" y="5810"/>
                        <a:pt x="453" y="3584"/>
                      </a:cubicBezTo>
                      <a:cubicBezTo>
                        <a:pt x="322" y="2477"/>
                        <a:pt x="215" y="1584"/>
                        <a:pt x="132" y="964"/>
                      </a:cubicBezTo>
                      <a:cubicBezTo>
                        <a:pt x="96" y="655"/>
                        <a:pt x="61" y="417"/>
                        <a:pt x="37" y="25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3"/>
                <p:cNvSpPr/>
                <p:nvPr/>
              </p:nvSpPr>
              <p:spPr>
                <a:xfrm>
                  <a:off x="7038240" y="1294830"/>
                  <a:ext cx="16788" cy="565276"/>
                </a:xfrm>
                <a:custGeom>
                  <a:avLst/>
                  <a:gdLst/>
                  <a:ahLst/>
                  <a:cxnLst/>
                  <a:rect l="l" t="t" r="r" b="b"/>
                  <a:pathLst>
                    <a:path w="453" h="15253" extrusionOk="0">
                      <a:moveTo>
                        <a:pt x="1" y="1"/>
                      </a:moveTo>
                      <a:cubicBezTo>
                        <a:pt x="1" y="60"/>
                        <a:pt x="1" y="108"/>
                        <a:pt x="1" y="156"/>
                      </a:cubicBezTo>
                      <a:cubicBezTo>
                        <a:pt x="1" y="275"/>
                        <a:pt x="12" y="418"/>
                        <a:pt x="24" y="608"/>
                      </a:cubicBezTo>
                      <a:cubicBezTo>
                        <a:pt x="48" y="1001"/>
                        <a:pt x="84" y="1561"/>
                        <a:pt x="120" y="2239"/>
                      </a:cubicBezTo>
                      <a:cubicBezTo>
                        <a:pt x="191" y="3620"/>
                        <a:pt x="274" y="5513"/>
                        <a:pt x="310" y="7621"/>
                      </a:cubicBezTo>
                      <a:cubicBezTo>
                        <a:pt x="346" y="9728"/>
                        <a:pt x="322" y="11633"/>
                        <a:pt x="298" y="13002"/>
                      </a:cubicBezTo>
                      <a:cubicBezTo>
                        <a:pt x="274" y="13681"/>
                        <a:pt x="262" y="14241"/>
                        <a:pt x="262" y="14646"/>
                      </a:cubicBezTo>
                      <a:lnTo>
                        <a:pt x="262" y="15086"/>
                      </a:lnTo>
                      <a:cubicBezTo>
                        <a:pt x="251" y="15146"/>
                        <a:pt x="251" y="15193"/>
                        <a:pt x="262" y="15253"/>
                      </a:cubicBezTo>
                      <a:cubicBezTo>
                        <a:pt x="274" y="15205"/>
                        <a:pt x="274" y="15146"/>
                        <a:pt x="274" y="15098"/>
                      </a:cubicBezTo>
                      <a:lnTo>
                        <a:pt x="298" y="14646"/>
                      </a:lnTo>
                      <a:cubicBezTo>
                        <a:pt x="322" y="14265"/>
                        <a:pt x="346" y="13705"/>
                        <a:pt x="370" y="13014"/>
                      </a:cubicBezTo>
                      <a:cubicBezTo>
                        <a:pt x="417" y="11633"/>
                        <a:pt x="453" y="9728"/>
                        <a:pt x="417" y="7621"/>
                      </a:cubicBezTo>
                      <a:cubicBezTo>
                        <a:pt x="382" y="5525"/>
                        <a:pt x="286" y="3608"/>
                        <a:pt x="191" y="2239"/>
                      </a:cubicBezTo>
                      <a:cubicBezTo>
                        <a:pt x="143" y="1549"/>
                        <a:pt x="96" y="989"/>
                        <a:pt x="60" y="608"/>
                      </a:cubicBezTo>
                      <a:cubicBezTo>
                        <a:pt x="48" y="418"/>
                        <a:pt x="36" y="275"/>
                        <a:pt x="24" y="156"/>
                      </a:cubicBezTo>
                      <a:cubicBezTo>
                        <a:pt x="24" y="108"/>
                        <a:pt x="12" y="49"/>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5" name="Google Shape;695;p43"/>
              <p:cNvSpPr/>
              <p:nvPr/>
            </p:nvSpPr>
            <p:spPr>
              <a:xfrm>
                <a:off x="3969750" y="4358419"/>
                <a:ext cx="4745694" cy="5906"/>
              </a:xfrm>
              <a:custGeom>
                <a:avLst/>
                <a:gdLst/>
                <a:ahLst/>
                <a:cxnLst/>
                <a:rect l="l" t="t" r="r" b="b"/>
                <a:pathLst>
                  <a:path w="96418" h="120" extrusionOk="0">
                    <a:moveTo>
                      <a:pt x="48209" y="0"/>
                    </a:moveTo>
                    <a:cubicBezTo>
                      <a:pt x="21586" y="0"/>
                      <a:pt x="0" y="36"/>
                      <a:pt x="0" y="60"/>
                    </a:cubicBezTo>
                    <a:cubicBezTo>
                      <a:pt x="0" y="95"/>
                      <a:pt x="21586" y="119"/>
                      <a:pt x="48209" y="119"/>
                    </a:cubicBezTo>
                    <a:cubicBezTo>
                      <a:pt x="74831" y="119"/>
                      <a:pt x="96417" y="95"/>
                      <a:pt x="96417" y="60"/>
                    </a:cubicBezTo>
                    <a:cubicBezTo>
                      <a:pt x="96417" y="36"/>
                      <a:pt x="74843" y="0"/>
                      <a:pt x="48209"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6" name="Google Shape;696;p43"/>
            <p:cNvSpPr/>
            <p:nvPr/>
          </p:nvSpPr>
          <p:spPr>
            <a:xfrm>
              <a:off x="602450" y="3525459"/>
              <a:ext cx="2869200" cy="71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9" name="Google Shape;699;p43"/>
          <p:cNvSpPr txBox="1">
            <a:spLocks noGrp="1"/>
          </p:cNvSpPr>
          <p:nvPr>
            <p:ph type="title" idx="2"/>
          </p:nvPr>
        </p:nvSpPr>
        <p:spPr>
          <a:xfrm>
            <a:off x="4286465" y="2233284"/>
            <a:ext cx="4270689" cy="137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TUJUAN</a:t>
            </a:r>
            <a:endParaRPr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1030" name="Google Shape;1030;p44"/>
          <p:cNvSpPr txBox="1">
            <a:spLocks noGrp="1"/>
          </p:cNvSpPr>
          <p:nvPr>
            <p:ph type="title"/>
          </p:nvPr>
        </p:nvSpPr>
        <p:spPr>
          <a:xfrm>
            <a:off x="247650" y="-1784351"/>
            <a:ext cx="9391650" cy="6604001"/>
          </a:xfrm>
          <a:prstGeom prst="rect">
            <a:avLst/>
          </a:prstGeom>
        </p:spPr>
        <p:txBody>
          <a:bodyPr spcFirstLastPara="1" wrap="square" lIns="91425" tIns="91425" rIns="91425" bIns="91425" anchor="b" anchorCtr="0">
            <a:noAutofit/>
          </a:bodyPr>
          <a:lstStyle/>
          <a:p>
            <a:pPr lvl="0">
              <a:lnSpc>
                <a:spcPct val="150000"/>
              </a:lnSpc>
            </a:pPr>
            <a:r>
              <a:rPr lang="en-US" sz="1800" dirty="0" err="1"/>
              <a:t>Meningkatkan</a:t>
            </a:r>
            <a:r>
              <a:rPr lang="en-US" sz="1800" dirty="0"/>
              <a:t> </a:t>
            </a:r>
            <a:r>
              <a:rPr lang="en-US" sz="1800" dirty="0" err="1">
                <a:solidFill>
                  <a:schemeClr val="tx2"/>
                </a:solidFill>
              </a:rPr>
              <a:t>efisiensi</a:t>
            </a:r>
            <a:r>
              <a:rPr lang="en-US" sz="1800" dirty="0">
                <a:solidFill>
                  <a:schemeClr val="tx2"/>
                </a:solidFill>
              </a:rPr>
              <a:t> </a:t>
            </a:r>
            <a:r>
              <a:rPr lang="en-US" sz="1800" dirty="0" err="1">
                <a:solidFill>
                  <a:schemeClr val="tx2"/>
                </a:solidFill>
              </a:rPr>
              <a:t>bisnis</a:t>
            </a:r>
            <a:r>
              <a:rPr lang="en-US" sz="1800" dirty="0"/>
              <a:t>: </a:t>
            </a:r>
            <a:r>
              <a:rPr lang="en-US" sz="1800" dirty="0" err="1"/>
              <a:t>Sistem</a:t>
            </a:r>
            <a:r>
              <a:rPr lang="en-US" sz="1800" dirty="0"/>
              <a:t> </a:t>
            </a:r>
            <a:r>
              <a:rPr lang="en-US" sz="1800" dirty="0" err="1"/>
              <a:t>informasi</a:t>
            </a:r>
            <a:r>
              <a:rPr lang="en-US" sz="1800" dirty="0"/>
              <a:t> </a:t>
            </a:r>
            <a:r>
              <a:rPr lang="en-US" sz="1800" dirty="0" err="1"/>
              <a:t>dapat</a:t>
            </a:r>
            <a:r>
              <a:rPr lang="en-US" sz="1800" dirty="0"/>
              <a:t> </a:t>
            </a:r>
            <a:r>
              <a:rPr lang="en-US" sz="1800" dirty="0" err="1"/>
              <a:t>membantu</a:t>
            </a:r>
            <a:r>
              <a:rPr lang="en-US" sz="1800" dirty="0"/>
              <a:t> </a:t>
            </a:r>
            <a:r>
              <a:rPr lang="en-US" sz="1800" dirty="0" err="1"/>
              <a:t>mempermudah</a:t>
            </a:r>
            <a:r>
              <a:rPr lang="en-US" sz="1800" dirty="0"/>
              <a:t> dan </a:t>
            </a:r>
            <a:r>
              <a:rPr lang="en-US" sz="1800" dirty="0" err="1"/>
              <a:t>mempercepat</a:t>
            </a:r>
            <a:r>
              <a:rPr lang="en-US" sz="1800" dirty="0"/>
              <a:t> </a:t>
            </a:r>
            <a:br>
              <a:rPr lang="en-US" sz="1800" dirty="0"/>
            </a:br>
            <a:r>
              <a:rPr lang="en-US" sz="1800" dirty="0"/>
              <a:t>proses </a:t>
            </a:r>
            <a:r>
              <a:rPr lang="en-US" sz="1800" dirty="0" err="1"/>
              <a:t>bisnis</a:t>
            </a:r>
            <a:r>
              <a:rPr lang="en-US" sz="1800" dirty="0"/>
              <a:t>, </a:t>
            </a:r>
            <a:r>
              <a:rPr lang="en-US" sz="1800" dirty="0" err="1"/>
              <a:t>sehingga</a:t>
            </a:r>
            <a:r>
              <a:rPr lang="en-US" sz="1800" dirty="0"/>
              <a:t> </a:t>
            </a:r>
            <a:r>
              <a:rPr lang="en-US" sz="1800" dirty="0" err="1"/>
              <a:t>meningkatkan</a:t>
            </a:r>
            <a:r>
              <a:rPr lang="en-US" sz="1800" dirty="0"/>
              <a:t> </a:t>
            </a:r>
            <a:r>
              <a:rPr lang="en-US" sz="1800" dirty="0" err="1">
                <a:solidFill>
                  <a:schemeClr val="tx2"/>
                </a:solidFill>
              </a:rPr>
              <a:t>efisiensi</a:t>
            </a:r>
            <a:r>
              <a:rPr lang="en-US" sz="1800" dirty="0">
                <a:solidFill>
                  <a:schemeClr val="tx2"/>
                </a:solidFill>
              </a:rPr>
              <a:t> dan </a:t>
            </a:r>
            <a:r>
              <a:rPr lang="en-US" sz="1800" dirty="0" err="1">
                <a:solidFill>
                  <a:schemeClr val="tx2"/>
                </a:solidFill>
              </a:rPr>
              <a:t>produktivitas</a:t>
            </a:r>
            <a:r>
              <a:rPr lang="en-US" sz="1800" dirty="0"/>
              <a:t>.</a:t>
            </a:r>
            <a:br>
              <a:rPr lang="en-ID" sz="1800" dirty="0"/>
            </a:br>
            <a:r>
              <a:rPr lang="en-US" sz="1800" dirty="0" err="1"/>
              <a:t>Menyediakan</a:t>
            </a:r>
            <a:r>
              <a:rPr lang="en-US" sz="1800" dirty="0"/>
              <a:t> </a:t>
            </a:r>
            <a:r>
              <a:rPr lang="en-US" sz="1800" dirty="0" err="1"/>
              <a:t>informasi</a:t>
            </a:r>
            <a:r>
              <a:rPr lang="en-US" sz="1800" dirty="0"/>
              <a:t> real-time: </a:t>
            </a:r>
            <a:r>
              <a:rPr lang="en-US" sz="1800" dirty="0" err="1"/>
              <a:t>Sistem</a:t>
            </a:r>
            <a:r>
              <a:rPr lang="en-US" sz="1800" dirty="0"/>
              <a:t> </a:t>
            </a:r>
            <a:r>
              <a:rPr lang="en-US" sz="1800" dirty="0" err="1"/>
              <a:t>informasi</a:t>
            </a:r>
            <a:r>
              <a:rPr lang="en-US" sz="1800" dirty="0"/>
              <a:t> </a:t>
            </a:r>
            <a:r>
              <a:rPr lang="en-US" sz="1800" dirty="0" err="1"/>
              <a:t>dapat</a:t>
            </a:r>
            <a:r>
              <a:rPr lang="en-US" sz="1800" dirty="0"/>
              <a:t> </a:t>
            </a:r>
            <a:r>
              <a:rPr lang="en-US" sz="1800" dirty="0" err="1"/>
              <a:t>memastikan</a:t>
            </a:r>
            <a:r>
              <a:rPr lang="en-US" sz="1800" dirty="0"/>
              <a:t> </a:t>
            </a:r>
            <a:r>
              <a:rPr lang="en-US" sz="1800" dirty="0" err="1"/>
              <a:t>informasi</a:t>
            </a:r>
            <a:r>
              <a:rPr lang="en-US" sz="1800" dirty="0"/>
              <a:t> </a:t>
            </a:r>
            <a:r>
              <a:rPr lang="en-US" sz="1800" dirty="0" err="1"/>
              <a:t>terbaru</a:t>
            </a:r>
            <a:r>
              <a:rPr lang="en-US" sz="1800" dirty="0"/>
              <a:t> dan </a:t>
            </a:r>
            <a:r>
              <a:rPr lang="en-US" sz="1800" dirty="0" err="1"/>
              <a:t>terupdate</a:t>
            </a:r>
            <a:r>
              <a:rPr lang="en-US" sz="1800" dirty="0"/>
              <a:t> </a:t>
            </a:r>
            <a:r>
              <a:rPr lang="en-US" sz="1800" dirty="0" err="1"/>
              <a:t>tersedia</a:t>
            </a:r>
            <a:r>
              <a:rPr lang="en-US" sz="1800" dirty="0"/>
              <a:t> </a:t>
            </a:r>
            <a:r>
              <a:rPr lang="en-US" sz="1800" dirty="0" err="1"/>
              <a:t>bagi</a:t>
            </a:r>
            <a:r>
              <a:rPr lang="en-US" sz="1800" dirty="0"/>
              <a:t> para </a:t>
            </a:r>
            <a:r>
              <a:rPr lang="en-US" sz="1800" dirty="0" err="1"/>
              <a:t>pemakai</a:t>
            </a:r>
            <a:r>
              <a:rPr lang="en-US" sz="1800" dirty="0"/>
              <a:t>.</a:t>
            </a:r>
            <a:br>
              <a:rPr lang="en-ID" sz="1800" dirty="0"/>
            </a:br>
            <a:r>
              <a:rPr lang="en-US" sz="1800" dirty="0" err="1"/>
              <a:t>Meningkatkan</a:t>
            </a:r>
            <a:r>
              <a:rPr lang="en-US" sz="1800" dirty="0"/>
              <a:t> </a:t>
            </a:r>
            <a:r>
              <a:rPr lang="en-US" sz="1800" dirty="0" err="1">
                <a:solidFill>
                  <a:schemeClr val="tx2"/>
                </a:solidFill>
              </a:rPr>
              <a:t>kualitas</a:t>
            </a:r>
            <a:r>
              <a:rPr lang="en-US" sz="1800" dirty="0">
                <a:solidFill>
                  <a:schemeClr val="tx2"/>
                </a:solidFill>
              </a:rPr>
              <a:t> </a:t>
            </a:r>
            <a:r>
              <a:rPr lang="en-US" sz="1800" dirty="0" err="1">
                <a:solidFill>
                  <a:schemeClr val="tx2"/>
                </a:solidFill>
              </a:rPr>
              <a:t>informasi</a:t>
            </a:r>
            <a:r>
              <a:rPr lang="en-US" sz="1800" dirty="0"/>
              <a:t>: </a:t>
            </a:r>
            <a:r>
              <a:rPr lang="en-US" sz="1800" dirty="0" err="1"/>
              <a:t>Sistem</a:t>
            </a:r>
            <a:r>
              <a:rPr lang="en-US" sz="1800" dirty="0"/>
              <a:t> </a:t>
            </a:r>
            <a:r>
              <a:rPr lang="en-US" sz="1800" dirty="0" err="1"/>
              <a:t>informasi</a:t>
            </a:r>
            <a:r>
              <a:rPr lang="en-US" sz="1800" dirty="0"/>
              <a:t> </a:t>
            </a:r>
            <a:r>
              <a:rPr lang="en-US" sz="1800" dirty="0" err="1"/>
              <a:t>dapat</a:t>
            </a:r>
            <a:r>
              <a:rPr lang="en-US" sz="1800" dirty="0"/>
              <a:t> </a:t>
            </a:r>
            <a:r>
              <a:rPr lang="en-US" sz="1800" dirty="0" err="1"/>
              <a:t>memastikan</a:t>
            </a:r>
            <a:r>
              <a:rPr lang="en-US" sz="1800" dirty="0"/>
              <a:t> </a:t>
            </a:r>
            <a:r>
              <a:rPr lang="en-US" sz="1800" dirty="0" err="1"/>
              <a:t>bahwa</a:t>
            </a:r>
            <a:r>
              <a:rPr lang="en-US" sz="1800" dirty="0"/>
              <a:t> </a:t>
            </a:r>
            <a:r>
              <a:rPr lang="en-US" sz="1800" dirty="0" err="1"/>
              <a:t>informasi</a:t>
            </a:r>
            <a:r>
              <a:rPr lang="en-US" sz="1800" dirty="0"/>
              <a:t> yang </a:t>
            </a:r>
            <a:r>
              <a:rPr lang="en-US" sz="1800" dirty="0" err="1"/>
              <a:t>disimpan</a:t>
            </a:r>
            <a:r>
              <a:rPr lang="en-US" sz="1800" dirty="0"/>
              <a:t> </a:t>
            </a:r>
            <a:br>
              <a:rPr lang="en-US" sz="1800" dirty="0"/>
            </a:br>
            <a:r>
              <a:rPr lang="en-US" sz="1800" dirty="0"/>
              <a:t>dan </a:t>
            </a:r>
            <a:r>
              <a:rPr lang="en-US" sz="1800" dirty="0" err="1"/>
              <a:t>digunakan</a:t>
            </a:r>
            <a:r>
              <a:rPr lang="en-US" sz="1800" dirty="0"/>
              <a:t> </a:t>
            </a:r>
            <a:r>
              <a:rPr lang="en-US" sz="1800" dirty="0" err="1"/>
              <a:t>adalah</a:t>
            </a:r>
            <a:r>
              <a:rPr lang="en-US" sz="1800" dirty="0"/>
              <a:t> </a:t>
            </a:r>
            <a:r>
              <a:rPr lang="en-US" sz="1800" dirty="0" err="1"/>
              <a:t>informasi</a:t>
            </a:r>
            <a:r>
              <a:rPr lang="en-US" sz="1800" dirty="0"/>
              <a:t> yang </a:t>
            </a:r>
            <a:r>
              <a:rPr lang="en-US" sz="1800" dirty="0" err="1">
                <a:solidFill>
                  <a:schemeClr val="tx2"/>
                </a:solidFill>
              </a:rPr>
              <a:t>akurat</a:t>
            </a:r>
            <a:r>
              <a:rPr lang="en-US" sz="1800" dirty="0">
                <a:solidFill>
                  <a:schemeClr val="tx2"/>
                </a:solidFill>
              </a:rPr>
              <a:t> dan </a:t>
            </a:r>
            <a:r>
              <a:rPr lang="en-US" sz="1800" dirty="0" err="1">
                <a:solidFill>
                  <a:schemeClr val="tx2"/>
                </a:solidFill>
              </a:rPr>
              <a:t>relevan</a:t>
            </a:r>
            <a:r>
              <a:rPr lang="en-US" sz="1800" dirty="0"/>
              <a:t>.</a:t>
            </a:r>
            <a:br>
              <a:rPr lang="en-ID" sz="1800" dirty="0"/>
            </a:br>
            <a:r>
              <a:rPr lang="en-US" sz="1800" dirty="0" err="1"/>
              <a:t>Mengurangi</a:t>
            </a:r>
            <a:r>
              <a:rPr lang="en-US" sz="1800" dirty="0"/>
              <a:t> </a:t>
            </a:r>
            <a:r>
              <a:rPr lang="en-US" sz="1800" dirty="0" err="1"/>
              <a:t>kemungkinan</a:t>
            </a:r>
            <a:r>
              <a:rPr lang="en-US" sz="1800" dirty="0"/>
              <a:t> human error: </a:t>
            </a:r>
            <a:r>
              <a:rPr lang="en-US" sz="1800" dirty="0" err="1"/>
              <a:t>Sistem</a:t>
            </a:r>
            <a:r>
              <a:rPr lang="en-US" sz="1800" dirty="0"/>
              <a:t> </a:t>
            </a:r>
            <a:r>
              <a:rPr lang="en-US" sz="1800" dirty="0" err="1"/>
              <a:t>informasi</a:t>
            </a:r>
            <a:r>
              <a:rPr lang="en-US" sz="1800" dirty="0"/>
              <a:t> </a:t>
            </a:r>
            <a:r>
              <a:rPr lang="en-US" sz="1800" dirty="0" err="1"/>
              <a:t>dapat</a:t>
            </a:r>
            <a:r>
              <a:rPr lang="en-US" sz="1800" dirty="0"/>
              <a:t> </a:t>
            </a:r>
            <a:r>
              <a:rPr lang="en-US" sz="1800" dirty="0" err="1"/>
              <a:t>meminimalisir</a:t>
            </a:r>
            <a:r>
              <a:rPr lang="en-US" sz="1800" dirty="0"/>
              <a:t> </a:t>
            </a:r>
            <a:r>
              <a:rPr lang="en-US" sz="1800" dirty="0" err="1"/>
              <a:t>kesalahan</a:t>
            </a:r>
            <a:r>
              <a:rPr lang="en-US" sz="1800" dirty="0"/>
              <a:t> </a:t>
            </a:r>
            <a:r>
              <a:rPr lang="en-US" sz="1800" dirty="0" err="1"/>
              <a:t>manusia</a:t>
            </a:r>
            <a:r>
              <a:rPr lang="en-US" sz="1800" dirty="0"/>
              <a:t> dan </a:t>
            </a:r>
            <a:r>
              <a:rPr lang="en-US" sz="1800" dirty="0" err="1"/>
              <a:t>memastikan</a:t>
            </a:r>
            <a:r>
              <a:rPr lang="en-US" sz="1800" dirty="0"/>
              <a:t> data yang </a:t>
            </a:r>
            <a:r>
              <a:rPr lang="en-US" sz="1800" dirty="0" err="1"/>
              <a:t>akurat</a:t>
            </a:r>
            <a:r>
              <a:rPr lang="en-US" sz="1800" dirty="0"/>
              <a:t> dan </a:t>
            </a:r>
            <a:r>
              <a:rPr lang="en-US" sz="1800" dirty="0" err="1"/>
              <a:t>terintegrasi</a:t>
            </a:r>
            <a:r>
              <a:rPr lang="en-US" sz="1800" dirty="0"/>
              <a:t>.</a:t>
            </a:r>
            <a:br>
              <a:rPr lang="en-ID" sz="1800" dirty="0"/>
            </a:br>
            <a:r>
              <a:rPr lang="en-US" sz="1800" dirty="0" err="1"/>
              <a:t>Memastikan</a:t>
            </a:r>
            <a:r>
              <a:rPr lang="en-US" sz="1800" dirty="0"/>
              <a:t> </a:t>
            </a:r>
            <a:r>
              <a:rPr lang="en-US" sz="1800" dirty="0" err="1">
                <a:solidFill>
                  <a:schemeClr val="tx2"/>
                </a:solidFill>
              </a:rPr>
              <a:t>keterbukaan</a:t>
            </a:r>
            <a:r>
              <a:rPr lang="en-US" sz="1800" dirty="0">
                <a:solidFill>
                  <a:schemeClr val="tx2"/>
                </a:solidFill>
              </a:rPr>
              <a:t> </a:t>
            </a:r>
            <a:r>
              <a:rPr lang="en-US" sz="1800" dirty="0" err="1">
                <a:solidFill>
                  <a:schemeClr val="tx2"/>
                </a:solidFill>
              </a:rPr>
              <a:t>akses</a:t>
            </a:r>
            <a:r>
              <a:rPr lang="en-US" sz="1800" dirty="0">
                <a:solidFill>
                  <a:schemeClr val="tx2"/>
                </a:solidFill>
              </a:rPr>
              <a:t> </a:t>
            </a:r>
            <a:r>
              <a:rPr lang="en-US" sz="1800" dirty="0" err="1">
                <a:solidFill>
                  <a:schemeClr val="tx2"/>
                </a:solidFill>
              </a:rPr>
              <a:t>informasi</a:t>
            </a:r>
            <a:r>
              <a:rPr lang="en-US" sz="1800" dirty="0"/>
              <a:t>: </a:t>
            </a:r>
            <a:r>
              <a:rPr lang="en-US" sz="1800" dirty="0" err="1"/>
              <a:t>Sistem</a:t>
            </a:r>
            <a:r>
              <a:rPr lang="en-US" sz="1800" dirty="0"/>
              <a:t> </a:t>
            </a:r>
            <a:r>
              <a:rPr lang="en-US" sz="1800" dirty="0" err="1"/>
              <a:t>informasi</a:t>
            </a:r>
            <a:r>
              <a:rPr lang="en-US" sz="1800" dirty="0"/>
              <a:t> </a:t>
            </a:r>
            <a:r>
              <a:rPr lang="en-US" sz="1800" dirty="0" err="1"/>
              <a:t>dapat</a:t>
            </a:r>
            <a:r>
              <a:rPr lang="en-US" sz="1800" dirty="0"/>
              <a:t> </a:t>
            </a:r>
            <a:r>
              <a:rPr lang="en-US" sz="1800" dirty="0" err="1"/>
              <a:t>memastikan</a:t>
            </a:r>
            <a:r>
              <a:rPr lang="en-US" sz="1800" dirty="0"/>
              <a:t> </a:t>
            </a:r>
            <a:r>
              <a:rPr lang="en-US" sz="1800" dirty="0" err="1"/>
              <a:t>bahwa</a:t>
            </a:r>
            <a:r>
              <a:rPr lang="en-US" sz="1800" dirty="0"/>
              <a:t> </a:t>
            </a:r>
            <a:r>
              <a:rPr lang="en-US" sz="1800" dirty="0" err="1"/>
              <a:t>informasi</a:t>
            </a:r>
            <a:r>
              <a:rPr lang="en-US" sz="1800" dirty="0"/>
              <a:t> </a:t>
            </a:r>
            <a:r>
              <a:rPr lang="en-US" sz="1800" dirty="0" err="1"/>
              <a:t>tersedia</a:t>
            </a:r>
            <a:br>
              <a:rPr lang="en-US" sz="1800" dirty="0"/>
            </a:br>
            <a:r>
              <a:rPr lang="en-US" sz="1800" dirty="0" err="1"/>
              <a:t>bagi</a:t>
            </a:r>
            <a:r>
              <a:rPr lang="en-US" sz="1800" dirty="0"/>
              <a:t> </a:t>
            </a:r>
            <a:r>
              <a:rPr lang="en-US" sz="1800" dirty="0" err="1"/>
              <a:t>pemakai</a:t>
            </a:r>
            <a:r>
              <a:rPr lang="en-US" sz="1800" dirty="0"/>
              <a:t> yang </a:t>
            </a:r>
            <a:r>
              <a:rPr lang="en-US" sz="1800" dirty="0" err="1">
                <a:solidFill>
                  <a:schemeClr val="tx2"/>
                </a:solidFill>
              </a:rPr>
              <a:t>berkepentingan</a:t>
            </a:r>
            <a:r>
              <a:rPr lang="en-US" sz="1800" dirty="0">
                <a:solidFill>
                  <a:schemeClr val="tx2"/>
                </a:solidFill>
              </a:rPr>
              <a:t> dan </a:t>
            </a:r>
            <a:r>
              <a:rPr lang="en-US" sz="1800" dirty="0" err="1">
                <a:solidFill>
                  <a:schemeClr val="tx2"/>
                </a:solidFill>
              </a:rPr>
              <a:t>membutuhkannya</a:t>
            </a:r>
            <a:r>
              <a:rPr lang="en-US" sz="1800" dirty="0"/>
              <a:t>.</a:t>
            </a:r>
            <a:endParaRPr lang="en-ID" sz="1800"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grpSp>
        <p:nvGrpSpPr>
          <p:cNvPr id="615" name="Google Shape;615;p43"/>
          <p:cNvGrpSpPr/>
          <p:nvPr/>
        </p:nvGrpSpPr>
        <p:grpSpPr>
          <a:xfrm>
            <a:off x="539223" y="1325526"/>
            <a:ext cx="4975488" cy="3281489"/>
            <a:chOff x="563401" y="1400184"/>
            <a:chExt cx="4243125" cy="2798473"/>
          </a:xfrm>
        </p:grpSpPr>
        <p:grpSp>
          <p:nvGrpSpPr>
            <p:cNvPr id="616" name="Google Shape;616;p43"/>
            <p:cNvGrpSpPr/>
            <p:nvPr/>
          </p:nvGrpSpPr>
          <p:grpSpPr>
            <a:xfrm flipH="1">
              <a:off x="563401" y="1400184"/>
              <a:ext cx="4243125" cy="2798473"/>
              <a:chOff x="3969750" y="1234435"/>
              <a:chExt cx="4745694" cy="3129933"/>
            </a:xfrm>
          </p:grpSpPr>
          <p:grpSp>
            <p:nvGrpSpPr>
              <p:cNvPr id="617" name="Google Shape;617;p43"/>
              <p:cNvGrpSpPr/>
              <p:nvPr/>
            </p:nvGrpSpPr>
            <p:grpSpPr>
              <a:xfrm>
                <a:off x="5442249" y="1234435"/>
                <a:ext cx="3265283" cy="3129933"/>
                <a:chOff x="5196863" y="1006163"/>
                <a:chExt cx="3297932" cy="3161229"/>
              </a:xfrm>
            </p:grpSpPr>
            <p:sp>
              <p:nvSpPr>
                <p:cNvPr id="618" name="Google Shape;618;p43"/>
                <p:cNvSpPr/>
                <p:nvPr/>
              </p:nvSpPr>
              <p:spPr>
                <a:xfrm>
                  <a:off x="5196863" y="1425915"/>
                  <a:ext cx="3297932" cy="2741476"/>
                </a:xfrm>
                <a:custGeom>
                  <a:avLst/>
                  <a:gdLst/>
                  <a:ahLst/>
                  <a:cxnLst/>
                  <a:rect l="l" t="t" r="r" b="b"/>
                  <a:pathLst>
                    <a:path w="88989" h="73974" extrusionOk="0">
                      <a:moveTo>
                        <a:pt x="2620" y="0"/>
                      </a:moveTo>
                      <a:cubicBezTo>
                        <a:pt x="1179" y="0"/>
                        <a:pt x="1" y="1167"/>
                        <a:pt x="1" y="2608"/>
                      </a:cubicBezTo>
                      <a:lnTo>
                        <a:pt x="1" y="2619"/>
                      </a:lnTo>
                      <a:lnTo>
                        <a:pt x="1" y="61770"/>
                      </a:lnTo>
                      <a:cubicBezTo>
                        <a:pt x="1" y="63222"/>
                        <a:pt x="1168" y="64389"/>
                        <a:pt x="2608" y="64389"/>
                      </a:cubicBezTo>
                      <a:lnTo>
                        <a:pt x="34767" y="64389"/>
                      </a:lnTo>
                      <a:cubicBezTo>
                        <a:pt x="34767" y="64389"/>
                        <a:pt x="36803" y="70711"/>
                        <a:pt x="30469" y="73973"/>
                      </a:cubicBezTo>
                      <a:lnTo>
                        <a:pt x="60520" y="73973"/>
                      </a:lnTo>
                      <a:cubicBezTo>
                        <a:pt x="60520" y="73973"/>
                        <a:pt x="53365" y="71521"/>
                        <a:pt x="55210" y="64389"/>
                      </a:cubicBezTo>
                      <a:lnTo>
                        <a:pt x="86369" y="64389"/>
                      </a:lnTo>
                      <a:cubicBezTo>
                        <a:pt x="87809" y="64389"/>
                        <a:pt x="88976" y="63210"/>
                        <a:pt x="88976" y="61770"/>
                      </a:cubicBezTo>
                      <a:lnTo>
                        <a:pt x="88976" y="2619"/>
                      </a:lnTo>
                      <a:cubicBezTo>
                        <a:pt x="88988" y="1179"/>
                        <a:pt x="87809" y="0"/>
                        <a:pt x="863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3"/>
                <p:cNvSpPr/>
                <p:nvPr/>
              </p:nvSpPr>
              <p:spPr>
                <a:xfrm>
                  <a:off x="6765100" y="3563146"/>
                  <a:ext cx="155281" cy="115998"/>
                </a:xfrm>
                <a:custGeom>
                  <a:avLst/>
                  <a:gdLst/>
                  <a:ahLst/>
                  <a:cxnLst/>
                  <a:rect l="l" t="t" r="r" b="b"/>
                  <a:pathLst>
                    <a:path w="4190" h="3130" extrusionOk="0">
                      <a:moveTo>
                        <a:pt x="2091" y="1"/>
                      </a:moveTo>
                      <a:cubicBezTo>
                        <a:pt x="890" y="1"/>
                        <a:pt x="0" y="1364"/>
                        <a:pt x="882" y="2625"/>
                      </a:cubicBezTo>
                      <a:cubicBezTo>
                        <a:pt x="929" y="2685"/>
                        <a:pt x="977" y="2732"/>
                        <a:pt x="1024" y="2768"/>
                      </a:cubicBezTo>
                      <a:cubicBezTo>
                        <a:pt x="1385" y="3020"/>
                        <a:pt x="1752" y="3130"/>
                        <a:pt x="2094" y="3130"/>
                      </a:cubicBezTo>
                      <a:cubicBezTo>
                        <a:pt x="3301" y="3130"/>
                        <a:pt x="4189" y="1765"/>
                        <a:pt x="3299" y="494"/>
                      </a:cubicBezTo>
                      <a:cubicBezTo>
                        <a:pt x="3263" y="446"/>
                        <a:pt x="3215" y="399"/>
                        <a:pt x="3156" y="363"/>
                      </a:cubicBezTo>
                      <a:cubicBezTo>
                        <a:pt x="2798" y="110"/>
                        <a:pt x="2432" y="1"/>
                        <a:pt x="20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3"/>
                <p:cNvSpPr/>
                <p:nvPr/>
              </p:nvSpPr>
              <p:spPr>
                <a:xfrm>
                  <a:off x="5248044" y="1466497"/>
                  <a:ext cx="3190681" cy="1945057"/>
                </a:xfrm>
                <a:custGeom>
                  <a:avLst/>
                  <a:gdLst/>
                  <a:ahLst/>
                  <a:cxnLst/>
                  <a:rect l="l" t="t" r="r" b="b"/>
                  <a:pathLst>
                    <a:path w="86095" h="52484" extrusionOk="0">
                      <a:moveTo>
                        <a:pt x="1989" y="0"/>
                      </a:moveTo>
                      <a:cubicBezTo>
                        <a:pt x="894" y="0"/>
                        <a:pt x="1" y="893"/>
                        <a:pt x="1" y="1989"/>
                      </a:cubicBezTo>
                      <a:lnTo>
                        <a:pt x="1" y="52483"/>
                      </a:lnTo>
                      <a:lnTo>
                        <a:pt x="86095" y="52483"/>
                      </a:lnTo>
                      <a:lnTo>
                        <a:pt x="86095" y="1989"/>
                      </a:lnTo>
                      <a:cubicBezTo>
                        <a:pt x="86095" y="893"/>
                        <a:pt x="85202" y="0"/>
                        <a:pt x="84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3"/>
                <p:cNvSpPr/>
                <p:nvPr/>
              </p:nvSpPr>
              <p:spPr>
                <a:xfrm>
                  <a:off x="5249823" y="1466052"/>
                  <a:ext cx="3188902" cy="161545"/>
                </a:xfrm>
                <a:custGeom>
                  <a:avLst/>
                  <a:gdLst/>
                  <a:ahLst/>
                  <a:cxnLst/>
                  <a:rect l="l" t="t" r="r" b="b"/>
                  <a:pathLst>
                    <a:path w="86047" h="4359" extrusionOk="0">
                      <a:moveTo>
                        <a:pt x="1882" y="1"/>
                      </a:moveTo>
                      <a:cubicBezTo>
                        <a:pt x="846" y="1"/>
                        <a:pt x="0" y="846"/>
                        <a:pt x="12" y="1882"/>
                      </a:cubicBezTo>
                      <a:lnTo>
                        <a:pt x="12" y="4358"/>
                      </a:lnTo>
                      <a:lnTo>
                        <a:pt x="86047" y="4358"/>
                      </a:lnTo>
                      <a:lnTo>
                        <a:pt x="86047" y="1548"/>
                      </a:lnTo>
                      <a:cubicBezTo>
                        <a:pt x="86047" y="691"/>
                        <a:pt x="85356" y="1"/>
                        <a:pt x="84499"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3"/>
                <p:cNvSpPr/>
                <p:nvPr/>
              </p:nvSpPr>
              <p:spPr>
                <a:xfrm>
                  <a:off x="5329689" y="1527833"/>
                  <a:ext cx="44620" cy="45028"/>
                </a:xfrm>
                <a:custGeom>
                  <a:avLst/>
                  <a:gdLst/>
                  <a:ahLst/>
                  <a:cxnLst/>
                  <a:rect l="l" t="t" r="r" b="b"/>
                  <a:pathLst>
                    <a:path w="1204" h="1215" extrusionOk="0">
                      <a:moveTo>
                        <a:pt x="608" y="0"/>
                      </a:moveTo>
                      <a:cubicBezTo>
                        <a:pt x="274" y="0"/>
                        <a:pt x="1" y="274"/>
                        <a:pt x="1" y="608"/>
                      </a:cubicBezTo>
                      <a:cubicBezTo>
                        <a:pt x="1" y="941"/>
                        <a:pt x="274" y="1215"/>
                        <a:pt x="608" y="1215"/>
                      </a:cubicBezTo>
                      <a:cubicBezTo>
                        <a:pt x="941" y="1215"/>
                        <a:pt x="1203" y="941"/>
                        <a:pt x="1203" y="608"/>
                      </a:cubicBezTo>
                      <a:cubicBezTo>
                        <a:pt x="1203"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3"/>
                <p:cNvSpPr/>
                <p:nvPr/>
              </p:nvSpPr>
              <p:spPr>
                <a:xfrm>
                  <a:off x="5396325" y="1527833"/>
                  <a:ext cx="45028" cy="45028"/>
                </a:xfrm>
                <a:custGeom>
                  <a:avLst/>
                  <a:gdLst/>
                  <a:ahLst/>
                  <a:cxnLst/>
                  <a:rect l="l" t="t" r="r" b="b"/>
                  <a:pathLst>
                    <a:path w="1215" h="1215" extrusionOk="0">
                      <a:moveTo>
                        <a:pt x="608" y="0"/>
                      </a:moveTo>
                      <a:cubicBezTo>
                        <a:pt x="274" y="0"/>
                        <a:pt x="0" y="274"/>
                        <a:pt x="0" y="608"/>
                      </a:cubicBezTo>
                      <a:cubicBezTo>
                        <a:pt x="0" y="941"/>
                        <a:pt x="274" y="1215"/>
                        <a:pt x="608" y="1215"/>
                      </a:cubicBezTo>
                      <a:cubicBezTo>
                        <a:pt x="941" y="1215"/>
                        <a:pt x="1215" y="941"/>
                        <a:pt x="1215" y="608"/>
                      </a:cubicBezTo>
                      <a:cubicBezTo>
                        <a:pt x="1215"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3"/>
                <p:cNvSpPr/>
                <p:nvPr/>
              </p:nvSpPr>
              <p:spPr>
                <a:xfrm>
                  <a:off x="5459848" y="1527833"/>
                  <a:ext cx="45065" cy="45028"/>
                </a:xfrm>
                <a:custGeom>
                  <a:avLst/>
                  <a:gdLst/>
                  <a:ahLst/>
                  <a:cxnLst/>
                  <a:rect l="l" t="t" r="r" b="b"/>
                  <a:pathLst>
                    <a:path w="1216" h="1215" extrusionOk="0">
                      <a:moveTo>
                        <a:pt x="608" y="0"/>
                      </a:moveTo>
                      <a:cubicBezTo>
                        <a:pt x="275" y="0"/>
                        <a:pt x="1" y="274"/>
                        <a:pt x="1" y="608"/>
                      </a:cubicBezTo>
                      <a:cubicBezTo>
                        <a:pt x="1" y="941"/>
                        <a:pt x="275" y="1215"/>
                        <a:pt x="608" y="1215"/>
                      </a:cubicBezTo>
                      <a:cubicBezTo>
                        <a:pt x="941" y="1215"/>
                        <a:pt x="1215" y="941"/>
                        <a:pt x="1215" y="608"/>
                      </a:cubicBezTo>
                      <a:cubicBezTo>
                        <a:pt x="1215"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3"/>
                <p:cNvSpPr/>
                <p:nvPr/>
              </p:nvSpPr>
              <p:spPr>
                <a:xfrm>
                  <a:off x="5869780" y="3810454"/>
                  <a:ext cx="1973297" cy="4002"/>
                </a:xfrm>
                <a:custGeom>
                  <a:avLst/>
                  <a:gdLst/>
                  <a:ahLst/>
                  <a:cxnLst/>
                  <a:rect l="l" t="t" r="r" b="b"/>
                  <a:pathLst>
                    <a:path w="53246" h="108" extrusionOk="0">
                      <a:moveTo>
                        <a:pt x="26623" y="0"/>
                      </a:moveTo>
                      <a:cubicBezTo>
                        <a:pt x="11919" y="0"/>
                        <a:pt x="1" y="24"/>
                        <a:pt x="1" y="60"/>
                      </a:cubicBezTo>
                      <a:cubicBezTo>
                        <a:pt x="1" y="84"/>
                        <a:pt x="11931" y="107"/>
                        <a:pt x="26623" y="107"/>
                      </a:cubicBezTo>
                      <a:cubicBezTo>
                        <a:pt x="41315" y="107"/>
                        <a:pt x="53246" y="84"/>
                        <a:pt x="53246" y="60"/>
                      </a:cubicBezTo>
                      <a:cubicBezTo>
                        <a:pt x="53246" y="24"/>
                        <a:pt x="41327" y="0"/>
                        <a:pt x="266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3"/>
                <p:cNvSpPr/>
                <p:nvPr/>
              </p:nvSpPr>
              <p:spPr>
                <a:xfrm>
                  <a:off x="7453917" y="1291013"/>
                  <a:ext cx="688352" cy="603077"/>
                </a:xfrm>
                <a:custGeom>
                  <a:avLst/>
                  <a:gdLst/>
                  <a:ahLst/>
                  <a:cxnLst/>
                  <a:rect l="l" t="t" r="r" b="b"/>
                  <a:pathLst>
                    <a:path w="18574" h="16273" extrusionOk="0">
                      <a:moveTo>
                        <a:pt x="9277" y="1"/>
                      </a:moveTo>
                      <a:cubicBezTo>
                        <a:pt x="7829" y="1"/>
                        <a:pt x="6363" y="388"/>
                        <a:pt x="5037" y="1199"/>
                      </a:cubicBezTo>
                      <a:cubicBezTo>
                        <a:pt x="1203" y="3545"/>
                        <a:pt x="0" y="8557"/>
                        <a:pt x="2346" y="12391"/>
                      </a:cubicBezTo>
                      <a:lnTo>
                        <a:pt x="619" y="15463"/>
                      </a:lnTo>
                      <a:lnTo>
                        <a:pt x="619" y="15463"/>
                      </a:lnTo>
                      <a:lnTo>
                        <a:pt x="4298" y="14570"/>
                      </a:lnTo>
                      <a:cubicBezTo>
                        <a:pt x="5713" y="15667"/>
                        <a:pt x="7455" y="16273"/>
                        <a:pt x="9247" y="16273"/>
                      </a:cubicBezTo>
                      <a:cubicBezTo>
                        <a:pt x="9264" y="16273"/>
                        <a:pt x="9282" y="16273"/>
                        <a:pt x="9299" y="16273"/>
                      </a:cubicBezTo>
                      <a:cubicBezTo>
                        <a:pt x="10787" y="16273"/>
                        <a:pt x="12252" y="15856"/>
                        <a:pt x="13526" y="15082"/>
                      </a:cubicBezTo>
                      <a:cubicBezTo>
                        <a:pt x="17360" y="12736"/>
                        <a:pt x="18574" y="7724"/>
                        <a:pt x="16217" y="3890"/>
                      </a:cubicBezTo>
                      <a:cubicBezTo>
                        <a:pt x="14683" y="1383"/>
                        <a:pt x="12013" y="1"/>
                        <a:pt x="927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3"/>
                <p:cNvSpPr/>
                <p:nvPr/>
              </p:nvSpPr>
              <p:spPr>
                <a:xfrm>
                  <a:off x="7476413" y="1284268"/>
                  <a:ext cx="627908" cy="610860"/>
                </a:xfrm>
                <a:custGeom>
                  <a:avLst/>
                  <a:gdLst/>
                  <a:ahLst/>
                  <a:cxnLst/>
                  <a:rect l="l" t="t" r="r" b="b"/>
                  <a:pathLst>
                    <a:path w="16943" h="16483" extrusionOk="0">
                      <a:moveTo>
                        <a:pt x="113" y="15448"/>
                      </a:moveTo>
                      <a:lnTo>
                        <a:pt x="0" y="15645"/>
                      </a:lnTo>
                      <a:cubicBezTo>
                        <a:pt x="20" y="15613"/>
                        <a:pt x="57" y="15548"/>
                        <a:pt x="113" y="15448"/>
                      </a:cubicBezTo>
                      <a:close/>
                      <a:moveTo>
                        <a:pt x="0" y="15645"/>
                      </a:moveTo>
                      <a:lnTo>
                        <a:pt x="0" y="15645"/>
                      </a:lnTo>
                      <a:cubicBezTo>
                        <a:pt x="0" y="15645"/>
                        <a:pt x="0" y="15645"/>
                        <a:pt x="0" y="15645"/>
                      </a:cubicBezTo>
                      <a:close/>
                      <a:moveTo>
                        <a:pt x="8643" y="0"/>
                      </a:moveTo>
                      <a:cubicBezTo>
                        <a:pt x="8433" y="0"/>
                        <a:pt x="8223" y="8"/>
                        <a:pt x="8013" y="24"/>
                      </a:cubicBezTo>
                      <a:cubicBezTo>
                        <a:pt x="6835" y="107"/>
                        <a:pt x="5692" y="464"/>
                        <a:pt x="4668" y="1048"/>
                      </a:cubicBezTo>
                      <a:cubicBezTo>
                        <a:pt x="2810" y="2108"/>
                        <a:pt x="1429" y="3822"/>
                        <a:pt x="810" y="5870"/>
                      </a:cubicBezTo>
                      <a:cubicBezTo>
                        <a:pt x="560" y="6727"/>
                        <a:pt x="441" y="7632"/>
                        <a:pt x="465" y="8525"/>
                      </a:cubicBezTo>
                      <a:cubicBezTo>
                        <a:pt x="512" y="9961"/>
                        <a:pt x="938" y="11350"/>
                        <a:pt x="1696" y="12574"/>
                      </a:cubicBezTo>
                      <a:lnTo>
                        <a:pt x="1696" y="12574"/>
                      </a:lnTo>
                      <a:cubicBezTo>
                        <a:pt x="838" y="14131"/>
                        <a:pt x="332" y="15057"/>
                        <a:pt x="113" y="15448"/>
                      </a:cubicBezTo>
                      <a:lnTo>
                        <a:pt x="113" y="15448"/>
                      </a:lnTo>
                      <a:lnTo>
                        <a:pt x="1751" y="12585"/>
                      </a:lnTo>
                      <a:cubicBezTo>
                        <a:pt x="1751" y="12573"/>
                        <a:pt x="1751" y="12561"/>
                        <a:pt x="1751" y="12561"/>
                      </a:cubicBezTo>
                      <a:cubicBezTo>
                        <a:pt x="1001" y="11347"/>
                        <a:pt x="596" y="9954"/>
                        <a:pt x="548" y="8525"/>
                      </a:cubicBezTo>
                      <a:cubicBezTo>
                        <a:pt x="524" y="7632"/>
                        <a:pt x="643" y="6751"/>
                        <a:pt x="893" y="5894"/>
                      </a:cubicBezTo>
                      <a:cubicBezTo>
                        <a:pt x="1513" y="3882"/>
                        <a:pt x="2870" y="2179"/>
                        <a:pt x="4703" y="1143"/>
                      </a:cubicBezTo>
                      <a:cubicBezTo>
                        <a:pt x="5715" y="560"/>
                        <a:pt x="6847" y="214"/>
                        <a:pt x="8013" y="131"/>
                      </a:cubicBezTo>
                      <a:cubicBezTo>
                        <a:pt x="8221" y="115"/>
                        <a:pt x="8429" y="107"/>
                        <a:pt x="8636" y="107"/>
                      </a:cubicBezTo>
                      <a:cubicBezTo>
                        <a:pt x="9665" y="107"/>
                        <a:pt x="10682" y="302"/>
                        <a:pt x="11633" y="679"/>
                      </a:cubicBezTo>
                      <a:cubicBezTo>
                        <a:pt x="11788" y="738"/>
                        <a:pt x="11930" y="798"/>
                        <a:pt x="12073" y="869"/>
                      </a:cubicBezTo>
                      <a:lnTo>
                        <a:pt x="12502" y="1072"/>
                      </a:lnTo>
                      <a:lnTo>
                        <a:pt x="12907" y="1322"/>
                      </a:lnTo>
                      <a:cubicBezTo>
                        <a:pt x="13050" y="1405"/>
                        <a:pt x="13193" y="1488"/>
                        <a:pt x="13324" y="1596"/>
                      </a:cubicBezTo>
                      <a:lnTo>
                        <a:pt x="13705" y="1881"/>
                      </a:lnTo>
                      <a:cubicBezTo>
                        <a:pt x="13835" y="1977"/>
                        <a:pt x="13955" y="2084"/>
                        <a:pt x="14074" y="2203"/>
                      </a:cubicBezTo>
                      <a:cubicBezTo>
                        <a:pt x="14193" y="2310"/>
                        <a:pt x="14324" y="2417"/>
                        <a:pt x="14431" y="2536"/>
                      </a:cubicBezTo>
                      <a:lnTo>
                        <a:pt x="14764" y="2893"/>
                      </a:lnTo>
                      <a:cubicBezTo>
                        <a:pt x="15598" y="3846"/>
                        <a:pt x="16193" y="4989"/>
                        <a:pt x="16491" y="6215"/>
                      </a:cubicBezTo>
                      <a:cubicBezTo>
                        <a:pt x="16800" y="7394"/>
                        <a:pt x="16836" y="8620"/>
                        <a:pt x="16610" y="9811"/>
                      </a:cubicBezTo>
                      <a:cubicBezTo>
                        <a:pt x="16395" y="10942"/>
                        <a:pt x="15943" y="12014"/>
                        <a:pt x="15276" y="12954"/>
                      </a:cubicBezTo>
                      <a:cubicBezTo>
                        <a:pt x="14086" y="14657"/>
                        <a:pt x="12288" y="15835"/>
                        <a:pt x="10252" y="16252"/>
                      </a:cubicBezTo>
                      <a:lnTo>
                        <a:pt x="9573" y="16359"/>
                      </a:lnTo>
                      <a:cubicBezTo>
                        <a:pt x="9347" y="16383"/>
                        <a:pt x="9121" y="16395"/>
                        <a:pt x="8894" y="16407"/>
                      </a:cubicBezTo>
                      <a:cubicBezTo>
                        <a:pt x="8784" y="16413"/>
                        <a:pt x="8673" y="16416"/>
                        <a:pt x="8562" y="16416"/>
                      </a:cubicBezTo>
                      <a:cubicBezTo>
                        <a:pt x="8244" y="16416"/>
                        <a:pt x="7926" y="16392"/>
                        <a:pt x="7609" y="16347"/>
                      </a:cubicBezTo>
                      <a:cubicBezTo>
                        <a:pt x="6847" y="16252"/>
                        <a:pt x="6096" y="16050"/>
                        <a:pt x="5382" y="15728"/>
                      </a:cubicBezTo>
                      <a:cubicBezTo>
                        <a:pt x="4790" y="15468"/>
                        <a:pt x="4234" y="15137"/>
                        <a:pt x="3724" y="14747"/>
                      </a:cubicBezTo>
                      <a:lnTo>
                        <a:pt x="3724" y="14747"/>
                      </a:lnTo>
                      <a:cubicBezTo>
                        <a:pt x="3724" y="14741"/>
                        <a:pt x="3721" y="14734"/>
                        <a:pt x="3715" y="14728"/>
                      </a:cubicBezTo>
                      <a:lnTo>
                        <a:pt x="3709" y="14735"/>
                      </a:lnTo>
                      <a:lnTo>
                        <a:pt x="3709" y="14735"/>
                      </a:lnTo>
                      <a:cubicBezTo>
                        <a:pt x="3705" y="14732"/>
                        <a:pt x="3701" y="14731"/>
                        <a:pt x="3697" y="14731"/>
                      </a:cubicBezTo>
                      <a:cubicBezTo>
                        <a:pt x="3695" y="14731"/>
                        <a:pt x="3693" y="14732"/>
                        <a:pt x="3690" y="14733"/>
                      </a:cubicBezTo>
                      <a:lnTo>
                        <a:pt x="3690" y="14733"/>
                      </a:lnTo>
                      <a:lnTo>
                        <a:pt x="3691" y="14728"/>
                      </a:lnTo>
                      <a:lnTo>
                        <a:pt x="12" y="15645"/>
                      </a:lnTo>
                      <a:lnTo>
                        <a:pt x="12" y="15645"/>
                      </a:lnTo>
                      <a:lnTo>
                        <a:pt x="3675" y="14771"/>
                      </a:lnTo>
                      <a:lnTo>
                        <a:pt x="3675" y="14771"/>
                      </a:lnTo>
                      <a:cubicBezTo>
                        <a:pt x="3676" y="14772"/>
                        <a:pt x="3678" y="14774"/>
                        <a:pt x="3679" y="14776"/>
                      </a:cubicBezTo>
                      <a:lnTo>
                        <a:pt x="3681" y="14769"/>
                      </a:lnTo>
                      <a:lnTo>
                        <a:pt x="3681" y="14769"/>
                      </a:lnTo>
                      <a:lnTo>
                        <a:pt x="3685" y="14768"/>
                      </a:lnTo>
                      <a:lnTo>
                        <a:pt x="3685" y="14768"/>
                      </a:lnTo>
                      <a:cubicBezTo>
                        <a:pt x="4207" y="15171"/>
                        <a:pt x="4765" y="15503"/>
                        <a:pt x="5358" y="15776"/>
                      </a:cubicBezTo>
                      <a:cubicBezTo>
                        <a:pt x="6073" y="16097"/>
                        <a:pt x="6835" y="16312"/>
                        <a:pt x="7609" y="16419"/>
                      </a:cubicBezTo>
                      <a:cubicBezTo>
                        <a:pt x="7941" y="16465"/>
                        <a:pt x="8273" y="16483"/>
                        <a:pt x="8611" y="16483"/>
                      </a:cubicBezTo>
                      <a:cubicBezTo>
                        <a:pt x="8709" y="16483"/>
                        <a:pt x="8807" y="16481"/>
                        <a:pt x="8906" y="16478"/>
                      </a:cubicBezTo>
                      <a:cubicBezTo>
                        <a:pt x="9121" y="16466"/>
                        <a:pt x="9347" y="16455"/>
                        <a:pt x="9585" y="16431"/>
                      </a:cubicBezTo>
                      <a:lnTo>
                        <a:pt x="10276" y="16324"/>
                      </a:lnTo>
                      <a:cubicBezTo>
                        <a:pt x="12323" y="15907"/>
                        <a:pt x="14145" y="14716"/>
                        <a:pt x="15359" y="13002"/>
                      </a:cubicBezTo>
                      <a:cubicBezTo>
                        <a:pt x="16026" y="12049"/>
                        <a:pt x="16491" y="10966"/>
                        <a:pt x="16717" y="9823"/>
                      </a:cubicBezTo>
                      <a:cubicBezTo>
                        <a:pt x="16943" y="8620"/>
                        <a:pt x="16895" y="7370"/>
                        <a:pt x="16598" y="6179"/>
                      </a:cubicBezTo>
                      <a:cubicBezTo>
                        <a:pt x="16288" y="4941"/>
                        <a:pt x="15681" y="3786"/>
                        <a:pt x="14836" y="2822"/>
                      </a:cubicBezTo>
                      <a:lnTo>
                        <a:pt x="14502" y="2453"/>
                      </a:lnTo>
                      <a:cubicBezTo>
                        <a:pt x="14395" y="2322"/>
                        <a:pt x="14276" y="2227"/>
                        <a:pt x="14145" y="2108"/>
                      </a:cubicBezTo>
                      <a:cubicBezTo>
                        <a:pt x="14014" y="1988"/>
                        <a:pt x="13907" y="1881"/>
                        <a:pt x="13776" y="1786"/>
                      </a:cubicBezTo>
                      <a:lnTo>
                        <a:pt x="13383" y="1488"/>
                      </a:lnTo>
                      <a:cubicBezTo>
                        <a:pt x="13252" y="1393"/>
                        <a:pt x="13109" y="1310"/>
                        <a:pt x="12966" y="1226"/>
                      </a:cubicBezTo>
                      <a:lnTo>
                        <a:pt x="12562" y="976"/>
                      </a:lnTo>
                      <a:lnTo>
                        <a:pt x="12121" y="762"/>
                      </a:lnTo>
                      <a:cubicBezTo>
                        <a:pt x="11978" y="691"/>
                        <a:pt x="11835" y="631"/>
                        <a:pt x="11680" y="572"/>
                      </a:cubicBezTo>
                      <a:cubicBezTo>
                        <a:pt x="10719" y="195"/>
                        <a:pt x="9684" y="0"/>
                        <a:pt x="8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3"/>
                <p:cNvSpPr/>
                <p:nvPr/>
              </p:nvSpPr>
              <p:spPr>
                <a:xfrm>
                  <a:off x="7671021" y="1507523"/>
                  <a:ext cx="253305" cy="159321"/>
                </a:xfrm>
                <a:custGeom>
                  <a:avLst/>
                  <a:gdLst/>
                  <a:ahLst/>
                  <a:cxnLst/>
                  <a:rect l="l" t="t" r="r" b="b"/>
                  <a:pathLst>
                    <a:path w="6835" h="4299" extrusionOk="0">
                      <a:moveTo>
                        <a:pt x="6834" y="1"/>
                      </a:moveTo>
                      <a:lnTo>
                        <a:pt x="6834" y="1"/>
                      </a:lnTo>
                      <a:cubicBezTo>
                        <a:pt x="6739" y="84"/>
                        <a:pt x="6644" y="167"/>
                        <a:pt x="6549" y="251"/>
                      </a:cubicBezTo>
                      <a:lnTo>
                        <a:pt x="5810" y="917"/>
                      </a:lnTo>
                      <a:cubicBezTo>
                        <a:pt x="5191" y="1489"/>
                        <a:pt x="4334" y="2263"/>
                        <a:pt x="3405" y="3132"/>
                      </a:cubicBezTo>
                      <a:lnTo>
                        <a:pt x="3297" y="3232"/>
                      </a:lnTo>
                      <a:lnTo>
                        <a:pt x="3297" y="3232"/>
                      </a:lnTo>
                      <a:lnTo>
                        <a:pt x="2179" y="2287"/>
                      </a:lnTo>
                      <a:lnTo>
                        <a:pt x="2143" y="2263"/>
                      </a:lnTo>
                      <a:lnTo>
                        <a:pt x="2107" y="2287"/>
                      </a:lnTo>
                      <a:lnTo>
                        <a:pt x="572" y="3727"/>
                      </a:lnTo>
                      <a:cubicBezTo>
                        <a:pt x="405" y="3894"/>
                        <a:pt x="262" y="4037"/>
                        <a:pt x="143" y="4144"/>
                      </a:cubicBezTo>
                      <a:cubicBezTo>
                        <a:pt x="83" y="4192"/>
                        <a:pt x="36" y="4239"/>
                        <a:pt x="0" y="4299"/>
                      </a:cubicBezTo>
                      <a:cubicBezTo>
                        <a:pt x="60" y="4263"/>
                        <a:pt x="119" y="4215"/>
                        <a:pt x="167" y="4168"/>
                      </a:cubicBezTo>
                      <a:lnTo>
                        <a:pt x="619" y="3763"/>
                      </a:lnTo>
                      <a:lnTo>
                        <a:pt x="2150" y="2373"/>
                      </a:lnTo>
                      <a:lnTo>
                        <a:pt x="3262" y="3334"/>
                      </a:lnTo>
                      <a:lnTo>
                        <a:pt x="3298" y="3370"/>
                      </a:lnTo>
                      <a:lnTo>
                        <a:pt x="3334" y="3334"/>
                      </a:lnTo>
                      <a:lnTo>
                        <a:pt x="3477" y="3203"/>
                      </a:lnTo>
                      <a:cubicBezTo>
                        <a:pt x="4417" y="2334"/>
                        <a:pt x="5251" y="1537"/>
                        <a:pt x="5870" y="965"/>
                      </a:cubicBezTo>
                      <a:lnTo>
                        <a:pt x="6584" y="263"/>
                      </a:lnTo>
                      <a:cubicBezTo>
                        <a:pt x="6679" y="191"/>
                        <a:pt x="6763" y="96"/>
                        <a:pt x="68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3"/>
                <p:cNvSpPr/>
                <p:nvPr/>
              </p:nvSpPr>
              <p:spPr>
                <a:xfrm>
                  <a:off x="7848395" y="1505337"/>
                  <a:ext cx="81236" cy="72378"/>
                </a:xfrm>
                <a:custGeom>
                  <a:avLst/>
                  <a:gdLst/>
                  <a:ahLst/>
                  <a:cxnLst/>
                  <a:rect l="l" t="t" r="r" b="b"/>
                  <a:pathLst>
                    <a:path w="2192" h="1953" extrusionOk="0">
                      <a:moveTo>
                        <a:pt x="1989" y="0"/>
                      </a:moveTo>
                      <a:cubicBezTo>
                        <a:pt x="1441" y="24"/>
                        <a:pt x="941" y="48"/>
                        <a:pt x="584" y="72"/>
                      </a:cubicBezTo>
                      <a:cubicBezTo>
                        <a:pt x="393" y="72"/>
                        <a:pt x="191" y="95"/>
                        <a:pt x="0" y="143"/>
                      </a:cubicBezTo>
                      <a:cubicBezTo>
                        <a:pt x="112" y="157"/>
                        <a:pt x="228" y="163"/>
                        <a:pt x="343" y="163"/>
                      </a:cubicBezTo>
                      <a:cubicBezTo>
                        <a:pt x="424" y="163"/>
                        <a:pt x="505" y="160"/>
                        <a:pt x="584" y="155"/>
                      </a:cubicBezTo>
                      <a:cubicBezTo>
                        <a:pt x="941" y="155"/>
                        <a:pt x="1441" y="131"/>
                        <a:pt x="1989" y="107"/>
                      </a:cubicBezTo>
                      <a:lnTo>
                        <a:pt x="2027" y="107"/>
                      </a:lnTo>
                      <a:cubicBezTo>
                        <a:pt x="2050" y="612"/>
                        <a:pt x="2073" y="1070"/>
                        <a:pt x="2108" y="1405"/>
                      </a:cubicBezTo>
                      <a:cubicBezTo>
                        <a:pt x="2108" y="1596"/>
                        <a:pt x="2132" y="1774"/>
                        <a:pt x="2167" y="1953"/>
                      </a:cubicBezTo>
                      <a:cubicBezTo>
                        <a:pt x="2191" y="1774"/>
                        <a:pt x="2191" y="1584"/>
                        <a:pt x="2179" y="1405"/>
                      </a:cubicBezTo>
                      <a:cubicBezTo>
                        <a:pt x="2167" y="1060"/>
                        <a:pt x="2155" y="584"/>
                        <a:pt x="2132" y="60"/>
                      </a:cubicBezTo>
                      <a:lnTo>
                        <a:pt x="21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3"/>
                <p:cNvSpPr/>
                <p:nvPr/>
              </p:nvSpPr>
              <p:spPr>
                <a:xfrm>
                  <a:off x="6828660" y="1015687"/>
                  <a:ext cx="501274" cy="1099088"/>
                </a:xfrm>
                <a:custGeom>
                  <a:avLst/>
                  <a:gdLst/>
                  <a:ahLst/>
                  <a:cxnLst/>
                  <a:rect l="l" t="t" r="r" b="b"/>
                  <a:pathLst>
                    <a:path w="13526" h="29657" extrusionOk="0">
                      <a:moveTo>
                        <a:pt x="1487" y="1"/>
                      </a:moveTo>
                      <a:cubicBezTo>
                        <a:pt x="988" y="1"/>
                        <a:pt x="490" y="53"/>
                        <a:pt x="0" y="163"/>
                      </a:cubicBezTo>
                      <a:lnTo>
                        <a:pt x="9525" y="29536"/>
                      </a:lnTo>
                      <a:cubicBezTo>
                        <a:pt x="9969" y="29596"/>
                        <a:pt x="10423" y="29656"/>
                        <a:pt x="10874" y="29656"/>
                      </a:cubicBezTo>
                      <a:cubicBezTo>
                        <a:pt x="11137" y="29656"/>
                        <a:pt x="11398" y="29636"/>
                        <a:pt x="11656" y="29583"/>
                      </a:cubicBezTo>
                      <a:cubicBezTo>
                        <a:pt x="12359" y="29452"/>
                        <a:pt x="13049" y="29036"/>
                        <a:pt x="13323" y="28369"/>
                      </a:cubicBezTo>
                      <a:cubicBezTo>
                        <a:pt x="13478" y="27881"/>
                        <a:pt x="13526" y="27381"/>
                        <a:pt x="13454" y="26881"/>
                      </a:cubicBezTo>
                      <a:cubicBezTo>
                        <a:pt x="13216" y="22880"/>
                        <a:pt x="12823" y="18891"/>
                        <a:pt x="12275" y="14915"/>
                      </a:cubicBezTo>
                      <a:cubicBezTo>
                        <a:pt x="11954" y="12522"/>
                        <a:pt x="11561" y="10117"/>
                        <a:pt x="10739" y="7842"/>
                      </a:cubicBezTo>
                      <a:cubicBezTo>
                        <a:pt x="9906" y="5568"/>
                        <a:pt x="8608" y="3425"/>
                        <a:pt x="6727" y="1925"/>
                      </a:cubicBezTo>
                      <a:cubicBezTo>
                        <a:pt x="5241" y="740"/>
                        <a:pt x="3361" y="1"/>
                        <a:pt x="1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3"/>
                <p:cNvSpPr/>
                <p:nvPr/>
              </p:nvSpPr>
              <p:spPr>
                <a:xfrm>
                  <a:off x="6454900" y="1058530"/>
                  <a:ext cx="385239" cy="1299546"/>
                </a:xfrm>
                <a:custGeom>
                  <a:avLst/>
                  <a:gdLst/>
                  <a:ahLst/>
                  <a:cxnLst/>
                  <a:rect l="l" t="t" r="r" b="b"/>
                  <a:pathLst>
                    <a:path w="10395" h="35066" extrusionOk="0">
                      <a:moveTo>
                        <a:pt x="6507" y="1"/>
                      </a:moveTo>
                      <a:cubicBezTo>
                        <a:pt x="4789" y="1"/>
                        <a:pt x="2854" y="707"/>
                        <a:pt x="1905" y="2091"/>
                      </a:cubicBezTo>
                      <a:cubicBezTo>
                        <a:pt x="1108" y="3269"/>
                        <a:pt x="1298" y="5329"/>
                        <a:pt x="1012" y="6734"/>
                      </a:cubicBezTo>
                      <a:cubicBezTo>
                        <a:pt x="560" y="8984"/>
                        <a:pt x="120" y="11247"/>
                        <a:pt x="60" y="13544"/>
                      </a:cubicBezTo>
                      <a:cubicBezTo>
                        <a:pt x="0" y="16057"/>
                        <a:pt x="405" y="18569"/>
                        <a:pt x="810" y="21057"/>
                      </a:cubicBezTo>
                      <a:cubicBezTo>
                        <a:pt x="1263" y="23808"/>
                        <a:pt x="1715" y="26558"/>
                        <a:pt x="2167" y="29308"/>
                      </a:cubicBezTo>
                      <a:cubicBezTo>
                        <a:pt x="2370" y="30523"/>
                        <a:pt x="2572" y="31785"/>
                        <a:pt x="3156" y="32868"/>
                      </a:cubicBezTo>
                      <a:cubicBezTo>
                        <a:pt x="3727" y="33952"/>
                        <a:pt x="4751" y="34904"/>
                        <a:pt x="5965" y="35047"/>
                      </a:cubicBezTo>
                      <a:cubicBezTo>
                        <a:pt x="6074" y="35060"/>
                        <a:pt x="6183" y="35066"/>
                        <a:pt x="6291" y="35066"/>
                      </a:cubicBezTo>
                      <a:cubicBezTo>
                        <a:pt x="7308" y="35066"/>
                        <a:pt x="8288" y="34525"/>
                        <a:pt x="8966" y="33761"/>
                      </a:cubicBezTo>
                      <a:cubicBezTo>
                        <a:pt x="9716" y="32916"/>
                        <a:pt x="10145" y="31820"/>
                        <a:pt x="10395" y="30725"/>
                      </a:cubicBezTo>
                      <a:lnTo>
                        <a:pt x="6978" y="19"/>
                      </a:lnTo>
                      <a:cubicBezTo>
                        <a:pt x="6823" y="7"/>
                        <a:pt x="6666" y="1"/>
                        <a:pt x="65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3"/>
                <p:cNvSpPr/>
                <p:nvPr/>
              </p:nvSpPr>
              <p:spPr>
                <a:xfrm>
                  <a:off x="6618153" y="1977456"/>
                  <a:ext cx="631021" cy="699433"/>
                </a:xfrm>
                <a:custGeom>
                  <a:avLst/>
                  <a:gdLst/>
                  <a:ahLst/>
                  <a:cxnLst/>
                  <a:rect l="l" t="t" r="r" b="b"/>
                  <a:pathLst>
                    <a:path w="17027" h="18873" extrusionOk="0">
                      <a:moveTo>
                        <a:pt x="17027" y="1"/>
                      </a:moveTo>
                      <a:lnTo>
                        <a:pt x="4180" y="906"/>
                      </a:lnTo>
                      <a:cubicBezTo>
                        <a:pt x="4169" y="905"/>
                        <a:pt x="4157" y="905"/>
                        <a:pt x="4144" y="905"/>
                      </a:cubicBezTo>
                      <a:cubicBezTo>
                        <a:pt x="3501" y="905"/>
                        <a:pt x="1" y="1751"/>
                        <a:pt x="1" y="1751"/>
                      </a:cubicBezTo>
                      <a:lnTo>
                        <a:pt x="4239" y="18325"/>
                      </a:lnTo>
                      <a:lnTo>
                        <a:pt x="11014" y="18872"/>
                      </a:lnTo>
                      <a:lnTo>
                        <a:pt x="17027" y="1"/>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3"/>
                <p:cNvSpPr/>
                <p:nvPr/>
              </p:nvSpPr>
              <p:spPr>
                <a:xfrm>
                  <a:off x="6720108" y="2529924"/>
                  <a:ext cx="441718" cy="881213"/>
                </a:xfrm>
                <a:custGeom>
                  <a:avLst/>
                  <a:gdLst/>
                  <a:ahLst/>
                  <a:cxnLst/>
                  <a:rect l="l" t="t" r="r" b="b"/>
                  <a:pathLst>
                    <a:path w="11919" h="23778" extrusionOk="0">
                      <a:moveTo>
                        <a:pt x="9049" y="0"/>
                      </a:moveTo>
                      <a:cubicBezTo>
                        <a:pt x="8073" y="1203"/>
                        <a:pt x="6739" y="2048"/>
                        <a:pt x="5239" y="2417"/>
                      </a:cubicBezTo>
                      <a:cubicBezTo>
                        <a:pt x="4862" y="2520"/>
                        <a:pt x="4477" y="2571"/>
                        <a:pt x="4095" y="2571"/>
                      </a:cubicBezTo>
                      <a:cubicBezTo>
                        <a:pt x="3631" y="2571"/>
                        <a:pt x="3170" y="2496"/>
                        <a:pt x="2727" y="2346"/>
                      </a:cubicBezTo>
                      <a:cubicBezTo>
                        <a:pt x="1929" y="2036"/>
                        <a:pt x="1250" y="1322"/>
                        <a:pt x="1155" y="465"/>
                      </a:cubicBezTo>
                      <a:lnTo>
                        <a:pt x="0" y="3977"/>
                      </a:lnTo>
                      <a:lnTo>
                        <a:pt x="2060" y="14228"/>
                      </a:lnTo>
                      <a:lnTo>
                        <a:pt x="5394" y="23777"/>
                      </a:lnTo>
                      <a:lnTo>
                        <a:pt x="11918" y="23741"/>
                      </a:lnTo>
                      <a:lnTo>
                        <a:pt x="90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3"/>
                <p:cNvSpPr/>
                <p:nvPr/>
              </p:nvSpPr>
              <p:spPr>
                <a:xfrm>
                  <a:off x="5756373" y="2010996"/>
                  <a:ext cx="1236877" cy="1400572"/>
                </a:xfrm>
                <a:custGeom>
                  <a:avLst/>
                  <a:gdLst/>
                  <a:ahLst/>
                  <a:cxnLst/>
                  <a:rect l="l" t="t" r="r" b="b"/>
                  <a:pathLst>
                    <a:path w="33375" h="37792" extrusionOk="0">
                      <a:moveTo>
                        <a:pt x="24135" y="1"/>
                      </a:moveTo>
                      <a:cubicBezTo>
                        <a:pt x="24135" y="1"/>
                        <a:pt x="16408" y="1941"/>
                        <a:pt x="15562" y="2632"/>
                      </a:cubicBezTo>
                      <a:cubicBezTo>
                        <a:pt x="14717" y="3323"/>
                        <a:pt x="11895" y="12514"/>
                        <a:pt x="11895" y="12514"/>
                      </a:cubicBezTo>
                      <a:lnTo>
                        <a:pt x="8978" y="16038"/>
                      </a:lnTo>
                      <a:lnTo>
                        <a:pt x="6371" y="21944"/>
                      </a:lnTo>
                      <a:lnTo>
                        <a:pt x="5430" y="19896"/>
                      </a:lnTo>
                      <a:lnTo>
                        <a:pt x="1" y="22170"/>
                      </a:lnTo>
                      <a:lnTo>
                        <a:pt x="25" y="29576"/>
                      </a:lnTo>
                      <a:cubicBezTo>
                        <a:pt x="25" y="29576"/>
                        <a:pt x="3858" y="35124"/>
                        <a:pt x="5728" y="35207"/>
                      </a:cubicBezTo>
                      <a:cubicBezTo>
                        <a:pt x="5778" y="35209"/>
                        <a:pt x="5828" y="35210"/>
                        <a:pt x="5878" y="35210"/>
                      </a:cubicBezTo>
                      <a:cubicBezTo>
                        <a:pt x="7687" y="35210"/>
                        <a:pt x="9324" y="33970"/>
                        <a:pt x="10645" y="33136"/>
                      </a:cubicBezTo>
                      <a:cubicBezTo>
                        <a:pt x="12002" y="32278"/>
                        <a:pt x="17765" y="18955"/>
                        <a:pt x="17765" y="18955"/>
                      </a:cubicBezTo>
                      <a:lnTo>
                        <a:pt x="17860" y="20086"/>
                      </a:lnTo>
                      <a:cubicBezTo>
                        <a:pt x="17991" y="21741"/>
                        <a:pt x="18384" y="23361"/>
                        <a:pt x="19003" y="24897"/>
                      </a:cubicBezTo>
                      <a:cubicBezTo>
                        <a:pt x="20920" y="29635"/>
                        <a:pt x="24528" y="37791"/>
                        <a:pt x="24528" y="37791"/>
                      </a:cubicBezTo>
                      <a:lnTo>
                        <a:pt x="33374" y="37755"/>
                      </a:lnTo>
                      <a:lnTo>
                        <a:pt x="30850" y="32302"/>
                      </a:lnTo>
                      <a:lnTo>
                        <a:pt x="28278" y="26492"/>
                      </a:lnTo>
                      <a:lnTo>
                        <a:pt x="26885" y="11883"/>
                      </a:lnTo>
                      <a:lnTo>
                        <a:pt x="24135"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3"/>
                <p:cNvSpPr/>
                <p:nvPr/>
              </p:nvSpPr>
              <p:spPr>
                <a:xfrm>
                  <a:off x="6954853" y="2010996"/>
                  <a:ext cx="817655" cy="1372258"/>
                </a:xfrm>
                <a:custGeom>
                  <a:avLst/>
                  <a:gdLst/>
                  <a:ahLst/>
                  <a:cxnLst/>
                  <a:rect l="l" t="t" r="r" b="b"/>
                  <a:pathLst>
                    <a:path w="22063" h="37028" extrusionOk="0">
                      <a:moveTo>
                        <a:pt x="16062" y="1"/>
                      </a:moveTo>
                      <a:lnTo>
                        <a:pt x="12728" y="7109"/>
                      </a:lnTo>
                      <a:lnTo>
                        <a:pt x="13121" y="24551"/>
                      </a:lnTo>
                      <a:lnTo>
                        <a:pt x="584" y="30445"/>
                      </a:lnTo>
                      <a:lnTo>
                        <a:pt x="0" y="31897"/>
                      </a:lnTo>
                      <a:lnTo>
                        <a:pt x="2501" y="36267"/>
                      </a:lnTo>
                      <a:cubicBezTo>
                        <a:pt x="2774" y="36751"/>
                        <a:pt x="3275" y="37027"/>
                        <a:pt x="3801" y="37027"/>
                      </a:cubicBezTo>
                      <a:cubicBezTo>
                        <a:pt x="3987" y="37027"/>
                        <a:pt x="4175" y="36993"/>
                        <a:pt x="4358" y="36922"/>
                      </a:cubicBezTo>
                      <a:cubicBezTo>
                        <a:pt x="8061" y="35469"/>
                        <a:pt x="19145" y="31064"/>
                        <a:pt x="20800" y="30076"/>
                      </a:cubicBezTo>
                      <a:cubicBezTo>
                        <a:pt x="22063" y="29326"/>
                        <a:pt x="19824" y="4989"/>
                        <a:pt x="19062" y="3275"/>
                      </a:cubicBezTo>
                      <a:cubicBezTo>
                        <a:pt x="17967" y="834"/>
                        <a:pt x="16062" y="1"/>
                        <a:pt x="16062"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3"/>
                <p:cNvSpPr/>
                <p:nvPr/>
              </p:nvSpPr>
              <p:spPr>
                <a:xfrm>
                  <a:off x="6952629" y="1906410"/>
                  <a:ext cx="676049" cy="1503821"/>
                </a:xfrm>
                <a:custGeom>
                  <a:avLst/>
                  <a:gdLst/>
                  <a:ahLst/>
                  <a:cxnLst/>
                  <a:rect l="l" t="t" r="r" b="b"/>
                  <a:pathLst>
                    <a:path w="18242" h="40578" extrusionOk="0">
                      <a:moveTo>
                        <a:pt x="5382" y="1"/>
                      </a:moveTo>
                      <a:cubicBezTo>
                        <a:pt x="5382" y="1"/>
                        <a:pt x="5978" y="1525"/>
                        <a:pt x="5894" y="2787"/>
                      </a:cubicBezTo>
                      <a:cubicBezTo>
                        <a:pt x="5811" y="4049"/>
                        <a:pt x="1" y="26564"/>
                        <a:pt x="1" y="26564"/>
                      </a:cubicBezTo>
                      <a:lnTo>
                        <a:pt x="3299" y="40577"/>
                      </a:lnTo>
                      <a:lnTo>
                        <a:pt x="18241" y="40530"/>
                      </a:lnTo>
                      <a:lnTo>
                        <a:pt x="14657" y="32826"/>
                      </a:lnTo>
                      <a:lnTo>
                        <a:pt x="16086" y="2763"/>
                      </a:lnTo>
                      <a:lnTo>
                        <a:pt x="9014" y="1465"/>
                      </a:lnTo>
                      <a:lnTo>
                        <a:pt x="6990"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3"/>
                <p:cNvSpPr/>
                <p:nvPr/>
              </p:nvSpPr>
              <p:spPr>
                <a:xfrm>
                  <a:off x="7033385" y="1960260"/>
                  <a:ext cx="259049" cy="1150787"/>
                </a:xfrm>
                <a:custGeom>
                  <a:avLst/>
                  <a:gdLst/>
                  <a:ahLst/>
                  <a:cxnLst/>
                  <a:rect l="l" t="t" r="r" b="b"/>
                  <a:pathLst>
                    <a:path w="6990" h="31052" extrusionOk="0">
                      <a:moveTo>
                        <a:pt x="6835" y="0"/>
                      </a:moveTo>
                      <a:cubicBezTo>
                        <a:pt x="6835" y="24"/>
                        <a:pt x="6823" y="36"/>
                        <a:pt x="6823" y="60"/>
                      </a:cubicBezTo>
                      <a:lnTo>
                        <a:pt x="6823" y="191"/>
                      </a:lnTo>
                      <a:cubicBezTo>
                        <a:pt x="6823" y="298"/>
                        <a:pt x="6835" y="465"/>
                        <a:pt x="6835" y="679"/>
                      </a:cubicBezTo>
                      <a:cubicBezTo>
                        <a:pt x="6859" y="1108"/>
                        <a:pt x="6882" y="1751"/>
                        <a:pt x="6882" y="2548"/>
                      </a:cubicBezTo>
                      <a:cubicBezTo>
                        <a:pt x="6906" y="4159"/>
                        <a:pt x="6824" y="6440"/>
                        <a:pt x="6682" y="9171"/>
                      </a:cubicBezTo>
                      <a:lnTo>
                        <a:pt x="6682" y="9171"/>
                      </a:lnTo>
                      <a:lnTo>
                        <a:pt x="4072" y="9299"/>
                      </a:lnTo>
                      <a:lnTo>
                        <a:pt x="3977" y="9299"/>
                      </a:lnTo>
                      <a:lnTo>
                        <a:pt x="4025" y="9383"/>
                      </a:lnTo>
                      <a:cubicBezTo>
                        <a:pt x="4635" y="10356"/>
                        <a:pt x="5476" y="11168"/>
                        <a:pt x="6469" y="11761"/>
                      </a:cubicBezTo>
                      <a:lnTo>
                        <a:pt x="6469" y="11761"/>
                      </a:lnTo>
                      <a:lnTo>
                        <a:pt x="5418" y="14062"/>
                      </a:lnTo>
                      <a:cubicBezTo>
                        <a:pt x="4418" y="16324"/>
                        <a:pt x="3477" y="18479"/>
                        <a:pt x="2715" y="20491"/>
                      </a:cubicBezTo>
                      <a:cubicBezTo>
                        <a:pt x="2037" y="22253"/>
                        <a:pt x="1441" y="24063"/>
                        <a:pt x="953" y="25897"/>
                      </a:cubicBezTo>
                      <a:cubicBezTo>
                        <a:pt x="548" y="27468"/>
                        <a:pt x="322" y="28754"/>
                        <a:pt x="179" y="29659"/>
                      </a:cubicBezTo>
                      <a:cubicBezTo>
                        <a:pt x="108" y="30111"/>
                        <a:pt x="72" y="30469"/>
                        <a:pt x="36" y="30695"/>
                      </a:cubicBezTo>
                      <a:cubicBezTo>
                        <a:pt x="24" y="30802"/>
                        <a:pt x="1" y="30897"/>
                        <a:pt x="1" y="30957"/>
                      </a:cubicBezTo>
                      <a:cubicBezTo>
                        <a:pt x="1" y="30992"/>
                        <a:pt x="1" y="31028"/>
                        <a:pt x="1" y="31052"/>
                      </a:cubicBezTo>
                      <a:cubicBezTo>
                        <a:pt x="12" y="31028"/>
                        <a:pt x="24" y="30992"/>
                        <a:pt x="24" y="30969"/>
                      </a:cubicBezTo>
                      <a:cubicBezTo>
                        <a:pt x="36" y="30897"/>
                        <a:pt x="48" y="30802"/>
                        <a:pt x="72" y="30695"/>
                      </a:cubicBezTo>
                      <a:cubicBezTo>
                        <a:pt x="108" y="30457"/>
                        <a:pt x="155" y="30111"/>
                        <a:pt x="227" y="29659"/>
                      </a:cubicBezTo>
                      <a:cubicBezTo>
                        <a:pt x="382" y="28778"/>
                        <a:pt x="620" y="27480"/>
                        <a:pt x="1048" y="25920"/>
                      </a:cubicBezTo>
                      <a:cubicBezTo>
                        <a:pt x="1536" y="24087"/>
                        <a:pt x="2132" y="22289"/>
                        <a:pt x="2822" y="20527"/>
                      </a:cubicBezTo>
                      <a:cubicBezTo>
                        <a:pt x="3584" y="18527"/>
                        <a:pt x="4525" y="16360"/>
                        <a:pt x="5549" y="14109"/>
                      </a:cubicBezTo>
                      <a:lnTo>
                        <a:pt x="6609" y="11764"/>
                      </a:lnTo>
                      <a:lnTo>
                        <a:pt x="6620" y="11716"/>
                      </a:lnTo>
                      <a:lnTo>
                        <a:pt x="6585" y="11680"/>
                      </a:lnTo>
                      <a:cubicBezTo>
                        <a:pt x="5611" y="11124"/>
                        <a:pt x="4785" y="10343"/>
                        <a:pt x="4170" y="9401"/>
                      </a:cubicBezTo>
                      <a:lnTo>
                        <a:pt x="4170" y="9401"/>
                      </a:lnTo>
                      <a:lnTo>
                        <a:pt x="6739" y="9252"/>
                      </a:lnTo>
                      <a:lnTo>
                        <a:pt x="6787" y="9252"/>
                      </a:lnTo>
                      <a:lnTo>
                        <a:pt x="6787" y="9204"/>
                      </a:lnTo>
                      <a:cubicBezTo>
                        <a:pt x="6918" y="6466"/>
                        <a:pt x="6990" y="4156"/>
                        <a:pt x="6954" y="2537"/>
                      </a:cubicBezTo>
                      <a:cubicBezTo>
                        <a:pt x="6930" y="1739"/>
                        <a:pt x="6906" y="1096"/>
                        <a:pt x="6870" y="667"/>
                      </a:cubicBezTo>
                      <a:cubicBezTo>
                        <a:pt x="6859" y="453"/>
                        <a:pt x="6835" y="298"/>
                        <a:pt x="6835" y="179"/>
                      </a:cubicBezTo>
                      <a:lnTo>
                        <a:pt x="6835" y="48"/>
                      </a:lnTo>
                      <a:lnTo>
                        <a:pt x="68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3"/>
                <p:cNvSpPr/>
                <p:nvPr/>
              </p:nvSpPr>
              <p:spPr>
                <a:xfrm>
                  <a:off x="6544476" y="2042350"/>
                  <a:ext cx="434677" cy="1302585"/>
                </a:xfrm>
                <a:custGeom>
                  <a:avLst/>
                  <a:gdLst/>
                  <a:ahLst/>
                  <a:cxnLst/>
                  <a:rect l="l" t="t" r="r" b="b"/>
                  <a:pathLst>
                    <a:path w="11729" h="35148" extrusionOk="0">
                      <a:moveTo>
                        <a:pt x="286" y="0"/>
                      </a:moveTo>
                      <a:cubicBezTo>
                        <a:pt x="286" y="0"/>
                        <a:pt x="286" y="48"/>
                        <a:pt x="274" y="155"/>
                      </a:cubicBezTo>
                      <a:cubicBezTo>
                        <a:pt x="274" y="262"/>
                        <a:pt x="262" y="417"/>
                        <a:pt x="262" y="607"/>
                      </a:cubicBezTo>
                      <a:cubicBezTo>
                        <a:pt x="250" y="1000"/>
                        <a:pt x="227" y="1584"/>
                        <a:pt x="191" y="2322"/>
                      </a:cubicBezTo>
                      <a:cubicBezTo>
                        <a:pt x="143" y="3798"/>
                        <a:pt x="84" y="5941"/>
                        <a:pt x="0" y="8537"/>
                      </a:cubicBezTo>
                      <a:lnTo>
                        <a:pt x="0" y="8608"/>
                      </a:lnTo>
                      <a:lnTo>
                        <a:pt x="60" y="8584"/>
                      </a:lnTo>
                      <a:cubicBezTo>
                        <a:pt x="262" y="8521"/>
                        <a:pt x="470" y="8490"/>
                        <a:pt x="677" y="8490"/>
                      </a:cubicBezTo>
                      <a:cubicBezTo>
                        <a:pt x="1140" y="8490"/>
                        <a:pt x="1597" y="8645"/>
                        <a:pt x="1964" y="8939"/>
                      </a:cubicBezTo>
                      <a:lnTo>
                        <a:pt x="1964" y="8939"/>
                      </a:lnTo>
                      <a:cubicBezTo>
                        <a:pt x="1300" y="9252"/>
                        <a:pt x="838" y="9921"/>
                        <a:pt x="631" y="10668"/>
                      </a:cubicBezTo>
                      <a:cubicBezTo>
                        <a:pt x="417" y="11442"/>
                        <a:pt x="453" y="12275"/>
                        <a:pt x="512" y="13109"/>
                      </a:cubicBezTo>
                      <a:cubicBezTo>
                        <a:pt x="631" y="14776"/>
                        <a:pt x="810" y="16526"/>
                        <a:pt x="1108" y="18324"/>
                      </a:cubicBezTo>
                      <a:cubicBezTo>
                        <a:pt x="1513" y="20979"/>
                        <a:pt x="2263" y="23574"/>
                        <a:pt x="3346" y="26027"/>
                      </a:cubicBezTo>
                      <a:cubicBezTo>
                        <a:pt x="4239" y="28039"/>
                        <a:pt x="5442" y="29897"/>
                        <a:pt x="6918" y="31528"/>
                      </a:cubicBezTo>
                      <a:cubicBezTo>
                        <a:pt x="7489" y="32147"/>
                        <a:pt x="8097" y="32730"/>
                        <a:pt x="8752" y="33254"/>
                      </a:cubicBezTo>
                      <a:cubicBezTo>
                        <a:pt x="9037" y="33504"/>
                        <a:pt x="9311" y="33707"/>
                        <a:pt x="9573" y="33885"/>
                      </a:cubicBezTo>
                      <a:cubicBezTo>
                        <a:pt x="9835" y="34076"/>
                        <a:pt x="10073" y="34230"/>
                        <a:pt x="10299" y="34373"/>
                      </a:cubicBezTo>
                      <a:cubicBezTo>
                        <a:pt x="10752" y="34635"/>
                        <a:pt x="11097" y="34838"/>
                        <a:pt x="11347" y="34957"/>
                      </a:cubicBezTo>
                      <a:lnTo>
                        <a:pt x="11633" y="35100"/>
                      </a:lnTo>
                      <a:lnTo>
                        <a:pt x="11728" y="35147"/>
                      </a:lnTo>
                      <a:lnTo>
                        <a:pt x="11633" y="35088"/>
                      </a:lnTo>
                      <a:lnTo>
                        <a:pt x="11359" y="34933"/>
                      </a:lnTo>
                      <a:cubicBezTo>
                        <a:pt x="11109" y="34814"/>
                        <a:pt x="10764" y="34600"/>
                        <a:pt x="10323" y="34326"/>
                      </a:cubicBezTo>
                      <a:cubicBezTo>
                        <a:pt x="10109" y="34183"/>
                        <a:pt x="9847" y="34016"/>
                        <a:pt x="9597" y="33838"/>
                      </a:cubicBezTo>
                      <a:cubicBezTo>
                        <a:pt x="9347" y="33659"/>
                        <a:pt x="9061" y="33445"/>
                        <a:pt x="8787" y="33207"/>
                      </a:cubicBezTo>
                      <a:cubicBezTo>
                        <a:pt x="8144" y="32671"/>
                        <a:pt x="7537" y="32087"/>
                        <a:pt x="6966" y="31468"/>
                      </a:cubicBezTo>
                      <a:cubicBezTo>
                        <a:pt x="5513" y="29837"/>
                        <a:pt x="4322" y="27992"/>
                        <a:pt x="3429" y="25991"/>
                      </a:cubicBezTo>
                      <a:cubicBezTo>
                        <a:pt x="2358" y="23527"/>
                        <a:pt x="1620" y="20943"/>
                        <a:pt x="1215" y="18300"/>
                      </a:cubicBezTo>
                      <a:cubicBezTo>
                        <a:pt x="917" y="16514"/>
                        <a:pt x="739" y="14764"/>
                        <a:pt x="620" y="13097"/>
                      </a:cubicBezTo>
                      <a:cubicBezTo>
                        <a:pt x="548" y="12275"/>
                        <a:pt x="512" y="11430"/>
                        <a:pt x="727" y="10692"/>
                      </a:cubicBezTo>
                      <a:cubicBezTo>
                        <a:pt x="941" y="9954"/>
                        <a:pt x="1405" y="9275"/>
                        <a:pt x="2084" y="8989"/>
                      </a:cubicBezTo>
                      <a:lnTo>
                        <a:pt x="2155" y="8965"/>
                      </a:lnTo>
                      <a:lnTo>
                        <a:pt x="2096" y="8906"/>
                      </a:lnTo>
                      <a:cubicBezTo>
                        <a:pt x="1697" y="8565"/>
                        <a:pt x="1195" y="8387"/>
                        <a:pt x="688" y="8387"/>
                      </a:cubicBezTo>
                      <a:cubicBezTo>
                        <a:pt x="490" y="8387"/>
                        <a:pt x="291" y="8415"/>
                        <a:pt x="97" y="8471"/>
                      </a:cubicBezTo>
                      <a:lnTo>
                        <a:pt x="97" y="8471"/>
                      </a:lnTo>
                      <a:cubicBezTo>
                        <a:pt x="156" y="5905"/>
                        <a:pt x="215" y="3797"/>
                        <a:pt x="250" y="2322"/>
                      </a:cubicBezTo>
                      <a:cubicBezTo>
                        <a:pt x="262" y="1584"/>
                        <a:pt x="286" y="1000"/>
                        <a:pt x="286" y="607"/>
                      </a:cubicBezTo>
                      <a:lnTo>
                        <a:pt x="286" y="155"/>
                      </a:lnTo>
                      <a:lnTo>
                        <a:pt x="2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3"/>
                <p:cNvSpPr/>
                <p:nvPr/>
              </p:nvSpPr>
              <p:spPr>
                <a:xfrm>
                  <a:off x="6963674" y="2385201"/>
                  <a:ext cx="759841" cy="1000175"/>
                </a:xfrm>
                <a:custGeom>
                  <a:avLst/>
                  <a:gdLst/>
                  <a:ahLst/>
                  <a:cxnLst/>
                  <a:rect l="l" t="t" r="r" b="b"/>
                  <a:pathLst>
                    <a:path w="20503" h="26988" extrusionOk="0">
                      <a:moveTo>
                        <a:pt x="12395" y="0"/>
                      </a:moveTo>
                      <a:lnTo>
                        <a:pt x="12395" y="0"/>
                      </a:lnTo>
                      <a:cubicBezTo>
                        <a:pt x="12395" y="191"/>
                        <a:pt x="12407" y="453"/>
                        <a:pt x="12419" y="798"/>
                      </a:cubicBezTo>
                      <a:cubicBezTo>
                        <a:pt x="12442" y="1512"/>
                        <a:pt x="12490" y="2536"/>
                        <a:pt x="12538" y="3846"/>
                      </a:cubicBezTo>
                      <a:cubicBezTo>
                        <a:pt x="12656" y="6459"/>
                        <a:pt x="12811" y="10174"/>
                        <a:pt x="12989" y="14614"/>
                      </a:cubicBezTo>
                      <a:lnTo>
                        <a:pt x="12989" y="14614"/>
                      </a:lnTo>
                      <a:lnTo>
                        <a:pt x="1393" y="19729"/>
                      </a:lnTo>
                      <a:lnTo>
                        <a:pt x="262" y="20229"/>
                      </a:lnTo>
                      <a:lnTo>
                        <a:pt x="250" y="20241"/>
                      </a:lnTo>
                      <a:lnTo>
                        <a:pt x="250" y="20253"/>
                      </a:lnTo>
                      <a:cubicBezTo>
                        <a:pt x="167" y="20455"/>
                        <a:pt x="84" y="20657"/>
                        <a:pt x="0" y="20860"/>
                      </a:cubicBezTo>
                      <a:lnTo>
                        <a:pt x="0" y="20872"/>
                      </a:lnTo>
                      <a:lnTo>
                        <a:pt x="0" y="20896"/>
                      </a:lnTo>
                      <a:cubicBezTo>
                        <a:pt x="822" y="22896"/>
                        <a:pt x="1620" y="24825"/>
                        <a:pt x="2370" y="26622"/>
                      </a:cubicBezTo>
                      <a:lnTo>
                        <a:pt x="2370" y="26646"/>
                      </a:lnTo>
                      <a:lnTo>
                        <a:pt x="2382" y="26646"/>
                      </a:lnTo>
                      <a:cubicBezTo>
                        <a:pt x="2691" y="26825"/>
                        <a:pt x="3036" y="26944"/>
                        <a:pt x="3394" y="26980"/>
                      </a:cubicBezTo>
                      <a:cubicBezTo>
                        <a:pt x="3433" y="26985"/>
                        <a:pt x="3473" y="26988"/>
                        <a:pt x="3512" y="26988"/>
                      </a:cubicBezTo>
                      <a:cubicBezTo>
                        <a:pt x="3568" y="26988"/>
                        <a:pt x="3624" y="26982"/>
                        <a:pt x="3679" y="26968"/>
                      </a:cubicBezTo>
                      <a:cubicBezTo>
                        <a:pt x="3763" y="26944"/>
                        <a:pt x="3846" y="26920"/>
                        <a:pt x="3929" y="26884"/>
                      </a:cubicBezTo>
                      <a:lnTo>
                        <a:pt x="4406" y="26706"/>
                      </a:lnTo>
                      <a:lnTo>
                        <a:pt x="6287" y="25980"/>
                      </a:lnTo>
                      <a:lnTo>
                        <a:pt x="9787" y="24622"/>
                      </a:lnTo>
                      <a:cubicBezTo>
                        <a:pt x="11990" y="23753"/>
                        <a:pt x="13931" y="22967"/>
                        <a:pt x="15538" y="22301"/>
                      </a:cubicBezTo>
                      <a:cubicBezTo>
                        <a:pt x="17145" y="21634"/>
                        <a:pt x="18407" y="21086"/>
                        <a:pt x="19265" y="20669"/>
                      </a:cubicBezTo>
                      <a:cubicBezTo>
                        <a:pt x="19598" y="20515"/>
                        <a:pt x="19920" y="20348"/>
                        <a:pt x="20229" y="20157"/>
                      </a:cubicBezTo>
                      <a:cubicBezTo>
                        <a:pt x="20301" y="20110"/>
                        <a:pt x="20384" y="20062"/>
                        <a:pt x="20455" y="19991"/>
                      </a:cubicBezTo>
                      <a:cubicBezTo>
                        <a:pt x="20479" y="19979"/>
                        <a:pt x="20491" y="19943"/>
                        <a:pt x="20503" y="19907"/>
                      </a:cubicBezTo>
                      <a:lnTo>
                        <a:pt x="20503" y="19907"/>
                      </a:lnTo>
                      <a:cubicBezTo>
                        <a:pt x="20491" y="19943"/>
                        <a:pt x="20467" y="19967"/>
                        <a:pt x="20443" y="19991"/>
                      </a:cubicBezTo>
                      <a:cubicBezTo>
                        <a:pt x="20372" y="20050"/>
                        <a:pt x="20301" y="20098"/>
                        <a:pt x="20217" y="20146"/>
                      </a:cubicBezTo>
                      <a:cubicBezTo>
                        <a:pt x="20003" y="20276"/>
                        <a:pt x="19681" y="20431"/>
                        <a:pt x="19253" y="20634"/>
                      </a:cubicBezTo>
                      <a:cubicBezTo>
                        <a:pt x="18396" y="21038"/>
                        <a:pt x="17122" y="21574"/>
                        <a:pt x="15514" y="22241"/>
                      </a:cubicBezTo>
                      <a:cubicBezTo>
                        <a:pt x="13907" y="22896"/>
                        <a:pt x="11954" y="23670"/>
                        <a:pt x="9752" y="24539"/>
                      </a:cubicBezTo>
                      <a:lnTo>
                        <a:pt x="6251" y="25884"/>
                      </a:lnTo>
                      <a:lnTo>
                        <a:pt x="4370" y="26611"/>
                      </a:lnTo>
                      <a:lnTo>
                        <a:pt x="3894" y="26789"/>
                      </a:lnTo>
                      <a:cubicBezTo>
                        <a:pt x="3822" y="26825"/>
                        <a:pt x="3751" y="26849"/>
                        <a:pt x="3667" y="26873"/>
                      </a:cubicBezTo>
                      <a:cubicBezTo>
                        <a:pt x="3584" y="26884"/>
                        <a:pt x="3501" y="26884"/>
                        <a:pt x="3417" y="26884"/>
                      </a:cubicBezTo>
                      <a:cubicBezTo>
                        <a:pt x="3089" y="26837"/>
                        <a:pt x="2760" y="26733"/>
                        <a:pt x="2465" y="26558"/>
                      </a:cubicBezTo>
                      <a:lnTo>
                        <a:pt x="2465" y="26558"/>
                      </a:lnTo>
                      <a:cubicBezTo>
                        <a:pt x="1733" y="24764"/>
                        <a:pt x="943" y="22853"/>
                        <a:pt x="129" y="20872"/>
                      </a:cubicBezTo>
                      <a:lnTo>
                        <a:pt x="129" y="20872"/>
                      </a:lnTo>
                      <a:cubicBezTo>
                        <a:pt x="205" y="20688"/>
                        <a:pt x="281" y="20514"/>
                        <a:pt x="347" y="20330"/>
                      </a:cubicBezTo>
                      <a:lnTo>
                        <a:pt x="347" y="20330"/>
                      </a:lnTo>
                      <a:lnTo>
                        <a:pt x="1441" y="19836"/>
                      </a:lnTo>
                      <a:lnTo>
                        <a:pt x="13050" y="14692"/>
                      </a:lnTo>
                      <a:lnTo>
                        <a:pt x="13085" y="14681"/>
                      </a:lnTo>
                      <a:lnTo>
                        <a:pt x="13085" y="14645"/>
                      </a:lnTo>
                      <a:cubicBezTo>
                        <a:pt x="12883" y="10204"/>
                        <a:pt x="12704" y="6465"/>
                        <a:pt x="12585" y="3846"/>
                      </a:cubicBezTo>
                      <a:cubicBezTo>
                        <a:pt x="12526" y="2548"/>
                        <a:pt x="12478" y="1512"/>
                        <a:pt x="12442" y="810"/>
                      </a:cubicBezTo>
                      <a:cubicBezTo>
                        <a:pt x="12419" y="453"/>
                        <a:pt x="12407" y="191"/>
                        <a:pt x="123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3"/>
                <p:cNvSpPr/>
                <p:nvPr/>
              </p:nvSpPr>
              <p:spPr>
                <a:xfrm>
                  <a:off x="7438463" y="2042758"/>
                  <a:ext cx="101952" cy="240964"/>
                </a:xfrm>
                <a:custGeom>
                  <a:avLst/>
                  <a:gdLst/>
                  <a:ahLst/>
                  <a:cxnLst/>
                  <a:rect l="l" t="t" r="r" b="b"/>
                  <a:pathLst>
                    <a:path w="2751" h="6502" extrusionOk="0">
                      <a:moveTo>
                        <a:pt x="2739" y="1"/>
                      </a:moveTo>
                      <a:lnTo>
                        <a:pt x="2739" y="1"/>
                      </a:lnTo>
                      <a:cubicBezTo>
                        <a:pt x="2656" y="60"/>
                        <a:pt x="2596" y="132"/>
                        <a:pt x="2525" y="203"/>
                      </a:cubicBezTo>
                      <a:cubicBezTo>
                        <a:pt x="2358" y="394"/>
                        <a:pt x="2191" y="584"/>
                        <a:pt x="2036" y="799"/>
                      </a:cubicBezTo>
                      <a:cubicBezTo>
                        <a:pt x="1013" y="2156"/>
                        <a:pt x="346" y="3763"/>
                        <a:pt x="96" y="5442"/>
                      </a:cubicBezTo>
                      <a:cubicBezTo>
                        <a:pt x="48" y="5704"/>
                        <a:pt x="24" y="5954"/>
                        <a:pt x="12" y="6216"/>
                      </a:cubicBezTo>
                      <a:cubicBezTo>
                        <a:pt x="0" y="6311"/>
                        <a:pt x="0" y="6406"/>
                        <a:pt x="12" y="6502"/>
                      </a:cubicBezTo>
                      <a:cubicBezTo>
                        <a:pt x="24" y="6502"/>
                        <a:pt x="60" y="6097"/>
                        <a:pt x="179" y="5466"/>
                      </a:cubicBezTo>
                      <a:cubicBezTo>
                        <a:pt x="322" y="4632"/>
                        <a:pt x="572" y="3823"/>
                        <a:pt x="893" y="3049"/>
                      </a:cubicBezTo>
                      <a:cubicBezTo>
                        <a:pt x="1215" y="2275"/>
                        <a:pt x="1632" y="1537"/>
                        <a:pt x="2108" y="846"/>
                      </a:cubicBezTo>
                      <a:cubicBezTo>
                        <a:pt x="2489" y="311"/>
                        <a:pt x="2751" y="13"/>
                        <a:pt x="27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3"/>
                <p:cNvSpPr/>
                <p:nvPr/>
              </p:nvSpPr>
              <p:spPr>
                <a:xfrm>
                  <a:off x="6323407" y="2116027"/>
                  <a:ext cx="102397" cy="273169"/>
                </a:xfrm>
                <a:custGeom>
                  <a:avLst/>
                  <a:gdLst/>
                  <a:ahLst/>
                  <a:cxnLst/>
                  <a:rect l="l" t="t" r="r" b="b"/>
                  <a:pathLst>
                    <a:path w="2763" h="7371" extrusionOk="0">
                      <a:moveTo>
                        <a:pt x="0" y="0"/>
                      </a:moveTo>
                      <a:cubicBezTo>
                        <a:pt x="48" y="96"/>
                        <a:pt x="108" y="191"/>
                        <a:pt x="167" y="274"/>
                      </a:cubicBezTo>
                      <a:cubicBezTo>
                        <a:pt x="274" y="441"/>
                        <a:pt x="429" y="691"/>
                        <a:pt x="620" y="1000"/>
                      </a:cubicBezTo>
                      <a:cubicBezTo>
                        <a:pt x="1572" y="2608"/>
                        <a:pt x="2227" y="4382"/>
                        <a:pt x="2560" y="6227"/>
                      </a:cubicBezTo>
                      <a:cubicBezTo>
                        <a:pt x="2632" y="6585"/>
                        <a:pt x="2679" y="6870"/>
                        <a:pt x="2703" y="7073"/>
                      </a:cubicBezTo>
                      <a:cubicBezTo>
                        <a:pt x="2715" y="7168"/>
                        <a:pt x="2727" y="7275"/>
                        <a:pt x="2763" y="7370"/>
                      </a:cubicBezTo>
                      <a:cubicBezTo>
                        <a:pt x="2763" y="7275"/>
                        <a:pt x="2763" y="7168"/>
                        <a:pt x="2739" y="7061"/>
                      </a:cubicBezTo>
                      <a:cubicBezTo>
                        <a:pt x="2739" y="6858"/>
                        <a:pt x="2703" y="6573"/>
                        <a:pt x="2644" y="6215"/>
                      </a:cubicBezTo>
                      <a:cubicBezTo>
                        <a:pt x="2358" y="4346"/>
                        <a:pt x="1691" y="2560"/>
                        <a:pt x="679" y="953"/>
                      </a:cubicBezTo>
                      <a:cubicBezTo>
                        <a:pt x="489" y="655"/>
                        <a:pt x="322" y="405"/>
                        <a:pt x="203" y="250"/>
                      </a:cubicBezTo>
                      <a:cubicBezTo>
                        <a:pt x="143" y="167"/>
                        <a:pt x="84" y="84"/>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3"/>
                <p:cNvSpPr/>
                <p:nvPr/>
              </p:nvSpPr>
              <p:spPr>
                <a:xfrm>
                  <a:off x="6873208" y="2559499"/>
                  <a:ext cx="5781" cy="65337"/>
                </a:xfrm>
                <a:custGeom>
                  <a:avLst/>
                  <a:gdLst/>
                  <a:ahLst/>
                  <a:cxnLst/>
                  <a:rect l="l" t="t" r="r" b="b"/>
                  <a:pathLst>
                    <a:path w="156" h="1763" extrusionOk="0">
                      <a:moveTo>
                        <a:pt x="84" y="0"/>
                      </a:moveTo>
                      <a:cubicBezTo>
                        <a:pt x="24" y="286"/>
                        <a:pt x="1" y="584"/>
                        <a:pt x="24" y="881"/>
                      </a:cubicBezTo>
                      <a:cubicBezTo>
                        <a:pt x="1" y="1179"/>
                        <a:pt x="24" y="1477"/>
                        <a:pt x="84" y="1762"/>
                      </a:cubicBezTo>
                      <a:cubicBezTo>
                        <a:pt x="155" y="1179"/>
                        <a:pt x="155" y="584"/>
                        <a:pt x="84"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3"/>
                <p:cNvSpPr/>
                <p:nvPr/>
              </p:nvSpPr>
              <p:spPr>
                <a:xfrm>
                  <a:off x="7035164" y="2029972"/>
                  <a:ext cx="281545" cy="1067847"/>
                </a:xfrm>
                <a:custGeom>
                  <a:avLst/>
                  <a:gdLst/>
                  <a:ahLst/>
                  <a:cxnLst/>
                  <a:rect l="l" t="t" r="r" b="b"/>
                  <a:pathLst>
                    <a:path w="7597" h="28814" extrusionOk="0">
                      <a:moveTo>
                        <a:pt x="6894" y="1"/>
                      </a:moveTo>
                      <a:lnTo>
                        <a:pt x="6703" y="7323"/>
                      </a:lnTo>
                      <a:lnTo>
                        <a:pt x="4048" y="7466"/>
                      </a:lnTo>
                      <a:cubicBezTo>
                        <a:pt x="4048" y="7466"/>
                        <a:pt x="5191" y="9002"/>
                        <a:pt x="5727" y="9323"/>
                      </a:cubicBezTo>
                      <a:cubicBezTo>
                        <a:pt x="6001" y="9478"/>
                        <a:pt x="6251" y="9657"/>
                        <a:pt x="6501" y="9847"/>
                      </a:cubicBezTo>
                      <a:cubicBezTo>
                        <a:pt x="6501" y="9847"/>
                        <a:pt x="2739" y="18646"/>
                        <a:pt x="2155" y="20158"/>
                      </a:cubicBezTo>
                      <a:cubicBezTo>
                        <a:pt x="905" y="23384"/>
                        <a:pt x="0" y="28814"/>
                        <a:pt x="0" y="28814"/>
                      </a:cubicBezTo>
                      <a:cubicBezTo>
                        <a:pt x="3120" y="23396"/>
                        <a:pt x="4929" y="17134"/>
                        <a:pt x="6561" y="11097"/>
                      </a:cubicBezTo>
                      <a:cubicBezTo>
                        <a:pt x="6727" y="10633"/>
                        <a:pt x="6787" y="10145"/>
                        <a:pt x="6751" y="9657"/>
                      </a:cubicBezTo>
                      <a:cubicBezTo>
                        <a:pt x="6632" y="8954"/>
                        <a:pt x="6108" y="8395"/>
                        <a:pt x="5620" y="7883"/>
                      </a:cubicBezTo>
                      <a:lnTo>
                        <a:pt x="5620" y="7883"/>
                      </a:lnTo>
                      <a:lnTo>
                        <a:pt x="7596" y="8145"/>
                      </a:lnTo>
                      <a:cubicBezTo>
                        <a:pt x="7168" y="7061"/>
                        <a:pt x="7239" y="1156"/>
                        <a:pt x="6894" y="1"/>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3"/>
                <p:cNvSpPr/>
                <p:nvPr/>
              </p:nvSpPr>
              <p:spPr>
                <a:xfrm>
                  <a:off x="6524611" y="2265123"/>
                  <a:ext cx="130637" cy="711811"/>
                </a:xfrm>
                <a:custGeom>
                  <a:avLst/>
                  <a:gdLst/>
                  <a:ahLst/>
                  <a:cxnLst/>
                  <a:rect l="l" t="t" r="r" b="b"/>
                  <a:pathLst>
                    <a:path w="3525" h="19207" extrusionOk="0">
                      <a:moveTo>
                        <a:pt x="644" y="1"/>
                      </a:moveTo>
                      <a:cubicBezTo>
                        <a:pt x="644" y="1"/>
                        <a:pt x="644" y="1"/>
                        <a:pt x="644" y="2"/>
                      </a:cubicBezTo>
                      <a:cubicBezTo>
                        <a:pt x="643" y="5"/>
                        <a:pt x="642" y="16"/>
                        <a:pt x="641" y="36"/>
                      </a:cubicBezTo>
                      <a:lnTo>
                        <a:pt x="641" y="36"/>
                      </a:lnTo>
                      <a:cubicBezTo>
                        <a:pt x="643" y="13"/>
                        <a:pt x="644" y="1"/>
                        <a:pt x="644" y="1"/>
                      </a:cubicBezTo>
                      <a:close/>
                      <a:moveTo>
                        <a:pt x="641" y="36"/>
                      </a:moveTo>
                      <a:lnTo>
                        <a:pt x="641" y="36"/>
                      </a:lnTo>
                      <a:cubicBezTo>
                        <a:pt x="607" y="381"/>
                        <a:pt x="305" y="3111"/>
                        <a:pt x="239" y="3288"/>
                      </a:cubicBezTo>
                      <a:lnTo>
                        <a:pt x="1334" y="3050"/>
                      </a:lnTo>
                      <a:lnTo>
                        <a:pt x="1334" y="3050"/>
                      </a:lnTo>
                      <a:cubicBezTo>
                        <a:pt x="786" y="3324"/>
                        <a:pt x="382" y="3812"/>
                        <a:pt x="215" y="4407"/>
                      </a:cubicBezTo>
                      <a:cubicBezTo>
                        <a:pt x="60" y="4990"/>
                        <a:pt x="1" y="5598"/>
                        <a:pt x="36" y="6205"/>
                      </a:cubicBezTo>
                      <a:cubicBezTo>
                        <a:pt x="108" y="10741"/>
                        <a:pt x="1084" y="15385"/>
                        <a:pt x="3525" y="19206"/>
                      </a:cubicBezTo>
                      <a:cubicBezTo>
                        <a:pt x="1929" y="15408"/>
                        <a:pt x="1441" y="11253"/>
                        <a:pt x="1060" y="7157"/>
                      </a:cubicBezTo>
                      <a:cubicBezTo>
                        <a:pt x="977" y="6348"/>
                        <a:pt x="917" y="5550"/>
                        <a:pt x="1144" y="4776"/>
                      </a:cubicBezTo>
                      <a:cubicBezTo>
                        <a:pt x="1370" y="3990"/>
                        <a:pt x="1882" y="3169"/>
                        <a:pt x="2596" y="2907"/>
                      </a:cubicBezTo>
                      <a:cubicBezTo>
                        <a:pt x="2223" y="2598"/>
                        <a:pt x="1750" y="2395"/>
                        <a:pt x="1267" y="2395"/>
                      </a:cubicBezTo>
                      <a:cubicBezTo>
                        <a:pt x="1043" y="2395"/>
                        <a:pt x="816" y="2439"/>
                        <a:pt x="596" y="2538"/>
                      </a:cubicBezTo>
                      <a:cubicBezTo>
                        <a:pt x="595" y="2540"/>
                        <a:pt x="595" y="2541"/>
                        <a:pt x="594" y="2541"/>
                      </a:cubicBezTo>
                      <a:cubicBezTo>
                        <a:pt x="565" y="2541"/>
                        <a:pt x="624" y="343"/>
                        <a:pt x="641" y="36"/>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3"/>
                <p:cNvSpPr/>
                <p:nvPr/>
              </p:nvSpPr>
              <p:spPr>
                <a:xfrm>
                  <a:off x="7066036" y="3213439"/>
                  <a:ext cx="487598" cy="183632"/>
                </a:xfrm>
                <a:custGeom>
                  <a:avLst/>
                  <a:gdLst/>
                  <a:ahLst/>
                  <a:cxnLst/>
                  <a:rect l="l" t="t" r="r" b="b"/>
                  <a:pathLst>
                    <a:path w="13157" h="4955" extrusionOk="0">
                      <a:moveTo>
                        <a:pt x="12728" y="0"/>
                      </a:moveTo>
                      <a:lnTo>
                        <a:pt x="1036" y="4548"/>
                      </a:lnTo>
                      <a:cubicBezTo>
                        <a:pt x="910" y="4592"/>
                        <a:pt x="778" y="4613"/>
                        <a:pt x="647" y="4613"/>
                      </a:cubicBezTo>
                      <a:cubicBezTo>
                        <a:pt x="421" y="4613"/>
                        <a:pt x="197" y="4550"/>
                        <a:pt x="1" y="4429"/>
                      </a:cubicBezTo>
                      <a:lnTo>
                        <a:pt x="1" y="4429"/>
                      </a:lnTo>
                      <a:cubicBezTo>
                        <a:pt x="197" y="4846"/>
                        <a:pt x="752" y="4954"/>
                        <a:pt x="1315" y="4954"/>
                      </a:cubicBezTo>
                      <a:cubicBezTo>
                        <a:pt x="1573" y="4954"/>
                        <a:pt x="1833" y="4932"/>
                        <a:pt x="2060" y="4906"/>
                      </a:cubicBezTo>
                      <a:cubicBezTo>
                        <a:pt x="2787" y="4798"/>
                        <a:pt x="3489" y="4584"/>
                        <a:pt x="4156" y="4298"/>
                      </a:cubicBezTo>
                      <a:cubicBezTo>
                        <a:pt x="7192" y="3131"/>
                        <a:pt x="10121" y="2084"/>
                        <a:pt x="13157" y="917"/>
                      </a:cubicBezTo>
                      <a:lnTo>
                        <a:pt x="12728" y="0"/>
                      </a:ln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3"/>
                <p:cNvSpPr/>
                <p:nvPr/>
              </p:nvSpPr>
              <p:spPr>
                <a:xfrm>
                  <a:off x="5781982" y="2291103"/>
                  <a:ext cx="197715" cy="163398"/>
                </a:xfrm>
                <a:custGeom>
                  <a:avLst/>
                  <a:gdLst/>
                  <a:ahLst/>
                  <a:cxnLst/>
                  <a:rect l="l" t="t" r="r" b="b"/>
                  <a:pathLst>
                    <a:path w="5335" h="4409" extrusionOk="0">
                      <a:moveTo>
                        <a:pt x="3596" y="0"/>
                      </a:moveTo>
                      <a:cubicBezTo>
                        <a:pt x="2949" y="0"/>
                        <a:pt x="1374" y="491"/>
                        <a:pt x="941" y="1253"/>
                      </a:cubicBezTo>
                      <a:lnTo>
                        <a:pt x="0" y="4408"/>
                      </a:lnTo>
                      <a:cubicBezTo>
                        <a:pt x="0" y="4408"/>
                        <a:pt x="2120" y="2230"/>
                        <a:pt x="3096" y="1872"/>
                      </a:cubicBezTo>
                      <a:cubicBezTo>
                        <a:pt x="4620" y="1325"/>
                        <a:pt x="5334" y="1313"/>
                        <a:pt x="4668" y="491"/>
                      </a:cubicBezTo>
                      <a:cubicBezTo>
                        <a:pt x="4430" y="194"/>
                        <a:pt x="4060" y="15"/>
                        <a:pt x="3679" y="3"/>
                      </a:cubicBezTo>
                      <a:cubicBezTo>
                        <a:pt x="3654" y="1"/>
                        <a:pt x="3626" y="0"/>
                        <a:pt x="3596"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3"/>
                <p:cNvSpPr/>
                <p:nvPr/>
              </p:nvSpPr>
              <p:spPr>
                <a:xfrm>
                  <a:off x="5587819" y="2313266"/>
                  <a:ext cx="229476" cy="314195"/>
                </a:xfrm>
                <a:custGeom>
                  <a:avLst/>
                  <a:gdLst/>
                  <a:ahLst/>
                  <a:cxnLst/>
                  <a:rect l="l" t="t" r="r" b="b"/>
                  <a:pathLst>
                    <a:path w="6192" h="8478" extrusionOk="0">
                      <a:moveTo>
                        <a:pt x="3846" y="0"/>
                      </a:moveTo>
                      <a:lnTo>
                        <a:pt x="1" y="1798"/>
                      </a:lnTo>
                      <a:lnTo>
                        <a:pt x="1025" y="4168"/>
                      </a:lnTo>
                      <a:lnTo>
                        <a:pt x="1072" y="8478"/>
                      </a:lnTo>
                      <a:lnTo>
                        <a:pt x="6192" y="7716"/>
                      </a:lnTo>
                      <a:lnTo>
                        <a:pt x="5454" y="3596"/>
                      </a:lnTo>
                      <a:lnTo>
                        <a:pt x="5966" y="1774"/>
                      </a:lnTo>
                      <a:lnTo>
                        <a:pt x="3846"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3"/>
                <p:cNvSpPr/>
                <p:nvPr/>
              </p:nvSpPr>
              <p:spPr>
                <a:xfrm>
                  <a:off x="5418376" y="2519324"/>
                  <a:ext cx="997692" cy="686611"/>
                </a:xfrm>
                <a:custGeom>
                  <a:avLst/>
                  <a:gdLst/>
                  <a:ahLst/>
                  <a:cxnLst/>
                  <a:rect l="l" t="t" r="r" b="b"/>
                  <a:pathLst>
                    <a:path w="26921" h="18527" extrusionOk="0">
                      <a:moveTo>
                        <a:pt x="26861" y="1"/>
                      </a:moveTo>
                      <a:lnTo>
                        <a:pt x="1" y="84"/>
                      </a:lnTo>
                      <a:lnTo>
                        <a:pt x="60" y="18527"/>
                      </a:lnTo>
                      <a:lnTo>
                        <a:pt x="26921" y="18443"/>
                      </a:lnTo>
                      <a:lnTo>
                        <a:pt x="26861"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3"/>
                <p:cNvSpPr/>
                <p:nvPr/>
              </p:nvSpPr>
              <p:spPr>
                <a:xfrm>
                  <a:off x="5417042" y="2517138"/>
                  <a:ext cx="999916" cy="690131"/>
                </a:xfrm>
                <a:custGeom>
                  <a:avLst/>
                  <a:gdLst/>
                  <a:ahLst/>
                  <a:cxnLst/>
                  <a:rect l="l" t="t" r="r" b="b"/>
                  <a:pathLst>
                    <a:path w="26981" h="18622" extrusionOk="0">
                      <a:moveTo>
                        <a:pt x="26921" y="0"/>
                      </a:moveTo>
                      <a:lnTo>
                        <a:pt x="60" y="60"/>
                      </a:lnTo>
                      <a:lnTo>
                        <a:pt x="1" y="60"/>
                      </a:lnTo>
                      <a:lnTo>
                        <a:pt x="1" y="119"/>
                      </a:lnTo>
                      <a:cubicBezTo>
                        <a:pt x="13" y="6703"/>
                        <a:pt x="37" y="12966"/>
                        <a:pt x="60" y="18562"/>
                      </a:cubicBezTo>
                      <a:lnTo>
                        <a:pt x="60" y="18621"/>
                      </a:lnTo>
                      <a:lnTo>
                        <a:pt x="108" y="18621"/>
                      </a:lnTo>
                      <a:lnTo>
                        <a:pt x="19503" y="18538"/>
                      </a:lnTo>
                      <a:lnTo>
                        <a:pt x="25016" y="18502"/>
                      </a:lnTo>
                      <a:lnTo>
                        <a:pt x="26469" y="18491"/>
                      </a:lnTo>
                      <a:lnTo>
                        <a:pt x="19468" y="18491"/>
                      </a:lnTo>
                      <a:lnTo>
                        <a:pt x="168" y="18526"/>
                      </a:lnTo>
                      <a:lnTo>
                        <a:pt x="168" y="18526"/>
                      </a:lnTo>
                      <a:cubicBezTo>
                        <a:pt x="156" y="12959"/>
                        <a:pt x="132" y="6734"/>
                        <a:pt x="120" y="190"/>
                      </a:cubicBezTo>
                      <a:lnTo>
                        <a:pt x="120" y="190"/>
                      </a:lnTo>
                      <a:lnTo>
                        <a:pt x="26874" y="107"/>
                      </a:lnTo>
                      <a:lnTo>
                        <a:pt x="26874" y="107"/>
                      </a:lnTo>
                      <a:cubicBezTo>
                        <a:pt x="26897" y="5694"/>
                        <a:pt x="26921" y="10284"/>
                        <a:pt x="26933" y="13478"/>
                      </a:cubicBezTo>
                      <a:cubicBezTo>
                        <a:pt x="26945" y="15085"/>
                        <a:pt x="26957" y="16335"/>
                        <a:pt x="26957" y="17193"/>
                      </a:cubicBezTo>
                      <a:lnTo>
                        <a:pt x="26957" y="18169"/>
                      </a:lnTo>
                      <a:lnTo>
                        <a:pt x="26957" y="18502"/>
                      </a:lnTo>
                      <a:cubicBezTo>
                        <a:pt x="26957" y="18502"/>
                        <a:pt x="26981" y="18383"/>
                        <a:pt x="26981" y="18157"/>
                      </a:cubicBezTo>
                      <a:lnTo>
                        <a:pt x="26981" y="17193"/>
                      </a:lnTo>
                      <a:lnTo>
                        <a:pt x="26981" y="13490"/>
                      </a:lnTo>
                      <a:cubicBezTo>
                        <a:pt x="26981" y="10275"/>
                        <a:pt x="26969" y="5668"/>
                        <a:pt x="26969" y="48"/>
                      </a:cubicBezTo>
                      <a:lnTo>
                        <a:pt x="269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3"/>
                <p:cNvSpPr/>
                <p:nvPr/>
              </p:nvSpPr>
              <p:spPr>
                <a:xfrm>
                  <a:off x="5491646" y="2614201"/>
                  <a:ext cx="5300" cy="518062"/>
                </a:xfrm>
                <a:custGeom>
                  <a:avLst/>
                  <a:gdLst/>
                  <a:ahLst/>
                  <a:cxnLst/>
                  <a:rect l="l" t="t" r="r" b="b"/>
                  <a:pathLst>
                    <a:path w="143" h="13979" extrusionOk="0">
                      <a:moveTo>
                        <a:pt x="48" y="1"/>
                      </a:moveTo>
                      <a:cubicBezTo>
                        <a:pt x="12" y="1"/>
                        <a:pt x="0" y="3132"/>
                        <a:pt x="12" y="6989"/>
                      </a:cubicBezTo>
                      <a:cubicBezTo>
                        <a:pt x="24" y="10859"/>
                        <a:pt x="60" y="13978"/>
                        <a:pt x="95" y="13978"/>
                      </a:cubicBezTo>
                      <a:cubicBezTo>
                        <a:pt x="131" y="13978"/>
                        <a:pt x="143" y="10859"/>
                        <a:pt x="131" y="6989"/>
                      </a:cubicBezTo>
                      <a:cubicBezTo>
                        <a:pt x="119" y="3132"/>
                        <a:pt x="95" y="1"/>
                        <a:pt x="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3"/>
                <p:cNvSpPr/>
                <p:nvPr/>
              </p:nvSpPr>
              <p:spPr>
                <a:xfrm>
                  <a:off x="5491646" y="3057190"/>
                  <a:ext cx="867056" cy="5077"/>
                </a:xfrm>
                <a:custGeom>
                  <a:avLst/>
                  <a:gdLst/>
                  <a:ahLst/>
                  <a:cxnLst/>
                  <a:rect l="l" t="t" r="r" b="b"/>
                  <a:pathLst>
                    <a:path w="23396" h="137" extrusionOk="0">
                      <a:moveTo>
                        <a:pt x="17923" y="1"/>
                      </a:moveTo>
                      <a:cubicBezTo>
                        <a:pt x="16119" y="1"/>
                        <a:pt x="13982" y="5"/>
                        <a:pt x="11692" y="13"/>
                      </a:cubicBezTo>
                      <a:cubicBezTo>
                        <a:pt x="5239" y="25"/>
                        <a:pt x="0" y="85"/>
                        <a:pt x="0" y="109"/>
                      </a:cubicBezTo>
                      <a:cubicBezTo>
                        <a:pt x="0" y="126"/>
                        <a:pt x="2808" y="137"/>
                        <a:pt x="6844" y="137"/>
                      </a:cubicBezTo>
                      <a:cubicBezTo>
                        <a:pt x="8321" y="137"/>
                        <a:pt x="9963" y="136"/>
                        <a:pt x="11692" y="132"/>
                      </a:cubicBezTo>
                      <a:cubicBezTo>
                        <a:pt x="18157" y="109"/>
                        <a:pt x="23396" y="73"/>
                        <a:pt x="23396" y="37"/>
                      </a:cubicBezTo>
                      <a:cubicBezTo>
                        <a:pt x="23396" y="14"/>
                        <a:pt x="21211" y="1"/>
                        <a:pt x="1792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3"/>
                <p:cNvSpPr/>
                <p:nvPr/>
              </p:nvSpPr>
              <p:spPr>
                <a:xfrm>
                  <a:off x="5491646" y="2981326"/>
                  <a:ext cx="867056" cy="5151"/>
                </a:xfrm>
                <a:custGeom>
                  <a:avLst/>
                  <a:gdLst/>
                  <a:ahLst/>
                  <a:cxnLst/>
                  <a:rect l="l" t="t" r="r" b="b"/>
                  <a:pathLst>
                    <a:path w="23396" h="139" extrusionOk="0">
                      <a:moveTo>
                        <a:pt x="17931" y="0"/>
                      </a:moveTo>
                      <a:cubicBezTo>
                        <a:pt x="16129" y="0"/>
                        <a:pt x="13994" y="4"/>
                        <a:pt x="11704" y="12"/>
                      </a:cubicBezTo>
                      <a:cubicBezTo>
                        <a:pt x="5239" y="24"/>
                        <a:pt x="0" y="60"/>
                        <a:pt x="0" y="96"/>
                      </a:cubicBezTo>
                      <a:cubicBezTo>
                        <a:pt x="0" y="127"/>
                        <a:pt x="2328" y="138"/>
                        <a:pt x="5793" y="138"/>
                      </a:cubicBezTo>
                      <a:cubicBezTo>
                        <a:pt x="7525" y="138"/>
                        <a:pt x="9541" y="135"/>
                        <a:pt x="11692" y="131"/>
                      </a:cubicBezTo>
                      <a:cubicBezTo>
                        <a:pt x="18157" y="108"/>
                        <a:pt x="23396" y="60"/>
                        <a:pt x="23396" y="36"/>
                      </a:cubicBezTo>
                      <a:cubicBezTo>
                        <a:pt x="23396" y="13"/>
                        <a:pt x="21216" y="0"/>
                        <a:pt x="1793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3"/>
                <p:cNvSpPr/>
                <p:nvPr/>
              </p:nvSpPr>
              <p:spPr>
                <a:xfrm>
                  <a:off x="5491201" y="2905426"/>
                  <a:ext cx="867056" cy="4818"/>
                </a:xfrm>
                <a:custGeom>
                  <a:avLst/>
                  <a:gdLst/>
                  <a:ahLst/>
                  <a:cxnLst/>
                  <a:rect l="l" t="t" r="r" b="b"/>
                  <a:pathLst>
                    <a:path w="23396" h="130" extrusionOk="0">
                      <a:moveTo>
                        <a:pt x="17926" y="0"/>
                      </a:moveTo>
                      <a:cubicBezTo>
                        <a:pt x="16124" y="0"/>
                        <a:pt x="13990" y="4"/>
                        <a:pt x="11704" y="13"/>
                      </a:cubicBezTo>
                      <a:cubicBezTo>
                        <a:pt x="5239" y="24"/>
                        <a:pt x="0" y="72"/>
                        <a:pt x="0" y="96"/>
                      </a:cubicBezTo>
                      <a:cubicBezTo>
                        <a:pt x="0" y="113"/>
                        <a:pt x="2620" y="130"/>
                        <a:pt x="6440" y="130"/>
                      </a:cubicBezTo>
                      <a:cubicBezTo>
                        <a:pt x="8022" y="130"/>
                        <a:pt x="9810" y="127"/>
                        <a:pt x="11704" y="120"/>
                      </a:cubicBezTo>
                      <a:cubicBezTo>
                        <a:pt x="18157" y="108"/>
                        <a:pt x="23396" y="60"/>
                        <a:pt x="23396" y="36"/>
                      </a:cubicBezTo>
                      <a:cubicBezTo>
                        <a:pt x="23396" y="13"/>
                        <a:pt x="21211" y="0"/>
                        <a:pt x="17926"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3"/>
                <p:cNvSpPr/>
                <p:nvPr/>
              </p:nvSpPr>
              <p:spPr>
                <a:xfrm>
                  <a:off x="5490757" y="2829376"/>
                  <a:ext cx="867500" cy="4966"/>
                </a:xfrm>
                <a:custGeom>
                  <a:avLst/>
                  <a:gdLst/>
                  <a:ahLst/>
                  <a:cxnLst/>
                  <a:rect l="l" t="t" r="r" b="b"/>
                  <a:pathLst>
                    <a:path w="23408" h="134" extrusionOk="0">
                      <a:moveTo>
                        <a:pt x="16560" y="0"/>
                      </a:moveTo>
                      <a:cubicBezTo>
                        <a:pt x="15081" y="0"/>
                        <a:pt x="13436" y="2"/>
                        <a:pt x="11704" y="5"/>
                      </a:cubicBezTo>
                      <a:cubicBezTo>
                        <a:pt x="5239" y="29"/>
                        <a:pt x="0" y="76"/>
                        <a:pt x="0" y="100"/>
                      </a:cubicBezTo>
                      <a:cubicBezTo>
                        <a:pt x="0" y="117"/>
                        <a:pt x="2620" y="134"/>
                        <a:pt x="6440" y="134"/>
                      </a:cubicBezTo>
                      <a:cubicBezTo>
                        <a:pt x="8022" y="134"/>
                        <a:pt x="9811" y="131"/>
                        <a:pt x="11704" y="124"/>
                      </a:cubicBezTo>
                      <a:cubicBezTo>
                        <a:pt x="18169" y="112"/>
                        <a:pt x="23408" y="64"/>
                        <a:pt x="23408" y="29"/>
                      </a:cubicBezTo>
                      <a:cubicBezTo>
                        <a:pt x="23408" y="11"/>
                        <a:pt x="20601" y="0"/>
                        <a:pt x="1656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3"/>
                <p:cNvSpPr/>
                <p:nvPr/>
              </p:nvSpPr>
              <p:spPr>
                <a:xfrm>
                  <a:off x="5490757" y="2753179"/>
                  <a:ext cx="867093" cy="5077"/>
                </a:xfrm>
                <a:custGeom>
                  <a:avLst/>
                  <a:gdLst/>
                  <a:ahLst/>
                  <a:cxnLst/>
                  <a:rect l="l" t="t" r="r" b="b"/>
                  <a:pathLst>
                    <a:path w="23397" h="137" extrusionOk="0">
                      <a:moveTo>
                        <a:pt x="17931" y="0"/>
                      </a:moveTo>
                      <a:cubicBezTo>
                        <a:pt x="16129" y="0"/>
                        <a:pt x="13994" y="4"/>
                        <a:pt x="11704" y="13"/>
                      </a:cubicBezTo>
                      <a:cubicBezTo>
                        <a:pt x="5239" y="37"/>
                        <a:pt x="0" y="84"/>
                        <a:pt x="0" y="108"/>
                      </a:cubicBezTo>
                      <a:cubicBezTo>
                        <a:pt x="0" y="126"/>
                        <a:pt x="2808" y="137"/>
                        <a:pt x="6849" y="137"/>
                      </a:cubicBezTo>
                      <a:cubicBezTo>
                        <a:pt x="8328" y="137"/>
                        <a:pt x="9972" y="135"/>
                        <a:pt x="11704" y="132"/>
                      </a:cubicBezTo>
                      <a:cubicBezTo>
                        <a:pt x="18157" y="108"/>
                        <a:pt x="23396" y="72"/>
                        <a:pt x="23396" y="37"/>
                      </a:cubicBezTo>
                      <a:cubicBezTo>
                        <a:pt x="23396" y="14"/>
                        <a:pt x="21217" y="0"/>
                        <a:pt x="1793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3"/>
                <p:cNvSpPr/>
                <p:nvPr/>
              </p:nvSpPr>
              <p:spPr>
                <a:xfrm>
                  <a:off x="5490312" y="2677278"/>
                  <a:ext cx="867538" cy="5077"/>
                </a:xfrm>
                <a:custGeom>
                  <a:avLst/>
                  <a:gdLst/>
                  <a:ahLst/>
                  <a:cxnLst/>
                  <a:rect l="l" t="t" r="r" b="b"/>
                  <a:pathLst>
                    <a:path w="23409" h="137" extrusionOk="0">
                      <a:moveTo>
                        <a:pt x="17935" y="1"/>
                      </a:moveTo>
                      <a:cubicBezTo>
                        <a:pt x="16131" y="1"/>
                        <a:pt x="13994" y="5"/>
                        <a:pt x="11704" y="13"/>
                      </a:cubicBezTo>
                      <a:cubicBezTo>
                        <a:pt x="5239" y="25"/>
                        <a:pt x="0" y="84"/>
                        <a:pt x="0" y="108"/>
                      </a:cubicBezTo>
                      <a:cubicBezTo>
                        <a:pt x="0" y="126"/>
                        <a:pt x="2808" y="137"/>
                        <a:pt x="6849" y="137"/>
                      </a:cubicBezTo>
                      <a:cubicBezTo>
                        <a:pt x="8328" y="137"/>
                        <a:pt x="9972" y="135"/>
                        <a:pt x="11704" y="132"/>
                      </a:cubicBezTo>
                      <a:cubicBezTo>
                        <a:pt x="18169" y="108"/>
                        <a:pt x="23408" y="73"/>
                        <a:pt x="23408" y="37"/>
                      </a:cubicBezTo>
                      <a:cubicBezTo>
                        <a:pt x="23408" y="14"/>
                        <a:pt x="21224" y="1"/>
                        <a:pt x="1793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3"/>
                <p:cNvSpPr/>
                <p:nvPr/>
              </p:nvSpPr>
              <p:spPr>
                <a:xfrm>
                  <a:off x="5490312" y="2601377"/>
                  <a:ext cx="867093" cy="5077"/>
                </a:xfrm>
                <a:custGeom>
                  <a:avLst/>
                  <a:gdLst/>
                  <a:ahLst/>
                  <a:cxnLst/>
                  <a:rect l="l" t="t" r="r" b="b"/>
                  <a:pathLst>
                    <a:path w="23397" h="137" extrusionOk="0">
                      <a:moveTo>
                        <a:pt x="17923" y="1"/>
                      </a:moveTo>
                      <a:cubicBezTo>
                        <a:pt x="16119" y="1"/>
                        <a:pt x="13983" y="5"/>
                        <a:pt x="11692" y="13"/>
                      </a:cubicBezTo>
                      <a:cubicBezTo>
                        <a:pt x="5239" y="25"/>
                        <a:pt x="0" y="73"/>
                        <a:pt x="0" y="96"/>
                      </a:cubicBezTo>
                      <a:cubicBezTo>
                        <a:pt x="0" y="123"/>
                        <a:pt x="2947" y="137"/>
                        <a:pt x="7148" y="137"/>
                      </a:cubicBezTo>
                      <a:cubicBezTo>
                        <a:pt x="8548" y="137"/>
                        <a:pt x="10088" y="135"/>
                        <a:pt x="11704" y="132"/>
                      </a:cubicBezTo>
                      <a:cubicBezTo>
                        <a:pt x="18157" y="108"/>
                        <a:pt x="23396" y="61"/>
                        <a:pt x="23396" y="37"/>
                      </a:cubicBezTo>
                      <a:cubicBezTo>
                        <a:pt x="23396" y="14"/>
                        <a:pt x="21212" y="1"/>
                        <a:pt x="1792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3"/>
                <p:cNvSpPr/>
                <p:nvPr/>
              </p:nvSpPr>
              <p:spPr>
                <a:xfrm>
                  <a:off x="5550314" y="3013088"/>
                  <a:ext cx="62706" cy="118740"/>
                </a:xfrm>
                <a:custGeom>
                  <a:avLst/>
                  <a:gdLst/>
                  <a:ahLst/>
                  <a:cxnLst/>
                  <a:rect l="l" t="t" r="r" b="b"/>
                  <a:pathLst>
                    <a:path w="1692" h="3204" extrusionOk="0">
                      <a:moveTo>
                        <a:pt x="1679" y="1"/>
                      </a:moveTo>
                      <a:lnTo>
                        <a:pt x="1" y="13"/>
                      </a:lnTo>
                      <a:lnTo>
                        <a:pt x="13" y="3204"/>
                      </a:lnTo>
                      <a:lnTo>
                        <a:pt x="1691" y="3204"/>
                      </a:lnTo>
                      <a:lnTo>
                        <a:pt x="1679"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3"/>
                <p:cNvSpPr/>
                <p:nvPr/>
              </p:nvSpPr>
              <p:spPr>
                <a:xfrm>
                  <a:off x="6001272" y="3012643"/>
                  <a:ext cx="62706" cy="118740"/>
                </a:xfrm>
                <a:custGeom>
                  <a:avLst/>
                  <a:gdLst/>
                  <a:ahLst/>
                  <a:cxnLst/>
                  <a:rect l="l" t="t" r="r" b="b"/>
                  <a:pathLst>
                    <a:path w="1692" h="3204" extrusionOk="0">
                      <a:moveTo>
                        <a:pt x="1680" y="1"/>
                      </a:moveTo>
                      <a:lnTo>
                        <a:pt x="1" y="13"/>
                      </a:lnTo>
                      <a:lnTo>
                        <a:pt x="13" y="3204"/>
                      </a:lnTo>
                      <a:lnTo>
                        <a:pt x="1692" y="3204"/>
                      </a:lnTo>
                      <a:lnTo>
                        <a:pt x="1680"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3"/>
                <p:cNvSpPr/>
                <p:nvPr/>
              </p:nvSpPr>
              <p:spPr>
                <a:xfrm>
                  <a:off x="5672096" y="2925735"/>
                  <a:ext cx="62706" cy="205646"/>
                </a:xfrm>
                <a:custGeom>
                  <a:avLst/>
                  <a:gdLst/>
                  <a:ahLst/>
                  <a:cxnLst/>
                  <a:rect l="l" t="t" r="r" b="b"/>
                  <a:pathLst>
                    <a:path w="1692" h="5549" extrusionOk="0">
                      <a:moveTo>
                        <a:pt x="1" y="0"/>
                      </a:moveTo>
                      <a:lnTo>
                        <a:pt x="13" y="5549"/>
                      </a:lnTo>
                      <a:lnTo>
                        <a:pt x="1691" y="5537"/>
                      </a:lnTo>
                      <a:lnTo>
                        <a:pt x="1680"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3"/>
                <p:cNvSpPr/>
                <p:nvPr/>
              </p:nvSpPr>
              <p:spPr>
                <a:xfrm>
                  <a:off x="5899355" y="2872330"/>
                  <a:ext cx="62706" cy="259494"/>
                </a:xfrm>
                <a:custGeom>
                  <a:avLst/>
                  <a:gdLst/>
                  <a:ahLst/>
                  <a:cxnLst/>
                  <a:rect l="l" t="t" r="r" b="b"/>
                  <a:pathLst>
                    <a:path w="1692" h="7002" extrusionOk="0">
                      <a:moveTo>
                        <a:pt x="1667" y="1"/>
                      </a:moveTo>
                      <a:lnTo>
                        <a:pt x="0" y="13"/>
                      </a:lnTo>
                      <a:lnTo>
                        <a:pt x="12" y="7002"/>
                      </a:lnTo>
                      <a:lnTo>
                        <a:pt x="1691" y="6990"/>
                      </a:lnTo>
                      <a:lnTo>
                        <a:pt x="1667"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3"/>
                <p:cNvSpPr/>
                <p:nvPr/>
              </p:nvSpPr>
              <p:spPr>
                <a:xfrm>
                  <a:off x="5786392" y="2715266"/>
                  <a:ext cx="63150" cy="416554"/>
                </a:xfrm>
                <a:custGeom>
                  <a:avLst/>
                  <a:gdLst/>
                  <a:ahLst/>
                  <a:cxnLst/>
                  <a:rect l="l" t="t" r="r" b="b"/>
                  <a:pathLst>
                    <a:path w="1704" h="11240" extrusionOk="0">
                      <a:moveTo>
                        <a:pt x="1679" y="0"/>
                      </a:moveTo>
                      <a:lnTo>
                        <a:pt x="0" y="12"/>
                      </a:lnTo>
                      <a:lnTo>
                        <a:pt x="24" y="11240"/>
                      </a:lnTo>
                      <a:lnTo>
                        <a:pt x="1703" y="11240"/>
                      </a:lnTo>
                      <a:lnTo>
                        <a:pt x="1679"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3"/>
                <p:cNvSpPr/>
                <p:nvPr/>
              </p:nvSpPr>
              <p:spPr>
                <a:xfrm>
                  <a:off x="6121313" y="2791574"/>
                  <a:ext cx="63113" cy="339358"/>
                </a:xfrm>
                <a:custGeom>
                  <a:avLst/>
                  <a:gdLst/>
                  <a:ahLst/>
                  <a:cxnLst/>
                  <a:rect l="l" t="t" r="r" b="b"/>
                  <a:pathLst>
                    <a:path w="1703" h="9157" extrusionOk="0">
                      <a:moveTo>
                        <a:pt x="0" y="1"/>
                      </a:moveTo>
                      <a:lnTo>
                        <a:pt x="24" y="9157"/>
                      </a:lnTo>
                      <a:lnTo>
                        <a:pt x="1703" y="9157"/>
                      </a:lnTo>
                      <a:lnTo>
                        <a:pt x="1679"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3"/>
                <p:cNvSpPr/>
                <p:nvPr/>
              </p:nvSpPr>
              <p:spPr>
                <a:xfrm>
                  <a:off x="5496501" y="3128681"/>
                  <a:ext cx="762510" cy="5077"/>
                </a:xfrm>
                <a:custGeom>
                  <a:avLst/>
                  <a:gdLst/>
                  <a:ahLst/>
                  <a:cxnLst/>
                  <a:rect l="l" t="t" r="r" b="b"/>
                  <a:pathLst>
                    <a:path w="20575" h="137" extrusionOk="0">
                      <a:moveTo>
                        <a:pt x="15762" y="1"/>
                      </a:moveTo>
                      <a:cubicBezTo>
                        <a:pt x="14176" y="1"/>
                        <a:pt x="12299" y="5"/>
                        <a:pt x="10287" y="13"/>
                      </a:cubicBezTo>
                      <a:cubicBezTo>
                        <a:pt x="4608" y="25"/>
                        <a:pt x="0" y="73"/>
                        <a:pt x="0" y="96"/>
                      </a:cubicBezTo>
                      <a:cubicBezTo>
                        <a:pt x="0" y="123"/>
                        <a:pt x="2592" y="137"/>
                        <a:pt x="6284" y="137"/>
                      </a:cubicBezTo>
                      <a:cubicBezTo>
                        <a:pt x="7514" y="137"/>
                        <a:pt x="8867" y="135"/>
                        <a:pt x="10287" y="132"/>
                      </a:cubicBezTo>
                      <a:cubicBezTo>
                        <a:pt x="15966" y="108"/>
                        <a:pt x="20574" y="73"/>
                        <a:pt x="20574" y="37"/>
                      </a:cubicBezTo>
                      <a:cubicBezTo>
                        <a:pt x="20574" y="14"/>
                        <a:pt x="18653" y="1"/>
                        <a:pt x="157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3"/>
                <p:cNvSpPr/>
                <p:nvPr/>
              </p:nvSpPr>
              <p:spPr>
                <a:xfrm>
                  <a:off x="5815967" y="2168098"/>
                  <a:ext cx="44583" cy="446573"/>
                </a:xfrm>
                <a:custGeom>
                  <a:avLst/>
                  <a:gdLst/>
                  <a:ahLst/>
                  <a:cxnLst/>
                  <a:rect l="l" t="t" r="r" b="b"/>
                  <a:pathLst>
                    <a:path w="1203" h="12050" extrusionOk="0">
                      <a:moveTo>
                        <a:pt x="0" y="0"/>
                      </a:moveTo>
                      <a:lnTo>
                        <a:pt x="48" y="10942"/>
                      </a:lnTo>
                      <a:lnTo>
                        <a:pt x="679" y="12049"/>
                      </a:lnTo>
                      <a:lnTo>
                        <a:pt x="1203" y="10942"/>
                      </a:lnTo>
                      <a:lnTo>
                        <a:pt x="1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3"/>
                <p:cNvSpPr/>
                <p:nvPr/>
              </p:nvSpPr>
              <p:spPr>
                <a:xfrm>
                  <a:off x="5573699" y="2132334"/>
                  <a:ext cx="300520" cy="322644"/>
                </a:xfrm>
                <a:custGeom>
                  <a:avLst/>
                  <a:gdLst/>
                  <a:ahLst/>
                  <a:cxnLst/>
                  <a:rect l="l" t="t" r="r" b="b"/>
                  <a:pathLst>
                    <a:path w="8109" h="8706" extrusionOk="0">
                      <a:moveTo>
                        <a:pt x="6216" y="1"/>
                      </a:moveTo>
                      <a:cubicBezTo>
                        <a:pt x="5668" y="1"/>
                        <a:pt x="4847" y="1001"/>
                        <a:pt x="4847" y="1001"/>
                      </a:cubicBezTo>
                      <a:cubicBezTo>
                        <a:pt x="4847" y="1001"/>
                        <a:pt x="3847" y="477"/>
                        <a:pt x="3320" y="477"/>
                      </a:cubicBezTo>
                      <a:cubicBezTo>
                        <a:pt x="3258" y="477"/>
                        <a:pt x="3202" y="485"/>
                        <a:pt x="3156" y="501"/>
                      </a:cubicBezTo>
                      <a:cubicBezTo>
                        <a:pt x="2715" y="668"/>
                        <a:pt x="2072" y="1775"/>
                        <a:pt x="2072" y="1775"/>
                      </a:cubicBezTo>
                      <a:cubicBezTo>
                        <a:pt x="1715" y="1882"/>
                        <a:pt x="1394" y="2049"/>
                        <a:pt x="1108" y="2275"/>
                      </a:cubicBezTo>
                      <a:cubicBezTo>
                        <a:pt x="810" y="2549"/>
                        <a:pt x="763" y="3430"/>
                        <a:pt x="763" y="3430"/>
                      </a:cubicBezTo>
                      <a:cubicBezTo>
                        <a:pt x="763" y="3430"/>
                        <a:pt x="1" y="3537"/>
                        <a:pt x="1" y="3978"/>
                      </a:cubicBezTo>
                      <a:cubicBezTo>
                        <a:pt x="1" y="4430"/>
                        <a:pt x="1" y="6240"/>
                        <a:pt x="382" y="6680"/>
                      </a:cubicBezTo>
                      <a:cubicBezTo>
                        <a:pt x="768" y="7113"/>
                        <a:pt x="2831" y="8706"/>
                        <a:pt x="3603" y="8706"/>
                      </a:cubicBezTo>
                      <a:cubicBezTo>
                        <a:pt x="3617" y="8706"/>
                        <a:pt x="3631" y="8705"/>
                        <a:pt x="3644" y="8704"/>
                      </a:cubicBezTo>
                      <a:cubicBezTo>
                        <a:pt x="4382" y="8657"/>
                        <a:pt x="4382" y="7609"/>
                        <a:pt x="4215" y="7383"/>
                      </a:cubicBezTo>
                      <a:lnTo>
                        <a:pt x="4215" y="7383"/>
                      </a:lnTo>
                      <a:cubicBezTo>
                        <a:pt x="4216" y="7383"/>
                        <a:pt x="4632" y="7692"/>
                        <a:pt x="5031" y="7692"/>
                      </a:cubicBezTo>
                      <a:cubicBezTo>
                        <a:pt x="5213" y="7692"/>
                        <a:pt x="5391" y="7628"/>
                        <a:pt x="5525" y="7442"/>
                      </a:cubicBezTo>
                      <a:cubicBezTo>
                        <a:pt x="5966" y="6835"/>
                        <a:pt x="5740" y="5955"/>
                        <a:pt x="5739" y="5954"/>
                      </a:cubicBezTo>
                      <a:lnTo>
                        <a:pt x="5739" y="5954"/>
                      </a:lnTo>
                      <a:cubicBezTo>
                        <a:pt x="5740" y="5955"/>
                        <a:pt x="5963" y="6656"/>
                        <a:pt x="6416" y="6656"/>
                      </a:cubicBezTo>
                      <a:cubicBezTo>
                        <a:pt x="6517" y="6656"/>
                        <a:pt x="6628" y="6622"/>
                        <a:pt x="6752" y="6537"/>
                      </a:cubicBezTo>
                      <a:cubicBezTo>
                        <a:pt x="7537" y="6002"/>
                        <a:pt x="6871" y="4872"/>
                        <a:pt x="6871" y="4871"/>
                      </a:cubicBezTo>
                      <a:lnTo>
                        <a:pt x="6871" y="4871"/>
                      </a:lnTo>
                      <a:cubicBezTo>
                        <a:pt x="6871" y="4871"/>
                        <a:pt x="7233" y="5456"/>
                        <a:pt x="7554" y="5456"/>
                      </a:cubicBezTo>
                      <a:cubicBezTo>
                        <a:pt x="7632" y="5456"/>
                        <a:pt x="7708" y="5421"/>
                        <a:pt x="7775" y="5335"/>
                      </a:cubicBezTo>
                      <a:cubicBezTo>
                        <a:pt x="8109" y="4906"/>
                        <a:pt x="7990" y="4180"/>
                        <a:pt x="7775" y="3692"/>
                      </a:cubicBezTo>
                      <a:cubicBezTo>
                        <a:pt x="7549" y="3192"/>
                        <a:pt x="7252" y="989"/>
                        <a:pt x="7252" y="989"/>
                      </a:cubicBezTo>
                      <a:cubicBezTo>
                        <a:pt x="7252" y="989"/>
                        <a:pt x="6763" y="1"/>
                        <a:pt x="6216"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3"/>
                <p:cNvSpPr/>
                <p:nvPr/>
              </p:nvSpPr>
              <p:spPr>
                <a:xfrm>
                  <a:off x="5638111" y="2288546"/>
                  <a:ext cx="68450" cy="98431"/>
                </a:xfrm>
                <a:custGeom>
                  <a:avLst/>
                  <a:gdLst/>
                  <a:ahLst/>
                  <a:cxnLst/>
                  <a:rect l="l" t="t" r="r" b="b"/>
                  <a:pathLst>
                    <a:path w="1847" h="2656" extrusionOk="0">
                      <a:moveTo>
                        <a:pt x="2" y="1"/>
                      </a:moveTo>
                      <a:cubicBezTo>
                        <a:pt x="1" y="1"/>
                        <a:pt x="1" y="1"/>
                        <a:pt x="1" y="1"/>
                      </a:cubicBezTo>
                      <a:cubicBezTo>
                        <a:pt x="37" y="155"/>
                        <a:pt x="108" y="310"/>
                        <a:pt x="180" y="441"/>
                      </a:cubicBezTo>
                      <a:cubicBezTo>
                        <a:pt x="537" y="1120"/>
                        <a:pt x="965" y="1751"/>
                        <a:pt x="1477" y="2334"/>
                      </a:cubicBezTo>
                      <a:cubicBezTo>
                        <a:pt x="1573" y="2453"/>
                        <a:pt x="1692" y="2561"/>
                        <a:pt x="1823" y="2656"/>
                      </a:cubicBezTo>
                      <a:cubicBezTo>
                        <a:pt x="1846" y="2632"/>
                        <a:pt x="1370" y="2084"/>
                        <a:pt x="870" y="1358"/>
                      </a:cubicBezTo>
                      <a:cubicBezTo>
                        <a:pt x="375" y="638"/>
                        <a:pt x="31" y="1"/>
                        <a:pt x="2"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5701226" y="2233844"/>
                  <a:ext cx="85201" cy="115627"/>
                </a:xfrm>
                <a:custGeom>
                  <a:avLst/>
                  <a:gdLst/>
                  <a:ahLst/>
                  <a:cxnLst/>
                  <a:rect l="l" t="t" r="r" b="b"/>
                  <a:pathLst>
                    <a:path w="2299" h="3120" extrusionOk="0">
                      <a:moveTo>
                        <a:pt x="1" y="0"/>
                      </a:moveTo>
                      <a:lnTo>
                        <a:pt x="1" y="0"/>
                      </a:lnTo>
                      <a:cubicBezTo>
                        <a:pt x="346" y="548"/>
                        <a:pt x="703" y="1084"/>
                        <a:pt x="1108" y="1596"/>
                      </a:cubicBezTo>
                      <a:cubicBezTo>
                        <a:pt x="1477" y="2132"/>
                        <a:pt x="1870" y="2644"/>
                        <a:pt x="2298" y="3120"/>
                      </a:cubicBezTo>
                      <a:cubicBezTo>
                        <a:pt x="1965" y="2572"/>
                        <a:pt x="1596" y="2036"/>
                        <a:pt x="1203" y="1524"/>
                      </a:cubicBezTo>
                      <a:cubicBezTo>
                        <a:pt x="834" y="989"/>
                        <a:pt x="429" y="477"/>
                        <a:pt x="1"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3"/>
                <p:cNvSpPr/>
                <p:nvPr/>
              </p:nvSpPr>
              <p:spPr>
                <a:xfrm>
                  <a:off x="5761673" y="2192817"/>
                  <a:ext cx="69302" cy="121816"/>
                </a:xfrm>
                <a:custGeom>
                  <a:avLst/>
                  <a:gdLst/>
                  <a:ahLst/>
                  <a:cxnLst/>
                  <a:rect l="l" t="t" r="r" b="b"/>
                  <a:pathLst>
                    <a:path w="1870" h="3287" extrusionOk="0">
                      <a:moveTo>
                        <a:pt x="1" y="0"/>
                      </a:moveTo>
                      <a:lnTo>
                        <a:pt x="1" y="0"/>
                      </a:lnTo>
                      <a:cubicBezTo>
                        <a:pt x="72" y="167"/>
                        <a:pt x="156" y="333"/>
                        <a:pt x="251" y="488"/>
                      </a:cubicBezTo>
                      <a:lnTo>
                        <a:pt x="918" y="1655"/>
                      </a:lnTo>
                      <a:lnTo>
                        <a:pt x="1572" y="2822"/>
                      </a:lnTo>
                      <a:cubicBezTo>
                        <a:pt x="1656" y="2989"/>
                        <a:pt x="1751" y="3143"/>
                        <a:pt x="1870" y="3286"/>
                      </a:cubicBezTo>
                      <a:cubicBezTo>
                        <a:pt x="1810" y="3108"/>
                        <a:pt x="1739" y="2941"/>
                        <a:pt x="1644" y="2774"/>
                      </a:cubicBezTo>
                      <a:cubicBezTo>
                        <a:pt x="1501" y="2477"/>
                        <a:pt x="1275" y="2048"/>
                        <a:pt x="1025" y="1595"/>
                      </a:cubicBezTo>
                      <a:cubicBezTo>
                        <a:pt x="763" y="1143"/>
                        <a:pt x="513" y="738"/>
                        <a:pt x="322" y="452"/>
                      </a:cubicBezTo>
                      <a:cubicBezTo>
                        <a:pt x="239" y="286"/>
                        <a:pt x="120" y="131"/>
                        <a:pt x="1"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3"/>
                <p:cNvSpPr/>
                <p:nvPr/>
              </p:nvSpPr>
              <p:spPr>
                <a:xfrm>
                  <a:off x="5603274" y="2348548"/>
                  <a:ext cx="190192" cy="105658"/>
                </a:xfrm>
                <a:custGeom>
                  <a:avLst/>
                  <a:gdLst/>
                  <a:ahLst/>
                  <a:cxnLst/>
                  <a:rect l="l" t="t" r="r" b="b"/>
                  <a:pathLst>
                    <a:path w="5132" h="2851" extrusionOk="0">
                      <a:moveTo>
                        <a:pt x="4822" y="1"/>
                      </a:moveTo>
                      <a:cubicBezTo>
                        <a:pt x="4822" y="13"/>
                        <a:pt x="4882" y="84"/>
                        <a:pt x="4941" y="251"/>
                      </a:cubicBezTo>
                      <a:cubicBezTo>
                        <a:pt x="5013" y="489"/>
                        <a:pt x="5013" y="739"/>
                        <a:pt x="4941" y="977"/>
                      </a:cubicBezTo>
                      <a:cubicBezTo>
                        <a:pt x="4882" y="1144"/>
                        <a:pt x="4799" y="1287"/>
                        <a:pt x="4680" y="1418"/>
                      </a:cubicBezTo>
                      <a:cubicBezTo>
                        <a:pt x="4549" y="1561"/>
                        <a:pt x="4370" y="1656"/>
                        <a:pt x="4179" y="1680"/>
                      </a:cubicBezTo>
                      <a:cubicBezTo>
                        <a:pt x="4153" y="1682"/>
                        <a:pt x="4126" y="1683"/>
                        <a:pt x="4099" y="1683"/>
                      </a:cubicBezTo>
                      <a:cubicBezTo>
                        <a:pt x="3784" y="1683"/>
                        <a:pt x="3453" y="1528"/>
                        <a:pt x="3180" y="1288"/>
                      </a:cubicBezTo>
                      <a:lnTo>
                        <a:pt x="3180" y="1288"/>
                      </a:lnTo>
                      <a:cubicBezTo>
                        <a:pt x="3131" y="1232"/>
                        <a:pt x="3077" y="1179"/>
                        <a:pt x="3019" y="1130"/>
                      </a:cubicBezTo>
                      <a:lnTo>
                        <a:pt x="3019" y="1130"/>
                      </a:lnTo>
                      <a:cubicBezTo>
                        <a:pt x="3009" y="1119"/>
                        <a:pt x="2999" y="1108"/>
                        <a:pt x="2989" y="1096"/>
                      </a:cubicBezTo>
                      <a:lnTo>
                        <a:pt x="2984" y="1102"/>
                      </a:lnTo>
                      <a:lnTo>
                        <a:pt x="2984" y="1102"/>
                      </a:lnTo>
                      <a:cubicBezTo>
                        <a:pt x="2981" y="1100"/>
                        <a:pt x="2979" y="1098"/>
                        <a:pt x="2977" y="1096"/>
                      </a:cubicBezTo>
                      <a:lnTo>
                        <a:pt x="2906" y="1168"/>
                      </a:lnTo>
                      <a:cubicBezTo>
                        <a:pt x="2907" y="1170"/>
                        <a:pt x="2909" y="1172"/>
                        <a:pt x="2911" y="1174"/>
                      </a:cubicBezTo>
                      <a:lnTo>
                        <a:pt x="2911" y="1174"/>
                      </a:lnTo>
                      <a:lnTo>
                        <a:pt x="2906" y="1180"/>
                      </a:lnTo>
                      <a:cubicBezTo>
                        <a:pt x="2919" y="1191"/>
                        <a:pt x="2932" y="1203"/>
                        <a:pt x="2946" y="1215"/>
                      </a:cubicBezTo>
                      <a:lnTo>
                        <a:pt x="2946" y="1215"/>
                      </a:lnTo>
                      <a:cubicBezTo>
                        <a:pt x="2985" y="1259"/>
                        <a:pt x="3026" y="1301"/>
                        <a:pt x="3069" y="1341"/>
                      </a:cubicBezTo>
                      <a:lnTo>
                        <a:pt x="3069" y="1341"/>
                      </a:lnTo>
                      <a:cubicBezTo>
                        <a:pt x="3212" y="1507"/>
                        <a:pt x="3320" y="1706"/>
                        <a:pt x="3382" y="1918"/>
                      </a:cubicBezTo>
                      <a:cubicBezTo>
                        <a:pt x="3453" y="2204"/>
                        <a:pt x="3346" y="2501"/>
                        <a:pt x="3096" y="2656"/>
                      </a:cubicBezTo>
                      <a:cubicBezTo>
                        <a:pt x="2959" y="2708"/>
                        <a:pt x="2810" y="2736"/>
                        <a:pt x="2663" y="2736"/>
                      </a:cubicBezTo>
                      <a:cubicBezTo>
                        <a:pt x="2543" y="2736"/>
                        <a:pt x="2423" y="2717"/>
                        <a:pt x="2310" y="2680"/>
                      </a:cubicBezTo>
                      <a:cubicBezTo>
                        <a:pt x="1846" y="2561"/>
                        <a:pt x="1405" y="2370"/>
                        <a:pt x="1001" y="2120"/>
                      </a:cubicBezTo>
                      <a:cubicBezTo>
                        <a:pt x="643" y="1870"/>
                        <a:pt x="310" y="1573"/>
                        <a:pt x="12" y="1251"/>
                      </a:cubicBezTo>
                      <a:lnTo>
                        <a:pt x="12" y="1251"/>
                      </a:lnTo>
                      <a:cubicBezTo>
                        <a:pt x="0" y="1251"/>
                        <a:pt x="24" y="1275"/>
                        <a:pt x="60" y="1334"/>
                      </a:cubicBezTo>
                      <a:cubicBezTo>
                        <a:pt x="96" y="1382"/>
                        <a:pt x="143" y="1454"/>
                        <a:pt x="227" y="1537"/>
                      </a:cubicBezTo>
                      <a:cubicBezTo>
                        <a:pt x="441" y="1787"/>
                        <a:pt x="691" y="2001"/>
                        <a:pt x="953" y="2180"/>
                      </a:cubicBezTo>
                      <a:cubicBezTo>
                        <a:pt x="1358" y="2454"/>
                        <a:pt x="1810" y="2668"/>
                        <a:pt x="2274" y="2787"/>
                      </a:cubicBezTo>
                      <a:cubicBezTo>
                        <a:pt x="2401" y="2829"/>
                        <a:pt x="2533" y="2851"/>
                        <a:pt x="2665" y="2851"/>
                      </a:cubicBezTo>
                      <a:cubicBezTo>
                        <a:pt x="2831" y="2851"/>
                        <a:pt x="2997" y="2817"/>
                        <a:pt x="3156" y="2751"/>
                      </a:cubicBezTo>
                      <a:cubicBezTo>
                        <a:pt x="3298" y="2668"/>
                        <a:pt x="3406" y="2549"/>
                        <a:pt x="3465" y="2382"/>
                      </a:cubicBezTo>
                      <a:cubicBezTo>
                        <a:pt x="3525" y="2227"/>
                        <a:pt x="3537" y="2061"/>
                        <a:pt x="3501" y="1906"/>
                      </a:cubicBezTo>
                      <a:cubicBezTo>
                        <a:pt x="3470" y="1789"/>
                        <a:pt x="3427" y="1676"/>
                        <a:pt x="3372" y="1571"/>
                      </a:cubicBezTo>
                      <a:lnTo>
                        <a:pt x="3372" y="1571"/>
                      </a:lnTo>
                      <a:cubicBezTo>
                        <a:pt x="3414" y="1597"/>
                        <a:pt x="3457" y="1621"/>
                        <a:pt x="3501" y="1644"/>
                      </a:cubicBezTo>
                      <a:cubicBezTo>
                        <a:pt x="3679" y="1733"/>
                        <a:pt x="3873" y="1781"/>
                        <a:pt x="4071" y="1781"/>
                      </a:cubicBezTo>
                      <a:cubicBezTo>
                        <a:pt x="4111" y="1781"/>
                        <a:pt x="4151" y="1779"/>
                        <a:pt x="4191" y="1775"/>
                      </a:cubicBezTo>
                      <a:cubicBezTo>
                        <a:pt x="4406" y="1751"/>
                        <a:pt x="4608" y="1644"/>
                        <a:pt x="4751" y="1477"/>
                      </a:cubicBezTo>
                      <a:cubicBezTo>
                        <a:pt x="5049" y="1144"/>
                        <a:pt x="5132" y="668"/>
                        <a:pt x="4977" y="239"/>
                      </a:cubicBezTo>
                      <a:cubicBezTo>
                        <a:pt x="4953" y="180"/>
                        <a:pt x="4918" y="120"/>
                        <a:pt x="4870" y="60"/>
                      </a:cubicBezTo>
                      <a:cubicBezTo>
                        <a:pt x="4846" y="25"/>
                        <a:pt x="4822" y="1"/>
                        <a:pt x="4822"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3"/>
                <p:cNvSpPr/>
                <p:nvPr/>
              </p:nvSpPr>
              <p:spPr>
                <a:xfrm>
                  <a:off x="5785503" y="2298256"/>
                  <a:ext cx="53441" cy="82607"/>
                </a:xfrm>
                <a:custGeom>
                  <a:avLst/>
                  <a:gdLst/>
                  <a:ahLst/>
                  <a:cxnLst/>
                  <a:rect l="l" t="t" r="r" b="b"/>
                  <a:pathLst>
                    <a:path w="1442" h="2229" extrusionOk="0">
                      <a:moveTo>
                        <a:pt x="1001" y="1"/>
                      </a:moveTo>
                      <a:cubicBezTo>
                        <a:pt x="977" y="13"/>
                        <a:pt x="1084" y="191"/>
                        <a:pt x="1191" y="501"/>
                      </a:cubicBezTo>
                      <a:cubicBezTo>
                        <a:pt x="1251" y="667"/>
                        <a:pt x="1298" y="846"/>
                        <a:pt x="1322" y="1036"/>
                      </a:cubicBezTo>
                      <a:cubicBezTo>
                        <a:pt x="1334" y="1263"/>
                        <a:pt x="1298" y="1477"/>
                        <a:pt x="1215" y="1691"/>
                      </a:cubicBezTo>
                      <a:cubicBezTo>
                        <a:pt x="1156" y="1906"/>
                        <a:pt x="989" y="2060"/>
                        <a:pt x="786" y="2132"/>
                      </a:cubicBezTo>
                      <a:cubicBezTo>
                        <a:pt x="774" y="2133"/>
                        <a:pt x="761" y="2133"/>
                        <a:pt x="748" y="2133"/>
                      </a:cubicBezTo>
                      <a:cubicBezTo>
                        <a:pt x="582" y="2133"/>
                        <a:pt x="422" y="2063"/>
                        <a:pt x="322" y="1941"/>
                      </a:cubicBezTo>
                      <a:cubicBezTo>
                        <a:pt x="227" y="1846"/>
                        <a:pt x="155" y="1751"/>
                        <a:pt x="96" y="1632"/>
                      </a:cubicBezTo>
                      <a:cubicBezTo>
                        <a:pt x="48" y="1560"/>
                        <a:pt x="24" y="1525"/>
                        <a:pt x="13" y="1525"/>
                      </a:cubicBezTo>
                      <a:cubicBezTo>
                        <a:pt x="1" y="1525"/>
                        <a:pt x="24" y="1572"/>
                        <a:pt x="48" y="1656"/>
                      </a:cubicBezTo>
                      <a:cubicBezTo>
                        <a:pt x="96" y="1775"/>
                        <a:pt x="167" y="1894"/>
                        <a:pt x="251" y="2001"/>
                      </a:cubicBezTo>
                      <a:cubicBezTo>
                        <a:pt x="373" y="2146"/>
                        <a:pt x="559" y="2228"/>
                        <a:pt x="748" y="2228"/>
                      </a:cubicBezTo>
                      <a:cubicBezTo>
                        <a:pt x="761" y="2228"/>
                        <a:pt x="774" y="2228"/>
                        <a:pt x="786" y="2227"/>
                      </a:cubicBezTo>
                      <a:cubicBezTo>
                        <a:pt x="1037" y="2156"/>
                        <a:pt x="1239" y="1965"/>
                        <a:pt x="1310" y="1727"/>
                      </a:cubicBezTo>
                      <a:cubicBezTo>
                        <a:pt x="1406" y="1501"/>
                        <a:pt x="1441" y="1251"/>
                        <a:pt x="1418" y="1013"/>
                      </a:cubicBezTo>
                      <a:cubicBezTo>
                        <a:pt x="1394" y="822"/>
                        <a:pt x="1334" y="632"/>
                        <a:pt x="1263" y="453"/>
                      </a:cubicBezTo>
                      <a:cubicBezTo>
                        <a:pt x="1203" y="286"/>
                        <a:pt x="1108" y="132"/>
                        <a:pt x="1001"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3"/>
                <p:cNvSpPr/>
                <p:nvPr/>
              </p:nvSpPr>
              <p:spPr>
                <a:xfrm>
                  <a:off x="5695037" y="2446537"/>
                  <a:ext cx="72860" cy="42397"/>
                </a:xfrm>
                <a:custGeom>
                  <a:avLst/>
                  <a:gdLst/>
                  <a:ahLst/>
                  <a:cxnLst/>
                  <a:rect l="l" t="t" r="r" b="b"/>
                  <a:pathLst>
                    <a:path w="1966" h="1144" extrusionOk="0">
                      <a:moveTo>
                        <a:pt x="1965" y="0"/>
                      </a:moveTo>
                      <a:lnTo>
                        <a:pt x="1965" y="0"/>
                      </a:lnTo>
                      <a:cubicBezTo>
                        <a:pt x="1620" y="143"/>
                        <a:pt x="1275" y="322"/>
                        <a:pt x="953" y="524"/>
                      </a:cubicBezTo>
                      <a:cubicBezTo>
                        <a:pt x="620" y="703"/>
                        <a:pt x="299" y="905"/>
                        <a:pt x="1" y="1143"/>
                      </a:cubicBezTo>
                      <a:cubicBezTo>
                        <a:pt x="358" y="1012"/>
                        <a:pt x="703" y="834"/>
                        <a:pt x="1013" y="631"/>
                      </a:cubicBezTo>
                      <a:cubicBezTo>
                        <a:pt x="1358" y="453"/>
                        <a:pt x="1680" y="250"/>
                        <a:pt x="1965"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3"/>
                <p:cNvSpPr/>
                <p:nvPr/>
              </p:nvSpPr>
              <p:spPr>
                <a:xfrm>
                  <a:off x="6153519" y="3119008"/>
                  <a:ext cx="931948" cy="291736"/>
                </a:xfrm>
                <a:custGeom>
                  <a:avLst/>
                  <a:gdLst/>
                  <a:ahLst/>
                  <a:cxnLst/>
                  <a:rect l="l" t="t" r="r" b="b"/>
                  <a:pathLst>
                    <a:path w="25147" h="7872" extrusionOk="0">
                      <a:moveTo>
                        <a:pt x="3634" y="0"/>
                      </a:moveTo>
                      <a:cubicBezTo>
                        <a:pt x="3545" y="0"/>
                        <a:pt x="2860" y="31"/>
                        <a:pt x="3060" y="1000"/>
                      </a:cubicBezTo>
                      <a:cubicBezTo>
                        <a:pt x="3322" y="2262"/>
                        <a:pt x="6347" y="2262"/>
                        <a:pt x="6347" y="2262"/>
                      </a:cubicBezTo>
                      <a:lnTo>
                        <a:pt x="2334" y="2274"/>
                      </a:lnTo>
                      <a:lnTo>
                        <a:pt x="0" y="2274"/>
                      </a:lnTo>
                      <a:lnTo>
                        <a:pt x="2036" y="3703"/>
                      </a:lnTo>
                      <a:cubicBezTo>
                        <a:pt x="2548" y="4060"/>
                        <a:pt x="3156" y="4251"/>
                        <a:pt x="3787" y="4263"/>
                      </a:cubicBezTo>
                      <a:lnTo>
                        <a:pt x="4608" y="4263"/>
                      </a:lnTo>
                      <a:cubicBezTo>
                        <a:pt x="4394" y="5394"/>
                        <a:pt x="4799" y="6001"/>
                        <a:pt x="5549" y="6322"/>
                      </a:cubicBezTo>
                      <a:cubicBezTo>
                        <a:pt x="4978" y="6870"/>
                        <a:pt x="5239" y="7872"/>
                        <a:pt x="6330" y="7872"/>
                      </a:cubicBezTo>
                      <a:cubicBezTo>
                        <a:pt x="6355" y="7872"/>
                        <a:pt x="6380" y="7871"/>
                        <a:pt x="6406" y="7870"/>
                      </a:cubicBezTo>
                      <a:cubicBezTo>
                        <a:pt x="6593" y="7866"/>
                        <a:pt x="7803" y="7865"/>
                        <a:pt x="9334" y="7865"/>
                      </a:cubicBezTo>
                      <a:cubicBezTo>
                        <a:pt x="12396" y="7865"/>
                        <a:pt x="16741" y="7870"/>
                        <a:pt x="16741" y="7870"/>
                      </a:cubicBezTo>
                      <a:lnTo>
                        <a:pt x="25146" y="6680"/>
                      </a:lnTo>
                      <a:lnTo>
                        <a:pt x="22253" y="988"/>
                      </a:lnTo>
                      <a:lnTo>
                        <a:pt x="14467" y="3251"/>
                      </a:lnTo>
                      <a:lnTo>
                        <a:pt x="11621" y="1310"/>
                      </a:lnTo>
                      <a:cubicBezTo>
                        <a:pt x="11621" y="1310"/>
                        <a:pt x="9025" y="512"/>
                        <a:pt x="8180" y="405"/>
                      </a:cubicBezTo>
                      <a:cubicBezTo>
                        <a:pt x="7785" y="354"/>
                        <a:pt x="7265" y="341"/>
                        <a:pt x="6728" y="341"/>
                      </a:cubicBezTo>
                      <a:cubicBezTo>
                        <a:pt x="6131" y="341"/>
                        <a:pt x="5514" y="357"/>
                        <a:pt x="5025" y="357"/>
                      </a:cubicBezTo>
                      <a:cubicBezTo>
                        <a:pt x="4972" y="361"/>
                        <a:pt x="4919" y="363"/>
                        <a:pt x="4867" y="363"/>
                      </a:cubicBezTo>
                      <a:cubicBezTo>
                        <a:pt x="4434" y="363"/>
                        <a:pt x="4015" y="234"/>
                        <a:pt x="3644" y="0"/>
                      </a:cubicBezTo>
                      <a:cubicBezTo>
                        <a:pt x="3644" y="0"/>
                        <a:pt x="3640" y="0"/>
                        <a:pt x="3634"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3"/>
                <p:cNvSpPr/>
                <p:nvPr/>
              </p:nvSpPr>
              <p:spPr>
                <a:xfrm>
                  <a:off x="6294277" y="3273404"/>
                  <a:ext cx="97097" cy="5114"/>
                </a:xfrm>
                <a:custGeom>
                  <a:avLst/>
                  <a:gdLst/>
                  <a:ahLst/>
                  <a:cxnLst/>
                  <a:rect l="l" t="t" r="r" b="b"/>
                  <a:pathLst>
                    <a:path w="2620" h="138" extrusionOk="0">
                      <a:moveTo>
                        <a:pt x="1778" y="1"/>
                      </a:moveTo>
                      <a:cubicBezTo>
                        <a:pt x="1622" y="1"/>
                        <a:pt x="1466" y="5"/>
                        <a:pt x="1310" y="13"/>
                      </a:cubicBezTo>
                      <a:cubicBezTo>
                        <a:pt x="1220" y="8"/>
                        <a:pt x="1130" y="6"/>
                        <a:pt x="1041" y="6"/>
                      </a:cubicBezTo>
                      <a:cubicBezTo>
                        <a:pt x="690" y="6"/>
                        <a:pt x="342" y="42"/>
                        <a:pt x="1" y="109"/>
                      </a:cubicBezTo>
                      <a:cubicBezTo>
                        <a:pt x="323" y="126"/>
                        <a:pt x="646" y="137"/>
                        <a:pt x="963" y="137"/>
                      </a:cubicBezTo>
                      <a:cubicBezTo>
                        <a:pt x="1080" y="137"/>
                        <a:pt x="1195" y="136"/>
                        <a:pt x="1310" y="132"/>
                      </a:cubicBezTo>
                      <a:cubicBezTo>
                        <a:pt x="1366" y="134"/>
                        <a:pt x="1422" y="135"/>
                        <a:pt x="1478" y="135"/>
                      </a:cubicBezTo>
                      <a:cubicBezTo>
                        <a:pt x="1863" y="135"/>
                        <a:pt x="2246" y="99"/>
                        <a:pt x="2620" y="37"/>
                      </a:cubicBezTo>
                      <a:cubicBezTo>
                        <a:pt x="2343" y="14"/>
                        <a:pt x="2061" y="1"/>
                        <a:pt x="1778"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3"/>
                <p:cNvSpPr/>
                <p:nvPr/>
              </p:nvSpPr>
              <p:spPr>
                <a:xfrm>
                  <a:off x="6361802" y="3184754"/>
                  <a:ext cx="116961" cy="17233"/>
                </a:xfrm>
                <a:custGeom>
                  <a:avLst/>
                  <a:gdLst/>
                  <a:ahLst/>
                  <a:cxnLst/>
                  <a:rect l="l" t="t" r="r" b="b"/>
                  <a:pathLst>
                    <a:path w="3156" h="465" extrusionOk="0">
                      <a:moveTo>
                        <a:pt x="3155" y="0"/>
                      </a:moveTo>
                      <a:cubicBezTo>
                        <a:pt x="2620" y="24"/>
                        <a:pt x="2096" y="84"/>
                        <a:pt x="1572" y="179"/>
                      </a:cubicBezTo>
                      <a:cubicBezTo>
                        <a:pt x="1036" y="238"/>
                        <a:pt x="512" y="334"/>
                        <a:pt x="0" y="465"/>
                      </a:cubicBezTo>
                      <a:cubicBezTo>
                        <a:pt x="524" y="453"/>
                        <a:pt x="1048" y="393"/>
                        <a:pt x="1572" y="298"/>
                      </a:cubicBezTo>
                      <a:cubicBezTo>
                        <a:pt x="2108" y="238"/>
                        <a:pt x="2632" y="143"/>
                        <a:pt x="3155"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3"/>
                <p:cNvSpPr/>
                <p:nvPr/>
              </p:nvSpPr>
              <p:spPr>
                <a:xfrm>
                  <a:off x="6409907" y="1190726"/>
                  <a:ext cx="123113" cy="840187"/>
                </a:xfrm>
                <a:custGeom>
                  <a:avLst/>
                  <a:gdLst/>
                  <a:ahLst/>
                  <a:cxnLst/>
                  <a:rect l="l" t="t" r="r" b="b"/>
                  <a:pathLst>
                    <a:path w="3322" h="22671" extrusionOk="0">
                      <a:moveTo>
                        <a:pt x="2858" y="0"/>
                      </a:moveTo>
                      <a:cubicBezTo>
                        <a:pt x="2703" y="24"/>
                        <a:pt x="2941" y="1334"/>
                        <a:pt x="2524" y="3381"/>
                      </a:cubicBezTo>
                      <a:cubicBezTo>
                        <a:pt x="2250" y="4584"/>
                        <a:pt x="1917" y="5763"/>
                        <a:pt x="1500" y="6906"/>
                      </a:cubicBezTo>
                      <a:cubicBezTo>
                        <a:pt x="1048" y="8239"/>
                        <a:pt x="512" y="9704"/>
                        <a:pt x="202" y="11359"/>
                      </a:cubicBezTo>
                      <a:cubicBezTo>
                        <a:pt x="131" y="11763"/>
                        <a:pt x="71" y="12180"/>
                        <a:pt x="36" y="12597"/>
                      </a:cubicBezTo>
                      <a:cubicBezTo>
                        <a:pt x="24" y="12799"/>
                        <a:pt x="12" y="13002"/>
                        <a:pt x="12" y="13204"/>
                      </a:cubicBezTo>
                      <a:cubicBezTo>
                        <a:pt x="12" y="13418"/>
                        <a:pt x="0" y="13609"/>
                        <a:pt x="12" y="13811"/>
                      </a:cubicBezTo>
                      <a:cubicBezTo>
                        <a:pt x="36" y="14573"/>
                        <a:pt x="131" y="15323"/>
                        <a:pt x="298" y="16062"/>
                      </a:cubicBezTo>
                      <a:cubicBezTo>
                        <a:pt x="572" y="17312"/>
                        <a:pt x="988" y="18514"/>
                        <a:pt x="1524" y="19669"/>
                      </a:cubicBezTo>
                      <a:cubicBezTo>
                        <a:pt x="1869" y="20443"/>
                        <a:pt x="2262" y="21193"/>
                        <a:pt x="2691" y="21931"/>
                      </a:cubicBezTo>
                      <a:cubicBezTo>
                        <a:pt x="2987" y="22410"/>
                        <a:pt x="3186" y="22671"/>
                        <a:pt x="3254" y="22671"/>
                      </a:cubicBezTo>
                      <a:cubicBezTo>
                        <a:pt x="3257" y="22671"/>
                        <a:pt x="3260" y="22670"/>
                        <a:pt x="3262" y="22669"/>
                      </a:cubicBezTo>
                      <a:cubicBezTo>
                        <a:pt x="3322" y="22634"/>
                        <a:pt x="3239" y="22312"/>
                        <a:pt x="3036" y="21765"/>
                      </a:cubicBezTo>
                      <a:cubicBezTo>
                        <a:pt x="2846" y="21217"/>
                        <a:pt x="2512" y="20407"/>
                        <a:pt x="2155" y="19419"/>
                      </a:cubicBezTo>
                      <a:cubicBezTo>
                        <a:pt x="1726" y="18276"/>
                        <a:pt x="1405" y="17097"/>
                        <a:pt x="1167" y="15907"/>
                      </a:cubicBezTo>
                      <a:cubicBezTo>
                        <a:pt x="893" y="14454"/>
                        <a:pt x="881" y="12978"/>
                        <a:pt x="1155" y="11525"/>
                      </a:cubicBezTo>
                      <a:cubicBezTo>
                        <a:pt x="1441" y="9989"/>
                        <a:pt x="1941" y="8537"/>
                        <a:pt x="2346" y="7179"/>
                      </a:cubicBezTo>
                      <a:cubicBezTo>
                        <a:pt x="2727" y="5977"/>
                        <a:pt x="3012" y="4739"/>
                        <a:pt x="3179" y="3477"/>
                      </a:cubicBezTo>
                      <a:cubicBezTo>
                        <a:pt x="3298" y="2619"/>
                        <a:pt x="3298" y="1750"/>
                        <a:pt x="3155" y="905"/>
                      </a:cubicBezTo>
                      <a:cubicBezTo>
                        <a:pt x="3048" y="298"/>
                        <a:pt x="2905" y="0"/>
                        <a:pt x="28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3"/>
                <p:cNvSpPr/>
                <p:nvPr/>
              </p:nvSpPr>
              <p:spPr>
                <a:xfrm>
                  <a:off x="6521091" y="1069203"/>
                  <a:ext cx="608525" cy="1181176"/>
                </a:xfrm>
                <a:custGeom>
                  <a:avLst/>
                  <a:gdLst/>
                  <a:ahLst/>
                  <a:cxnLst/>
                  <a:rect l="l" t="t" r="r" b="b"/>
                  <a:pathLst>
                    <a:path w="16420" h="31872" extrusionOk="0">
                      <a:moveTo>
                        <a:pt x="8017" y="0"/>
                      </a:moveTo>
                      <a:cubicBezTo>
                        <a:pt x="7850" y="0"/>
                        <a:pt x="7682" y="6"/>
                        <a:pt x="7513" y="17"/>
                      </a:cubicBezTo>
                      <a:cubicBezTo>
                        <a:pt x="7418" y="17"/>
                        <a:pt x="7311" y="29"/>
                        <a:pt x="7216" y="41"/>
                      </a:cubicBezTo>
                      <a:cubicBezTo>
                        <a:pt x="3072" y="433"/>
                        <a:pt x="0" y="4124"/>
                        <a:pt x="143" y="8244"/>
                      </a:cubicBezTo>
                      <a:cubicBezTo>
                        <a:pt x="274" y="11852"/>
                        <a:pt x="477" y="15495"/>
                        <a:pt x="727" y="16781"/>
                      </a:cubicBezTo>
                      <a:cubicBezTo>
                        <a:pt x="1512" y="20650"/>
                        <a:pt x="4096" y="21722"/>
                        <a:pt x="5108" y="22008"/>
                      </a:cubicBezTo>
                      <a:cubicBezTo>
                        <a:pt x="5404" y="22047"/>
                        <a:pt x="5700" y="22070"/>
                        <a:pt x="6003" y="22070"/>
                      </a:cubicBezTo>
                      <a:cubicBezTo>
                        <a:pt x="6065" y="22070"/>
                        <a:pt x="6128" y="22069"/>
                        <a:pt x="6192" y="22067"/>
                      </a:cubicBezTo>
                      <a:cubicBezTo>
                        <a:pt x="6195" y="22064"/>
                        <a:pt x="6199" y="22062"/>
                        <a:pt x="6202" y="22062"/>
                      </a:cubicBezTo>
                      <a:cubicBezTo>
                        <a:pt x="6209" y="22062"/>
                        <a:pt x="6215" y="22071"/>
                        <a:pt x="6215" y="22079"/>
                      </a:cubicBezTo>
                      <a:lnTo>
                        <a:pt x="6215" y="22091"/>
                      </a:lnTo>
                      <a:lnTo>
                        <a:pt x="6180" y="26710"/>
                      </a:lnTo>
                      <a:cubicBezTo>
                        <a:pt x="6330" y="29629"/>
                        <a:pt x="8351" y="31871"/>
                        <a:pt x="11255" y="31871"/>
                      </a:cubicBezTo>
                      <a:cubicBezTo>
                        <a:pt x="11336" y="31871"/>
                        <a:pt x="11419" y="31869"/>
                        <a:pt x="11502" y="31866"/>
                      </a:cubicBezTo>
                      <a:cubicBezTo>
                        <a:pt x="14526" y="31723"/>
                        <a:pt x="16419" y="29044"/>
                        <a:pt x="16336" y="26032"/>
                      </a:cubicBezTo>
                      <a:lnTo>
                        <a:pt x="15681" y="7208"/>
                      </a:lnTo>
                      <a:cubicBezTo>
                        <a:pt x="15429" y="3127"/>
                        <a:pt x="12038" y="0"/>
                        <a:pt x="8017"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3"/>
                <p:cNvSpPr/>
                <p:nvPr/>
              </p:nvSpPr>
              <p:spPr>
                <a:xfrm>
                  <a:off x="6599623" y="1427212"/>
                  <a:ext cx="46807" cy="44657"/>
                </a:xfrm>
                <a:custGeom>
                  <a:avLst/>
                  <a:gdLst/>
                  <a:ahLst/>
                  <a:cxnLst/>
                  <a:rect l="l" t="t" r="r" b="b"/>
                  <a:pathLst>
                    <a:path w="1263" h="1205" extrusionOk="0">
                      <a:moveTo>
                        <a:pt x="610" y="0"/>
                      </a:moveTo>
                      <a:cubicBezTo>
                        <a:pt x="286" y="0"/>
                        <a:pt x="12" y="258"/>
                        <a:pt x="1" y="596"/>
                      </a:cubicBezTo>
                      <a:cubicBezTo>
                        <a:pt x="12" y="934"/>
                        <a:pt x="275" y="1204"/>
                        <a:pt x="610" y="1204"/>
                      </a:cubicBezTo>
                      <a:cubicBezTo>
                        <a:pt x="617" y="1204"/>
                        <a:pt x="624" y="1204"/>
                        <a:pt x="632" y="1203"/>
                      </a:cubicBezTo>
                      <a:cubicBezTo>
                        <a:pt x="646" y="1204"/>
                        <a:pt x="660" y="1205"/>
                        <a:pt x="674" y="1205"/>
                      </a:cubicBezTo>
                      <a:cubicBezTo>
                        <a:pt x="989" y="1205"/>
                        <a:pt x="1251" y="951"/>
                        <a:pt x="1263" y="620"/>
                      </a:cubicBezTo>
                      <a:cubicBezTo>
                        <a:pt x="1263" y="620"/>
                        <a:pt x="1263" y="620"/>
                        <a:pt x="1263" y="608"/>
                      </a:cubicBezTo>
                      <a:cubicBezTo>
                        <a:pt x="1251" y="275"/>
                        <a:pt x="977" y="1"/>
                        <a:pt x="632" y="1"/>
                      </a:cubicBezTo>
                      <a:cubicBezTo>
                        <a:pt x="624" y="0"/>
                        <a:pt x="617" y="0"/>
                        <a:pt x="6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3"/>
                <p:cNvSpPr/>
                <p:nvPr/>
              </p:nvSpPr>
              <p:spPr>
                <a:xfrm>
                  <a:off x="6566083" y="1380775"/>
                  <a:ext cx="95355" cy="26980"/>
                </a:xfrm>
                <a:custGeom>
                  <a:avLst/>
                  <a:gdLst/>
                  <a:ahLst/>
                  <a:cxnLst/>
                  <a:rect l="l" t="t" r="r" b="b"/>
                  <a:pathLst>
                    <a:path w="2573" h="728" extrusionOk="0">
                      <a:moveTo>
                        <a:pt x="1347" y="0"/>
                      </a:moveTo>
                      <a:cubicBezTo>
                        <a:pt x="1311" y="0"/>
                        <a:pt x="1275" y="1"/>
                        <a:pt x="1239" y="4"/>
                      </a:cubicBezTo>
                      <a:cubicBezTo>
                        <a:pt x="882" y="16"/>
                        <a:pt x="549" y="135"/>
                        <a:pt x="263" y="361"/>
                      </a:cubicBezTo>
                      <a:cubicBezTo>
                        <a:pt x="60" y="527"/>
                        <a:pt x="1" y="682"/>
                        <a:pt x="37" y="718"/>
                      </a:cubicBezTo>
                      <a:cubicBezTo>
                        <a:pt x="44" y="724"/>
                        <a:pt x="54" y="727"/>
                        <a:pt x="67" y="727"/>
                      </a:cubicBezTo>
                      <a:cubicBezTo>
                        <a:pt x="203" y="727"/>
                        <a:pt x="644" y="417"/>
                        <a:pt x="1263" y="385"/>
                      </a:cubicBezTo>
                      <a:cubicBezTo>
                        <a:pt x="1288" y="384"/>
                        <a:pt x="1312" y="383"/>
                        <a:pt x="1337" y="383"/>
                      </a:cubicBezTo>
                      <a:cubicBezTo>
                        <a:pt x="1902" y="383"/>
                        <a:pt x="2336" y="605"/>
                        <a:pt x="2487" y="605"/>
                      </a:cubicBezTo>
                      <a:cubicBezTo>
                        <a:pt x="2511" y="605"/>
                        <a:pt x="2528" y="599"/>
                        <a:pt x="2537" y="587"/>
                      </a:cubicBezTo>
                      <a:cubicBezTo>
                        <a:pt x="2573" y="551"/>
                        <a:pt x="2477" y="408"/>
                        <a:pt x="2263" y="266"/>
                      </a:cubicBezTo>
                      <a:cubicBezTo>
                        <a:pt x="1985" y="94"/>
                        <a:pt x="1668" y="0"/>
                        <a:pt x="1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3"/>
                <p:cNvSpPr/>
                <p:nvPr/>
              </p:nvSpPr>
              <p:spPr>
                <a:xfrm>
                  <a:off x="6841446" y="1424988"/>
                  <a:ext cx="47251" cy="44657"/>
                </a:xfrm>
                <a:custGeom>
                  <a:avLst/>
                  <a:gdLst/>
                  <a:ahLst/>
                  <a:cxnLst/>
                  <a:rect l="l" t="t" r="r" b="b"/>
                  <a:pathLst>
                    <a:path w="1275" h="1205" extrusionOk="0">
                      <a:moveTo>
                        <a:pt x="610" y="1"/>
                      </a:moveTo>
                      <a:cubicBezTo>
                        <a:pt x="286" y="1"/>
                        <a:pt x="12" y="259"/>
                        <a:pt x="0" y="585"/>
                      </a:cubicBezTo>
                      <a:cubicBezTo>
                        <a:pt x="0" y="585"/>
                        <a:pt x="0" y="597"/>
                        <a:pt x="0" y="597"/>
                      </a:cubicBezTo>
                      <a:cubicBezTo>
                        <a:pt x="12" y="942"/>
                        <a:pt x="298" y="1204"/>
                        <a:pt x="631" y="1204"/>
                      </a:cubicBezTo>
                      <a:cubicBezTo>
                        <a:pt x="639" y="1204"/>
                        <a:pt x="646" y="1204"/>
                        <a:pt x="654" y="1204"/>
                      </a:cubicBezTo>
                      <a:cubicBezTo>
                        <a:pt x="989" y="1204"/>
                        <a:pt x="1263" y="946"/>
                        <a:pt x="1274" y="608"/>
                      </a:cubicBezTo>
                      <a:cubicBezTo>
                        <a:pt x="1262" y="263"/>
                        <a:pt x="977" y="1"/>
                        <a:pt x="631" y="1"/>
                      </a:cubicBezTo>
                      <a:cubicBezTo>
                        <a:pt x="624" y="1"/>
                        <a:pt x="617" y="1"/>
                        <a:pt x="6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3"/>
                <p:cNvSpPr/>
                <p:nvPr/>
              </p:nvSpPr>
              <p:spPr>
                <a:xfrm>
                  <a:off x="6814948" y="1374586"/>
                  <a:ext cx="95355" cy="26980"/>
                </a:xfrm>
                <a:custGeom>
                  <a:avLst/>
                  <a:gdLst/>
                  <a:ahLst/>
                  <a:cxnLst/>
                  <a:rect l="l" t="t" r="r" b="b"/>
                  <a:pathLst>
                    <a:path w="2573" h="728" extrusionOk="0">
                      <a:moveTo>
                        <a:pt x="1347" y="0"/>
                      </a:moveTo>
                      <a:cubicBezTo>
                        <a:pt x="1311" y="0"/>
                        <a:pt x="1275" y="2"/>
                        <a:pt x="1239" y="4"/>
                      </a:cubicBezTo>
                      <a:cubicBezTo>
                        <a:pt x="882" y="16"/>
                        <a:pt x="549" y="135"/>
                        <a:pt x="263" y="361"/>
                      </a:cubicBezTo>
                      <a:cubicBezTo>
                        <a:pt x="60" y="528"/>
                        <a:pt x="1" y="683"/>
                        <a:pt x="37" y="718"/>
                      </a:cubicBezTo>
                      <a:cubicBezTo>
                        <a:pt x="44" y="725"/>
                        <a:pt x="54" y="727"/>
                        <a:pt x="67" y="727"/>
                      </a:cubicBezTo>
                      <a:cubicBezTo>
                        <a:pt x="203" y="727"/>
                        <a:pt x="644" y="417"/>
                        <a:pt x="1263" y="385"/>
                      </a:cubicBezTo>
                      <a:cubicBezTo>
                        <a:pt x="1289" y="384"/>
                        <a:pt x="1314" y="384"/>
                        <a:pt x="1339" y="384"/>
                      </a:cubicBezTo>
                      <a:cubicBezTo>
                        <a:pt x="1910" y="384"/>
                        <a:pt x="2347" y="602"/>
                        <a:pt x="2493" y="602"/>
                      </a:cubicBezTo>
                      <a:cubicBezTo>
                        <a:pt x="2514" y="602"/>
                        <a:pt x="2528" y="597"/>
                        <a:pt x="2537" y="587"/>
                      </a:cubicBezTo>
                      <a:cubicBezTo>
                        <a:pt x="2573" y="552"/>
                        <a:pt x="2489" y="409"/>
                        <a:pt x="2263" y="266"/>
                      </a:cubicBezTo>
                      <a:cubicBezTo>
                        <a:pt x="1985" y="95"/>
                        <a:pt x="1668" y="0"/>
                        <a:pt x="1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3"/>
                <p:cNvSpPr/>
                <p:nvPr/>
              </p:nvSpPr>
              <p:spPr>
                <a:xfrm>
                  <a:off x="6665369" y="1381775"/>
                  <a:ext cx="72860" cy="210946"/>
                </a:xfrm>
                <a:custGeom>
                  <a:avLst/>
                  <a:gdLst/>
                  <a:ahLst/>
                  <a:cxnLst/>
                  <a:rect l="l" t="t" r="r" b="b"/>
                  <a:pathLst>
                    <a:path w="1966" h="5692" extrusionOk="0">
                      <a:moveTo>
                        <a:pt x="1880" y="0"/>
                      </a:moveTo>
                      <a:cubicBezTo>
                        <a:pt x="1801" y="0"/>
                        <a:pt x="1222" y="1515"/>
                        <a:pt x="572" y="3394"/>
                      </a:cubicBezTo>
                      <a:cubicBezTo>
                        <a:pt x="417" y="3858"/>
                        <a:pt x="275" y="4310"/>
                        <a:pt x="120" y="4751"/>
                      </a:cubicBezTo>
                      <a:cubicBezTo>
                        <a:pt x="25" y="4953"/>
                        <a:pt x="1" y="5192"/>
                        <a:pt x="60" y="5418"/>
                      </a:cubicBezTo>
                      <a:cubicBezTo>
                        <a:pt x="120" y="5549"/>
                        <a:pt x="227" y="5632"/>
                        <a:pt x="358" y="5668"/>
                      </a:cubicBezTo>
                      <a:cubicBezTo>
                        <a:pt x="453" y="5680"/>
                        <a:pt x="560" y="5692"/>
                        <a:pt x="656" y="5692"/>
                      </a:cubicBezTo>
                      <a:cubicBezTo>
                        <a:pt x="1358" y="5692"/>
                        <a:pt x="1787" y="5680"/>
                        <a:pt x="1787" y="5644"/>
                      </a:cubicBezTo>
                      <a:cubicBezTo>
                        <a:pt x="1787" y="5608"/>
                        <a:pt x="1370" y="5549"/>
                        <a:pt x="679" y="5501"/>
                      </a:cubicBezTo>
                      <a:cubicBezTo>
                        <a:pt x="501" y="5501"/>
                        <a:pt x="334" y="5465"/>
                        <a:pt x="298" y="5346"/>
                      </a:cubicBezTo>
                      <a:cubicBezTo>
                        <a:pt x="275" y="5168"/>
                        <a:pt x="310" y="4989"/>
                        <a:pt x="394" y="4834"/>
                      </a:cubicBezTo>
                      <a:cubicBezTo>
                        <a:pt x="548" y="4406"/>
                        <a:pt x="691" y="3953"/>
                        <a:pt x="858" y="3489"/>
                      </a:cubicBezTo>
                      <a:cubicBezTo>
                        <a:pt x="1501" y="1596"/>
                        <a:pt x="1965" y="24"/>
                        <a:pt x="1882" y="0"/>
                      </a:cubicBezTo>
                      <a:cubicBezTo>
                        <a:pt x="1881" y="0"/>
                        <a:pt x="1881" y="0"/>
                        <a:pt x="18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3"/>
                <p:cNvSpPr/>
                <p:nvPr/>
              </p:nvSpPr>
              <p:spPr>
                <a:xfrm>
                  <a:off x="6750980" y="1811979"/>
                  <a:ext cx="217579" cy="121372"/>
                </a:xfrm>
                <a:custGeom>
                  <a:avLst/>
                  <a:gdLst/>
                  <a:ahLst/>
                  <a:cxnLst/>
                  <a:rect l="l" t="t" r="r" b="b"/>
                  <a:pathLst>
                    <a:path w="5871" h="3275" extrusionOk="0">
                      <a:moveTo>
                        <a:pt x="5870" y="1"/>
                      </a:moveTo>
                      <a:lnTo>
                        <a:pt x="5870" y="1"/>
                      </a:lnTo>
                      <a:cubicBezTo>
                        <a:pt x="2922" y="1934"/>
                        <a:pt x="455" y="2014"/>
                        <a:pt x="66" y="2014"/>
                      </a:cubicBezTo>
                      <a:cubicBezTo>
                        <a:pt x="31" y="2014"/>
                        <a:pt x="12" y="2013"/>
                        <a:pt x="12" y="2013"/>
                      </a:cubicBezTo>
                      <a:lnTo>
                        <a:pt x="1" y="3263"/>
                      </a:lnTo>
                      <a:cubicBezTo>
                        <a:pt x="164" y="3271"/>
                        <a:pt x="324" y="3275"/>
                        <a:pt x="479" y="3275"/>
                      </a:cubicBezTo>
                      <a:cubicBezTo>
                        <a:pt x="5035" y="3275"/>
                        <a:pt x="5870" y="1"/>
                        <a:pt x="5870"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3"/>
                <p:cNvSpPr/>
                <p:nvPr/>
              </p:nvSpPr>
              <p:spPr>
                <a:xfrm>
                  <a:off x="6742160" y="1631900"/>
                  <a:ext cx="81236" cy="55219"/>
                </a:xfrm>
                <a:custGeom>
                  <a:avLst/>
                  <a:gdLst/>
                  <a:ahLst/>
                  <a:cxnLst/>
                  <a:rect l="l" t="t" r="r" b="b"/>
                  <a:pathLst>
                    <a:path w="2192" h="1490" extrusionOk="0">
                      <a:moveTo>
                        <a:pt x="1095" y="0"/>
                      </a:moveTo>
                      <a:cubicBezTo>
                        <a:pt x="694" y="0"/>
                        <a:pt x="320" y="188"/>
                        <a:pt x="84" y="502"/>
                      </a:cubicBezTo>
                      <a:lnTo>
                        <a:pt x="48" y="526"/>
                      </a:lnTo>
                      <a:cubicBezTo>
                        <a:pt x="0" y="609"/>
                        <a:pt x="0" y="705"/>
                        <a:pt x="48" y="788"/>
                      </a:cubicBezTo>
                      <a:cubicBezTo>
                        <a:pt x="108" y="859"/>
                        <a:pt x="179" y="919"/>
                        <a:pt x="250" y="967"/>
                      </a:cubicBezTo>
                      <a:cubicBezTo>
                        <a:pt x="524" y="1193"/>
                        <a:pt x="822" y="1360"/>
                        <a:pt x="1155" y="1455"/>
                      </a:cubicBezTo>
                      <a:cubicBezTo>
                        <a:pt x="1233" y="1478"/>
                        <a:pt x="1313" y="1489"/>
                        <a:pt x="1393" y="1489"/>
                      </a:cubicBezTo>
                      <a:cubicBezTo>
                        <a:pt x="1641" y="1489"/>
                        <a:pt x="1886" y="1379"/>
                        <a:pt x="2048" y="1181"/>
                      </a:cubicBezTo>
                      <a:cubicBezTo>
                        <a:pt x="2191" y="931"/>
                        <a:pt x="2155" y="609"/>
                        <a:pt x="1965" y="383"/>
                      </a:cubicBezTo>
                      <a:cubicBezTo>
                        <a:pt x="1763" y="157"/>
                        <a:pt x="1465" y="14"/>
                        <a:pt x="1167" y="2"/>
                      </a:cubicBezTo>
                      <a:cubicBezTo>
                        <a:pt x="1143" y="1"/>
                        <a:pt x="1119" y="0"/>
                        <a:pt x="10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3"/>
                <p:cNvSpPr/>
                <p:nvPr/>
              </p:nvSpPr>
              <p:spPr>
                <a:xfrm>
                  <a:off x="6728929" y="1605031"/>
                  <a:ext cx="82977" cy="74639"/>
                </a:xfrm>
                <a:custGeom>
                  <a:avLst/>
                  <a:gdLst/>
                  <a:ahLst/>
                  <a:cxnLst/>
                  <a:rect l="l" t="t" r="r" b="b"/>
                  <a:pathLst>
                    <a:path w="2239" h="2014" extrusionOk="0">
                      <a:moveTo>
                        <a:pt x="2112" y="0"/>
                      </a:moveTo>
                      <a:cubicBezTo>
                        <a:pt x="2111" y="0"/>
                        <a:pt x="2109" y="1"/>
                        <a:pt x="2108" y="1"/>
                      </a:cubicBezTo>
                      <a:cubicBezTo>
                        <a:pt x="1989" y="1"/>
                        <a:pt x="2024" y="727"/>
                        <a:pt x="1405" y="1275"/>
                      </a:cubicBezTo>
                      <a:cubicBezTo>
                        <a:pt x="798" y="1823"/>
                        <a:pt x="0" y="1775"/>
                        <a:pt x="0" y="1882"/>
                      </a:cubicBezTo>
                      <a:cubicBezTo>
                        <a:pt x="0" y="1930"/>
                        <a:pt x="179" y="2013"/>
                        <a:pt x="512" y="2013"/>
                      </a:cubicBezTo>
                      <a:cubicBezTo>
                        <a:pt x="953" y="2001"/>
                        <a:pt x="1358" y="1835"/>
                        <a:pt x="1691" y="1549"/>
                      </a:cubicBezTo>
                      <a:cubicBezTo>
                        <a:pt x="2000" y="1275"/>
                        <a:pt x="2191" y="882"/>
                        <a:pt x="2227" y="477"/>
                      </a:cubicBezTo>
                      <a:cubicBezTo>
                        <a:pt x="2238" y="177"/>
                        <a:pt x="2160" y="0"/>
                        <a:pt x="21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3"/>
                <p:cNvSpPr/>
                <p:nvPr/>
              </p:nvSpPr>
              <p:spPr>
                <a:xfrm>
                  <a:off x="6802162" y="1336524"/>
                  <a:ext cx="118296" cy="31093"/>
                </a:xfrm>
                <a:custGeom>
                  <a:avLst/>
                  <a:gdLst/>
                  <a:ahLst/>
                  <a:cxnLst/>
                  <a:rect l="l" t="t" r="r" b="b"/>
                  <a:pathLst>
                    <a:path w="3192" h="839" extrusionOk="0">
                      <a:moveTo>
                        <a:pt x="1450" y="1"/>
                      </a:moveTo>
                      <a:cubicBezTo>
                        <a:pt x="1105" y="1"/>
                        <a:pt x="758" y="66"/>
                        <a:pt x="429" y="197"/>
                      </a:cubicBezTo>
                      <a:cubicBezTo>
                        <a:pt x="144" y="328"/>
                        <a:pt x="1" y="483"/>
                        <a:pt x="24" y="567"/>
                      </a:cubicBezTo>
                      <a:cubicBezTo>
                        <a:pt x="65" y="668"/>
                        <a:pt x="301" y="677"/>
                        <a:pt x="645" y="677"/>
                      </a:cubicBezTo>
                      <a:cubicBezTo>
                        <a:pt x="723" y="677"/>
                        <a:pt x="807" y="677"/>
                        <a:pt x="896" y="677"/>
                      </a:cubicBezTo>
                      <a:cubicBezTo>
                        <a:pt x="1104" y="677"/>
                        <a:pt x="1338" y="679"/>
                        <a:pt x="1584" y="698"/>
                      </a:cubicBezTo>
                      <a:cubicBezTo>
                        <a:pt x="2148" y="739"/>
                        <a:pt x="2637" y="838"/>
                        <a:pt x="2914" y="838"/>
                      </a:cubicBezTo>
                      <a:cubicBezTo>
                        <a:pt x="3035" y="838"/>
                        <a:pt x="3115" y="820"/>
                        <a:pt x="3144" y="769"/>
                      </a:cubicBezTo>
                      <a:cubicBezTo>
                        <a:pt x="3192" y="686"/>
                        <a:pt x="3072" y="519"/>
                        <a:pt x="2799" y="352"/>
                      </a:cubicBezTo>
                      <a:cubicBezTo>
                        <a:pt x="2381" y="120"/>
                        <a:pt x="1916" y="1"/>
                        <a:pt x="14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3"/>
                <p:cNvSpPr/>
                <p:nvPr/>
              </p:nvSpPr>
              <p:spPr>
                <a:xfrm>
                  <a:off x="6572717" y="1327926"/>
                  <a:ext cx="89166" cy="30167"/>
                </a:xfrm>
                <a:custGeom>
                  <a:avLst/>
                  <a:gdLst/>
                  <a:ahLst/>
                  <a:cxnLst/>
                  <a:rect l="l" t="t" r="r" b="b"/>
                  <a:pathLst>
                    <a:path w="2406" h="814" extrusionOk="0">
                      <a:moveTo>
                        <a:pt x="1287" y="0"/>
                      </a:moveTo>
                      <a:cubicBezTo>
                        <a:pt x="920" y="0"/>
                        <a:pt x="554" y="122"/>
                        <a:pt x="250" y="358"/>
                      </a:cubicBezTo>
                      <a:cubicBezTo>
                        <a:pt x="60" y="525"/>
                        <a:pt x="0" y="680"/>
                        <a:pt x="48" y="751"/>
                      </a:cubicBezTo>
                      <a:cubicBezTo>
                        <a:pt x="87" y="796"/>
                        <a:pt x="154" y="813"/>
                        <a:pt x="244" y="813"/>
                      </a:cubicBezTo>
                      <a:cubicBezTo>
                        <a:pt x="461" y="813"/>
                        <a:pt x="811" y="717"/>
                        <a:pt x="1215" y="691"/>
                      </a:cubicBezTo>
                      <a:cubicBezTo>
                        <a:pt x="1322" y="685"/>
                        <a:pt x="1426" y="683"/>
                        <a:pt x="1526" y="683"/>
                      </a:cubicBezTo>
                      <a:cubicBezTo>
                        <a:pt x="1674" y="683"/>
                        <a:pt x="1811" y="687"/>
                        <a:pt x="1930" y="687"/>
                      </a:cubicBezTo>
                      <a:cubicBezTo>
                        <a:pt x="2150" y="687"/>
                        <a:pt x="2308" y="672"/>
                        <a:pt x="2358" y="584"/>
                      </a:cubicBezTo>
                      <a:cubicBezTo>
                        <a:pt x="2405" y="501"/>
                        <a:pt x="2322" y="358"/>
                        <a:pt x="2108" y="215"/>
                      </a:cubicBezTo>
                      <a:cubicBezTo>
                        <a:pt x="1850" y="71"/>
                        <a:pt x="1568" y="0"/>
                        <a:pt x="12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3"/>
                <p:cNvSpPr/>
                <p:nvPr/>
              </p:nvSpPr>
              <p:spPr>
                <a:xfrm>
                  <a:off x="6476506" y="1727702"/>
                  <a:ext cx="281990" cy="608970"/>
                </a:xfrm>
                <a:custGeom>
                  <a:avLst/>
                  <a:gdLst/>
                  <a:ahLst/>
                  <a:cxnLst/>
                  <a:rect l="l" t="t" r="r" b="b"/>
                  <a:pathLst>
                    <a:path w="7609" h="16432" extrusionOk="0">
                      <a:moveTo>
                        <a:pt x="656" y="1"/>
                      </a:moveTo>
                      <a:cubicBezTo>
                        <a:pt x="1" y="2954"/>
                        <a:pt x="1203" y="6002"/>
                        <a:pt x="2715" y="8621"/>
                      </a:cubicBezTo>
                      <a:cubicBezTo>
                        <a:pt x="3287" y="9609"/>
                        <a:pt x="3906" y="10574"/>
                        <a:pt x="4251" y="11669"/>
                      </a:cubicBezTo>
                      <a:cubicBezTo>
                        <a:pt x="4597" y="12764"/>
                        <a:pt x="4609" y="14015"/>
                        <a:pt x="4001" y="14979"/>
                      </a:cubicBezTo>
                      <a:cubicBezTo>
                        <a:pt x="4105" y="15015"/>
                        <a:pt x="4210" y="15033"/>
                        <a:pt x="4313" y="15033"/>
                      </a:cubicBezTo>
                      <a:cubicBezTo>
                        <a:pt x="4651" y="15033"/>
                        <a:pt x="4968" y="14848"/>
                        <a:pt x="5132" y="14538"/>
                      </a:cubicBezTo>
                      <a:cubicBezTo>
                        <a:pt x="5192" y="15134"/>
                        <a:pt x="5240" y="15741"/>
                        <a:pt x="5299" y="16336"/>
                      </a:cubicBezTo>
                      <a:cubicBezTo>
                        <a:pt x="5450" y="16402"/>
                        <a:pt x="5606" y="16432"/>
                        <a:pt x="5762" y="16432"/>
                      </a:cubicBezTo>
                      <a:cubicBezTo>
                        <a:pt x="6371" y="16432"/>
                        <a:pt x="6979" y="15976"/>
                        <a:pt x="7264" y="15408"/>
                      </a:cubicBezTo>
                      <a:cubicBezTo>
                        <a:pt x="7609" y="14681"/>
                        <a:pt x="7585" y="13836"/>
                        <a:pt x="7549" y="13038"/>
                      </a:cubicBezTo>
                      <a:cubicBezTo>
                        <a:pt x="7442" y="10681"/>
                        <a:pt x="7526" y="7895"/>
                        <a:pt x="7418" y="5537"/>
                      </a:cubicBezTo>
                      <a:lnTo>
                        <a:pt x="3216" y="4680"/>
                      </a:lnTo>
                      <a:lnTo>
                        <a:pt x="6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3"/>
                <p:cNvSpPr/>
                <p:nvPr/>
              </p:nvSpPr>
              <p:spPr>
                <a:xfrm>
                  <a:off x="6677748" y="1006163"/>
                  <a:ext cx="554232" cy="1355951"/>
                </a:xfrm>
                <a:custGeom>
                  <a:avLst/>
                  <a:gdLst/>
                  <a:ahLst/>
                  <a:cxnLst/>
                  <a:rect l="l" t="t" r="r" b="b"/>
                  <a:pathLst>
                    <a:path w="14955" h="36588" extrusionOk="0">
                      <a:moveTo>
                        <a:pt x="4096" y="0"/>
                      </a:moveTo>
                      <a:cubicBezTo>
                        <a:pt x="3168" y="0"/>
                        <a:pt x="2257" y="193"/>
                        <a:pt x="1429" y="634"/>
                      </a:cubicBezTo>
                      <a:cubicBezTo>
                        <a:pt x="703" y="1015"/>
                        <a:pt x="0" y="1765"/>
                        <a:pt x="179" y="2563"/>
                      </a:cubicBezTo>
                      <a:cubicBezTo>
                        <a:pt x="310" y="3206"/>
                        <a:pt x="929" y="3599"/>
                        <a:pt x="1500" y="3920"/>
                      </a:cubicBezTo>
                      <a:lnTo>
                        <a:pt x="6669" y="6863"/>
                      </a:lnTo>
                      <a:lnTo>
                        <a:pt x="6669" y="6863"/>
                      </a:lnTo>
                      <a:cubicBezTo>
                        <a:pt x="8153" y="9887"/>
                        <a:pt x="8332" y="13395"/>
                        <a:pt x="8227" y="16779"/>
                      </a:cubicBezTo>
                      <a:cubicBezTo>
                        <a:pt x="8108" y="20244"/>
                        <a:pt x="7727" y="23732"/>
                        <a:pt x="8299" y="27149"/>
                      </a:cubicBezTo>
                      <a:cubicBezTo>
                        <a:pt x="8525" y="28495"/>
                        <a:pt x="8894" y="29864"/>
                        <a:pt x="8692" y="31198"/>
                      </a:cubicBezTo>
                      <a:cubicBezTo>
                        <a:pt x="8561" y="31995"/>
                        <a:pt x="8251" y="32733"/>
                        <a:pt x="8084" y="33519"/>
                      </a:cubicBezTo>
                      <a:cubicBezTo>
                        <a:pt x="7930" y="34305"/>
                        <a:pt x="7953" y="35186"/>
                        <a:pt x="8442" y="35817"/>
                      </a:cubicBezTo>
                      <a:cubicBezTo>
                        <a:pt x="8836" y="36327"/>
                        <a:pt x="9494" y="36588"/>
                        <a:pt x="10147" y="36588"/>
                      </a:cubicBezTo>
                      <a:cubicBezTo>
                        <a:pt x="10302" y="36588"/>
                        <a:pt x="10457" y="36573"/>
                        <a:pt x="10609" y="36543"/>
                      </a:cubicBezTo>
                      <a:cubicBezTo>
                        <a:pt x="11394" y="36365"/>
                        <a:pt x="12109" y="35936"/>
                        <a:pt x="12645" y="35329"/>
                      </a:cubicBezTo>
                      <a:cubicBezTo>
                        <a:pt x="13847" y="34055"/>
                        <a:pt x="14478" y="32305"/>
                        <a:pt x="14716" y="30566"/>
                      </a:cubicBezTo>
                      <a:cubicBezTo>
                        <a:pt x="14954" y="28816"/>
                        <a:pt x="14823" y="27042"/>
                        <a:pt x="14692" y="25292"/>
                      </a:cubicBezTo>
                      <a:cubicBezTo>
                        <a:pt x="14347" y="20720"/>
                        <a:pt x="14002" y="16148"/>
                        <a:pt x="13668" y="11588"/>
                      </a:cubicBezTo>
                      <a:cubicBezTo>
                        <a:pt x="13514" y="9612"/>
                        <a:pt x="13359" y="7587"/>
                        <a:pt x="12561" y="5778"/>
                      </a:cubicBezTo>
                      <a:cubicBezTo>
                        <a:pt x="11692" y="3885"/>
                        <a:pt x="10251" y="2325"/>
                        <a:pt x="8454" y="1277"/>
                      </a:cubicBezTo>
                      <a:cubicBezTo>
                        <a:pt x="7144" y="505"/>
                        <a:pt x="5598" y="0"/>
                        <a:pt x="40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3"/>
                <p:cNvSpPr/>
                <p:nvPr/>
              </p:nvSpPr>
              <p:spPr>
                <a:xfrm>
                  <a:off x="6895704" y="1231085"/>
                  <a:ext cx="133750" cy="936173"/>
                </a:xfrm>
                <a:custGeom>
                  <a:avLst/>
                  <a:gdLst/>
                  <a:ahLst/>
                  <a:cxnLst/>
                  <a:rect l="l" t="t" r="r" b="b"/>
                  <a:pathLst>
                    <a:path w="3609" h="25261" extrusionOk="0">
                      <a:moveTo>
                        <a:pt x="54" y="0"/>
                      </a:moveTo>
                      <a:cubicBezTo>
                        <a:pt x="46" y="0"/>
                        <a:pt x="41" y="2"/>
                        <a:pt x="37" y="6"/>
                      </a:cubicBezTo>
                      <a:cubicBezTo>
                        <a:pt x="1" y="30"/>
                        <a:pt x="48" y="114"/>
                        <a:pt x="144" y="268"/>
                      </a:cubicBezTo>
                      <a:lnTo>
                        <a:pt x="322" y="530"/>
                      </a:lnTo>
                      <a:cubicBezTo>
                        <a:pt x="382" y="637"/>
                        <a:pt x="465" y="756"/>
                        <a:pt x="548" y="899"/>
                      </a:cubicBezTo>
                      <a:cubicBezTo>
                        <a:pt x="1001" y="1685"/>
                        <a:pt x="1334" y="2542"/>
                        <a:pt x="1525" y="3435"/>
                      </a:cubicBezTo>
                      <a:cubicBezTo>
                        <a:pt x="1775" y="4769"/>
                        <a:pt x="1834" y="6126"/>
                        <a:pt x="1691" y="7472"/>
                      </a:cubicBezTo>
                      <a:cubicBezTo>
                        <a:pt x="1549" y="9008"/>
                        <a:pt x="1168" y="10686"/>
                        <a:pt x="858" y="12484"/>
                      </a:cubicBezTo>
                      <a:cubicBezTo>
                        <a:pt x="537" y="14294"/>
                        <a:pt x="358" y="16092"/>
                        <a:pt x="560" y="17711"/>
                      </a:cubicBezTo>
                      <a:cubicBezTo>
                        <a:pt x="739" y="19140"/>
                        <a:pt x="1108" y="20521"/>
                        <a:pt x="1656" y="21842"/>
                      </a:cubicBezTo>
                      <a:cubicBezTo>
                        <a:pt x="2025" y="22735"/>
                        <a:pt x="2442" y="23593"/>
                        <a:pt x="2930" y="24414"/>
                      </a:cubicBezTo>
                      <a:cubicBezTo>
                        <a:pt x="3262" y="24964"/>
                        <a:pt x="3484" y="25261"/>
                        <a:pt x="3543" y="25261"/>
                      </a:cubicBezTo>
                      <a:cubicBezTo>
                        <a:pt x="3545" y="25261"/>
                        <a:pt x="3547" y="25260"/>
                        <a:pt x="3549" y="25259"/>
                      </a:cubicBezTo>
                      <a:cubicBezTo>
                        <a:pt x="3608" y="25224"/>
                        <a:pt x="3501" y="24878"/>
                        <a:pt x="3263" y="24247"/>
                      </a:cubicBezTo>
                      <a:cubicBezTo>
                        <a:pt x="3025" y="23628"/>
                        <a:pt x="2656" y="22747"/>
                        <a:pt x="2287" y="21628"/>
                      </a:cubicBezTo>
                      <a:cubicBezTo>
                        <a:pt x="1858" y="20330"/>
                        <a:pt x="1561" y="18997"/>
                        <a:pt x="1430" y="17640"/>
                      </a:cubicBezTo>
                      <a:cubicBezTo>
                        <a:pt x="1287" y="16127"/>
                        <a:pt x="1477" y="14437"/>
                        <a:pt x="1787" y="12675"/>
                      </a:cubicBezTo>
                      <a:cubicBezTo>
                        <a:pt x="2108" y="10924"/>
                        <a:pt x="2465" y="9186"/>
                        <a:pt x="2561" y="7567"/>
                      </a:cubicBezTo>
                      <a:cubicBezTo>
                        <a:pt x="2680" y="6126"/>
                        <a:pt x="2549" y="4686"/>
                        <a:pt x="2168" y="3281"/>
                      </a:cubicBezTo>
                      <a:cubicBezTo>
                        <a:pt x="1918" y="2340"/>
                        <a:pt x="1465" y="1459"/>
                        <a:pt x="846" y="697"/>
                      </a:cubicBezTo>
                      <a:cubicBezTo>
                        <a:pt x="727" y="566"/>
                        <a:pt x="620" y="459"/>
                        <a:pt x="537" y="364"/>
                      </a:cubicBezTo>
                      <a:cubicBezTo>
                        <a:pt x="453" y="280"/>
                        <a:pt x="370" y="209"/>
                        <a:pt x="287" y="137"/>
                      </a:cubicBezTo>
                      <a:cubicBezTo>
                        <a:pt x="168" y="48"/>
                        <a:pt x="90" y="0"/>
                        <a:pt x="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3"/>
                <p:cNvSpPr/>
                <p:nvPr/>
              </p:nvSpPr>
              <p:spPr>
                <a:xfrm>
                  <a:off x="6733339" y="1055231"/>
                  <a:ext cx="499532" cy="263904"/>
                </a:xfrm>
                <a:custGeom>
                  <a:avLst/>
                  <a:gdLst/>
                  <a:ahLst/>
                  <a:cxnLst/>
                  <a:rect l="l" t="t" r="r" b="b"/>
                  <a:pathLst>
                    <a:path w="13479" h="7121" extrusionOk="0">
                      <a:moveTo>
                        <a:pt x="0" y="1"/>
                      </a:moveTo>
                      <a:cubicBezTo>
                        <a:pt x="36" y="37"/>
                        <a:pt x="72" y="72"/>
                        <a:pt x="107" y="108"/>
                      </a:cubicBezTo>
                      <a:lnTo>
                        <a:pt x="453" y="394"/>
                      </a:lnTo>
                      <a:cubicBezTo>
                        <a:pt x="608" y="513"/>
                        <a:pt x="786" y="668"/>
                        <a:pt x="1012" y="834"/>
                      </a:cubicBezTo>
                      <a:cubicBezTo>
                        <a:pt x="1227" y="1013"/>
                        <a:pt x="1465" y="1203"/>
                        <a:pt x="1751" y="1406"/>
                      </a:cubicBezTo>
                      <a:cubicBezTo>
                        <a:pt x="2310" y="1822"/>
                        <a:pt x="2989" y="2299"/>
                        <a:pt x="3763" y="2799"/>
                      </a:cubicBezTo>
                      <a:cubicBezTo>
                        <a:pt x="4537" y="3299"/>
                        <a:pt x="5418" y="3799"/>
                        <a:pt x="6346" y="4299"/>
                      </a:cubicBezTo>
                      <a:cubicBezTo>
                        <a:pt x="7287" y="4799"/>
                        <a:pt x="8204" y="5216"/>
                        <a:pt x="9061" y="5585"/>
                      </a:cubicBezTo>
                      <a:cubicBezTo>
                        <a:pt x="9906" y="5942"/>
                        <a:pt x="10680" y="6240"/>
                        <a:pt x="11335" y="6466"/>
                      </a:cubicBezTo>
                      <a:cubicBezTo>
                        <a:pt x="11657" y="6585"/>
                        <a:pt x="11966" y="6668"/>
                        <a:pt x="12240" y="6752"/>
                      </a:cubicBezTo>
                      <a:cubicBezTo>
                        <a:pt x="12514" y="6835"/>
                        <a:pt x="12728" y="6906"/>
                        <a:pt x="12919" y="6966"/>
                      </a:cubicBezTo>
                      <a:lnTo>
                        <a:pt x="13347" y="7085"/>
                      </a:lnTo>
                      <a:cubicBezTo>
                        <a:pt x="13383" y="7097"/>
                        <a:pt x="13431" y="7109"/>
                        <a:pt x="13478" y="7121"/>
                      </a:cubicBezTo>
                      <a:cubicBezTo>
                        <a:pt x="13431" y="7097"/>
                        <a:pt x="13383" y="7085"/>
                        <a:pt x="13335" y="7073"/>
                      </a:cubicBezTo>
                      <a:lnTo>
                        <a:pt x="12907" y="6930"/>
                      </a:lnTo>
                      <a:cubicBezTo>
                        <a:pt x="12728" y="6871"/>
                        <a:pt x="12502" y="6799"/>
                        <a:pt x="12240" y="6704"/>
                      </a:cubicBezTo>
                      <a:cubicBezTo>
                        <a:pt x="11966" y="6609"/>
                        <a:pt x="11680" y="6525"/>
                        <a:pt x="11347" y="6394"/>
                      </a:cubicBezTo>
                      <a:cubicBezTo>
                        <a:pt x="10692" y="6168"/>
                        <a:pt x="9930" y="5859"/>
                        <a:pt x="9097" y="5490"/>
                      </a:cubicBezTo>
                      <a:cubicBezTo>
                        <a:pt x="8263" y="5132"/>
                        <a:pt x="7346" y="4704"/>
                        <a:pt x="6406" y="4204"/>
                      </a:cubicBezTo>
                      <a:cubicBezTo>
                        <a:pt x="5465" y="3716"/>
                        <a:pt x="4596" y="3204"/>
                        <a:pt x="3822" y="2715"/>
                      </a:cubicBezTo>
                      <a:cubicBezTo>
                        <a:pt x="3036" y="2227"/>
                        <a:pt x="2358" y="1763"/>
                        <a:pt x="1786" y="1346"/>
                      </a:cubicBezTo>
                      <a:cubicBezTo>
                        <a:pt x="1512" y="1144"/>
                        <a:pt x="1262" y="953"/>
                        <a:pt x="1036" y="787"/>
                      </a:cubicBezTo>
                      <a:cubicBezTo>
                        <a:pt x="822" y="632"/>
                        <a:pt x="631" y="477"/>
                        <a:pt x="477" y="358"/>
                      </a:cubicBezTo>
                      <a:lnTo>
                        <a:pt x="119" y="84"/>
                      </a:lnTo>
                      <a:cubicBezTo>
                        <a:pt x="84" y="48"/>
                        <a:pt x="36" y="25"/>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3"/>
                <p:cNvSpPr/>
                <p:nvPr/>
              </p:nvSpPr>
              <p:spPr>
                <a:xfrm>
                  <a:off x="6724074" y="1094071"/>
                  <a:ext cx="510539" cy="250674"/>
                </a:xfrm>
                <a:custGeom>
                  <a:avLst/>
                  <a:gdLst/>
                  <a:ahLst/>
                  <a:cxnLst/>
                  <a:rect l="l" t="t" r="r" b="b"/>
                  <a:pathLst>
                    <a:path w="13776" h="6764" extrusionOk="0">
                      <a:moveTo>
                        <a:pt x="0" y="1"/>
                      </a:moveTo>
                      <a:lnTo>
                        <a:pt x="0" y="1"/>
                      </a:lnTo>
                      <a:cubicBezTo>
                        <a:pt x="36" y="36"/>
                        <a:pt x="72" y="72"/>
                        <a:pt x="119" y="108"/>
                      </a:cubicBezTo>
                      <a:cubicBezTo>
                        <a:pt x="84" y="72"/>
                        <a:pt x="36" y="36"/>
                        <a:pt x="0" y="1"/>
                      </a:cubicBezTo>
                      <a:close/>
                      <a:moveTo>
                        <a:pt x="119" y="108"/>
                      </a:moveTo>
                      <a:cubicBezTo>
                        <a:pt x="191" y="191"/>
                        <a:pt x="298" y="298"/>
                        <a:pt x="429" y="441"/>
                      </a:cubicBezTo>
                      <a:lnTo>
                        <a:pt x="655" y="667"/>
                      </a:lnTo>
                      <a:cubicBezTo>
                        <a:pt x="750" y="751"/>
                        <a:pt x="846" y="834"/>
                        <a:pt x="941" y="929"/>
                      </a:cubicBezTo>
                      <a:cubicBezTo>
                        <a:pt x="1155" y="1120"/>
                        <a:pt x="1381" y="1346"/>
                        <a:pt x="1655" y="1572"/>
                      </a:cubicBezTo>
                      <a:lnTo>
                        <a:pt x="2084" y="1929"/>
                      </a:lnTo>
                      <a:cubicBezTo>
                        <a:pt x="2239" y="2060"/>
                        <a:pt x="2393" y="2179"/>
                        <a:pt x="2560" y="2298"/>
                      </a:cubicBezTo>
                      <a:cubicBezTo>
                        <a:pt x="2882" y="2560"/>
                        <a:pt x="3251" y="2810"/>
                        <a:pt x="3644" y="3084"/>
                      </a:cubicBezTo>
                      <a:cubicBezTo>
                        <a:pt x="4489" y="3656"/>
                        <a:pt x="5370" y="4168"/>
                        <a:pt x="6287" y="4620"/>
                      </a:cubicBezTo>
                      <a:cubicBezTo>
                        <a:pt x="7192" y="5061"/>
                        <a:pt x="8144" y="5442"/>
                        <a:pt x="9109" y="5775"/>
                      </a:cubicBezTo>
                      <a:cubicBezTo>
                        <a:pt x="9561" y="5906"/>
                        <a:pt x="9978" y="6049"/>
                        <a:pt x="10383" y="6144"/>
                      </a:cubicBezTo>
                      <a:cubicBezTo>
                        <a:pt x="10585" y="6204"/>
                        <a:pt x="10775" y="6251"/>
                        <a:pt x="10966" y="6299"/>
                      </a:cubicBezTo>
                      <a:lnTo>
                        <a:pt x="11514" y="6418"/>
                      </a:lnTo>
                      <a:cubicBezTo>
                        <a:pt x="11859" y="6489"/>
                        <a:pt x="12168" y="6537"/>
                        <a:pt x="12454" y="6585"/>
                      </a:cubicBezTo>
                      <a:cubicBezTo>
                        <a:pt x="12585" y="6609"/>
                        <a:pt x="12716" y="6632"/>
                        <a:pt x="12835" y="6644"/>
                      </a:cubicBezTo>
                      <a:lnTo>
                        <a:pt x="13169" y="6680"/>
                      </a:lnTo>
                      <a:lnTo>
                        <a:pt x="13621" y="6728"/>
                      </a:lnTo>
                      <a:lnTo>
                        <a:pt x="13169" y="6668"/>
                      </a:lnTo>
                      <a:lnTo>
                        <a:pt x="12835" y="6620"/>
                      </a:lnTo>
                      <a:lnTo>
                        <a:pt x="12454" y="6549"/>
                      </a:lnTo>
                      <a:cubicBezTo>
                        <a:pt x="12180" y="6501"/>
                        <a:pt x="11859" y="6454"/>
                        <a:pt x="11526" y="6358"/>
                      </a:cubicBezTo>
                      <a:lnTo>
                        <a:pt x="10978" y="6239"/>
                      </a:lnTo>
                      <a:cubicBezTo>
                        <a:pt x="10787" y="6204"/>
                        <a:pt x="10597" y="6144"/>
                        <a:pt x="10394" y="6085"/>
                      </a:cubicBezTo>
                      <a:cubicBezTo>
                        <a:pt x="9990" y="5989"/>
                        <a:pt x="9573" y="5847"/>
                        <a:pt x="9132" y="5704"/>
                      </a:cubicBezTo>
                      <a:cubicBezTo>
                        <a:pt x="8168" y="5382"/>
                        <a:pt x="7227" y="4989"/>
                        <a:pt x="6322" y="4549"/>
                      </a:cubicBezTo>
                      <a:cubicBezTo>
                        <a:pt x="5406" y="4096"/>
                        <a:pt x="4525" y="3596"/>
                        <a:pt x="3679" y="3037"/>
                      </a:cubicBezTo>
                      <a:cubicBezTo>
                        <a:pt x="3298" y="2775"/>
                        <a:pt x="2929" y="2525"/>
                        <a:pt x="2608" y="2263"/>
                      </a:cubicBezTo>
                      <a:cubicBezTo>
                        <a:pt x="2441" y="2144"/>
                        <a:pt x="2274" y="2025"/>
                        <a:pt x="2120" y="1894"/>
                      </a:cubicBezTo>
                      <a:lnTo>
                        <a:pt x="1703" y="1536"/>
                      </a:lnTo>
                      <a:cubicBezTo>
                        <a:pt x="1417" y="1310"/>
                        <a:pt x="1191" y="1084"/>
                        <a:pt x="977" y="905"/>
                      </a:cubicBezTo>
                      <a:lnTo>
                        <a:pt x="679" y="643"/>
                      </a:lnTo>
                      <a:lnTo>
                        <a:pt x="465" y="417"/>
                      </a:lnTo>
                      <a:lnTo>
                        <a:pt x="119" y="108"/>
                      </a:lnTo>
                      <a:close/>
                      <a:moveTo>
                        <a:pt x="13621" y="6728"/>
                      </a:moveTo>
                      <a:cubicBezTo>
                        <a:pt x="13669" y="6739"/>
                        <a:pt x="13716" y="6751"/>
                        <a:pt x="13776" y="6763"/>
                      </a:cubicBezTo>
                      <a:cubicBezTo>
                        <a:pt x="13716" y="6739"/>
                        <a:pt x="13669" y="6739"/>
                        <a:pt x="13621" y="672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3"/>
                <p:cNvSpPr/>
                <p:nvPr/>
              </p:nvSpPr>
              <p:spPr>
                <a:xfrm>
                  <a:off x="7064257" y="1327073"/>
                  <a:ext cx="83459" cy="911194"/>
                </a:xfrm>
                <a:custGeom>
                  <a:avLst/>
                  <a:gdLst/>
                  <a:ahLst/>
                  <a:cxnLst/>
                  <a:rect l="l" t="t" r="r" b="b"/>
                  <a:pathLst>
                    <a:path w="2252" h="24587" extrusionOk="0">
                      <a:moveTo>
                        <a:pt x="1" y="0"/>
                      </a:moveTo>
                      <a:cubicBezTo>
                        <a:pt x="1" y="24"/>
                        <a:pt x="13" y="36"/>
                        <a:pt x="13" y="60"/>
                      </a:cubicBezTo>
                      <a:cubicBezTo>
                        <a:pt x="13" y="36"/>
                        <a:pt x="13" y="12"/>
                        <a:pt x="1" y="0"/>
                      </a:cubicBezTo>
                      <a:close/>
                      <a:moveTo>
                        <a:pt x="13" y="60"/>
                      </a:moveTo>
                      <a:cubicBezTo>
                        <a:pt x="13" y="107"/>
                        <a:pt x="13" y="167"/>
                        <a:pt x="37" y="250"/>
                      </a:cubicBezTo>
                      <a:lnTo>
                        <a:pt x="13" y="60"/>
                      </a:lnTo>
                      <a:close/>
                      <a:moveTo>
                        <a:pt x="37" y="250"/>
                      </a:moveTo>
                      <a:cubicBezTo>
                        <a:pt x="49" y="417"/>
                        <a:pt x="72" y="655"/>
                        <a:pt x="108" y="964"/>
                      </a:cubicBezTo>
                      <a:cubicBezTo>
                        <a:pt x="180" y="1595"/>
                        <a:pt x="275" y="2488"/>
                        <a:pt x="394" y="3596"/>
                      </a:cubicBezTo>
                      <a:cubicBezTo>
                        <a:pt x="656" y="5822"/>
                        <a:pt x="1013" y="8894"/>
                        <a:pt x="1406" y="12287"/>
                      </a:cubicBezTo>
                      <a:cubicBezTo>
                        <a:pt x="1608" y="13978"/>
                        <a:pt x="1811" y="15585"/>
                        <a:pt x="1954" y="17062"/>
                      </a:cubicBezTo>
                      <a:cubicBezTo>
                        <a:pt x="2096" y="18538"/>
                        <a:pt x="2180" y="19860"/>
                        <a:pt x="2180" y="20979"/>
                      </a:cubicBezTo>
                      <a:cubicBezTo>
                        <a:pt x="2192" y="21860"/>
                        <a:pt x="2156" y="22741"/>
                        <a:pt x="2073" y="23622"/>
                      </a:cubicBezTo>
                      <a:cubicBezTo>
                        <a:pt x="2049" y="23932"/>
                        <a:pt x="2013" y="24182"/>
                        <a:pt x="2001" y="24336"/>
                      </a:cubicBezTo>
                      <a:cubicBezTo>
                        <a:pt x="2001" y="24420"/>
                        <a:pt x="1989" y="24479"/>
                        <a:pt x="1977" y="24527"/>
                      </a:cubicBezTo>
                      <a:cubicBezTo>
                        <a:pt x="1977" y="24574"/>
                        <a:pt x="1977" y="24586"/>
                        <a:pt x="1977" y="24586"/>
                      </a:cubicBezTo>
                      <a:cubicBezTo>
                        <a:pt x="1977" y="24574"/>
                        <a:pt x="1989" y="24551"/>
                        <a:pt x="1989" y="24527"/>
                      </a:cubicBezTo>
                      <a:cubicBezTo>
                        <a:pt x="1989" y="24479"/>
                        <a:pt x="2001" y="24420"/>
                        <a:pt x="2013" y="24336"/>
                      </a:cubicBezTo>
                      <a:cubicBezTo>
                        <a:pt x="2037" y="24182"/>
                        <a:pt x="2085" y="23943"/>
                        <a:pt x="2108" y="23622"/>
                      </a:cubicBezTo>
                      <a:cubicBezTo>
                        <a:pt x="2204" y="22753"/>
                        <a:pt x="2251" y="21860"/>
                        <a:pt x="2239" y="20979"/>
                      </a:cubicBezTo>
                      <a:cubicBezTo>
                        <a:pt x="2239" y="19848"/>
                        <a:pt x="2168" y="18526"/>
                        <a:pt x="2025" y="17050"/>
                      </a:cubicBezTo>
                      <a:cubicBezTo>
                        <a:pt x="1882" y="15585"/>
                        <a:pt x="1692" y="13966"/>
                        <a:pt x="1489" y="12275"/>
                      </a:cubicBezTo>
                      <a:cubicBezTo>
                        <a:pt x="1084" y="8894"/>
                        <a:pt x="727" y="5810"/>
                        <a:pt x="453" y="3584"/>
                      </a:cubicBezTo>
                      <a:cubicBezTo>
                        <a:pt x="322" y="2477"/>
                        <a:pt x="215" y="1584"/>
                        <a:pt x="132" y="964"/>
                      </a:cubicBezTo>
                      <a:cubicBezTo>
                        <a:pt x="96" y="655"/>
                        <a:pt x="61" y="417"/>
                        <a:pt x="37" y="25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3"/>
                <p:cNvSpPr/>
                <p:nvPr/>
              </p:nvSpPr>
              <p:spPr>
                <a:xfrm>
                  <a:off x="7038240" y="1294830"/>
                  <a:ext cx="16788" cy="565276"/>
                </a:xfrm>
                <a:custGeom>
                  <a:avLst/>
                  <a:gdLst/>
                  <a:ahLst/>
                  <a:cxnLst/>
                  <a:rect l="l" t="t" r="r" b="b"/>
                  <a:pathLst>
                    <a:path w="453" h="15253" extrusionOk="0">
                      <a:moveTo>
                        <a:pt x="1" y="1"/>
                      </a:moveTo>
                      <a:cubicBezTo>
                        <a:pt x="1" y="60"/>
                        <a:pt x="1" y="108"/>
                        <a:pt x="1" y="156"/>
                      </a:cubicBezTo>
                      <a:cubicBezTo>
                        <a:pt x="1" y="275"/>
                        <a:pt x="12" y="418"/>
                        <a:pt x="24" y="608"/>
                      </a:cubicBezTo>
                      <a:cubicBezTo>
                        <a:pt x="48" y="1001"/>
                        <a:pt x="84" y="1561"/>
                        <a:pt x="120" y="2239"/>
                      </a:cubicBezTo>
                      <a:cubicBezTo>
                        <a:pt x="191" y="3620"/>
                        <a:pt x="274" y="5513"/>
                        <a:pt x="310" y="7621"/>
                      </a:cubicBezTo>
                      <a:cubicBezTo>
                        <a:pt x="346" y="9728"/>
                        <a:pt x="322" y="11633"/>
                        <a:pt x="298" y="13002"/>
                      </a:cubicBezTo>
                      <a:cubicBezTo>
                        <a:pt x="274" y="13681"/>
                        <a:pt x="262" y="14241"/>
                        <a:pt x="262" y="14646"/>
                      </a:cubicBezTo>
                      <a:lnTo>
                        <a:pt x="262" y="15086"/>
                      </a:lnTo>
                      <a:cubicBezTo>
                        <a:pt x="251" y="15146"/>
                        <a:pt x="251" y="15193"/>
                        <a:pt x="262" y="15253"/>
                      </a:cubicBezTo>
                      <a:cubicBezTo>
                        <a:pt x="274" y="15205"/>
                        <a:pt x="274" y="15146"/>
                        <a:pt x="274" y="15098"/>
                      </a:cubicBezTo>
                      <a:lnTo>
                        <a:pt x="298" y="14646"/>
                      </a:lnTo>
                      <a:cubicBezTo>
                        <a:pt x="322" y="14265"/>
                        <a:pt x="346" y="13705"/>
                        <a:pt x="370" y="13014"/>
                      </a:cubicBezTo>
                      <a:cubicBezTo>
                        <a:pt x="417" y="11633"/>
                        <a:pt x="453" y="9728"/>
                        <a:pt x="417" y="7621"/>
                      </a:cubicBezTo>
                      <a:cubicBezTo>
                        <a:pt x="382" y="5525"/>
                        <a:pt x="286" y="3608"/>
                        <a:pt x="191" y="2239"/>
                      </a:cubicBezTo>
                      <a:cubicBezTo>
                        <a:pt x="143" y="1549"/>
                        <a:pt x="96" y="989"/>
                        <a:pt x="60" y="608"/>
                      </a:cubicBezTo>
                      <a:cubicBezTo>
                        <a:pt x="48" y="418"/>
                        <a:pt x="36" y="275"/>
                        <a:pt x="24" y="156"/>
                      </a:cubicBezTo>
                      <a:cubicBezTo>
                        <a:pt x="24" y="108"/>
                        <a:pt x="12" y="49"/>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5" name="Google Shape;695;p43"/>
              <p:cNvSpPr/>
              <p:nvPr/>
            </p:nvSpPr>
            <p:spPr>
              <a:xfrm>
                <a:off x="3969750" y="4358419"/>
                <a:ext cx="4745694" cy="5906"/>
              </a:xfrm>
              <a:custGeom>
                <a:avLst/>
                <a:gdLst/>
                <a:ahLst/>
                <a:cxnLst/>
                <a:rect l="l" t="t" r="r" b="b"/>
                <a:pathLst>
                  <a:path w="96418" h="120" extrusionOk="0">
                    <a:moveTo>
                      <a:pt x="48209" y="0"/>
                    </a:moveTo>
                    <a:cubicBezTo>
                      <a:pt x="21586" y="0"/>
                      <a:pt x="0" y="36"/>
                      <a:pt x="0" y="60"/>
                    </a:cubicBezTo>
                    <a:cubicBezTo>
                      <a:pt x="0" y="95"/>
                      <a:pt x="21586" y="119"/>
                      <a:pt x="48209" y="119"/>
                    </a:cubicBezTo>
                    <a:cubicBezTo>
                      <a:pt x="74831" y="119"/>
                      <a:pt x="96417" y="95"/>
                      <a:pt x="96417" y="60"/>
                    </a:cubicBezTo>
                    <a:cubicBezTo>
                      <a:pt x="96417" y="36"/>
                      <a:pt x="74843" y="0"/>
                      <a:pt x="48209"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6" name="Google Shape;696;p43"/>
            <p:cNvSpPr/>
            <p:nvPr/>
          </p:nvSpPr>
          <p:spPr>
            <a:xfrm>
              <a:off x="602450" y="3525459"/>
              <a:ext cx="2869200" cy="71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9" name="Google Shape;699;p43"/>
          <p:cNvSpPr txBox="1">
            <a:spLocks noGrp="1"/>
          </p:cNvSpPr>
          <p:nvPr>
            <p:ph type="title" idx="2"/>
          </p:nvPr>
        </p:nvSpPr>
        <p:spPr>
          <a:xfrm>
            <a:off x="1916549" y="1548946"/>
            <a:ext cx="6603476" cy="137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D" sz="8800" dirty="0"/>
              <a:t>BATASAN MASALAH</a:t>
            </a:r>
            <a:endParaRPr sz="8800" dirty="0"/>
          </a:p>
        </p:txBody>
      </p:sp>
    </p:spTree>
    <p:extLst>
      <p:ext uri="{BB962C8B-B14F-4D97-AF65-F5344CB8AC3E}">
        <p14:creationId xmlns:p14="http://schemas.microsoft.com/office/powerpoint/2010/main" val="35030628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4"/>
        <p:cNvGrpSpPr/>
        <p:nvPr/>
      </p:nvGrpSpPr>
      <p:grpSpPr>
        <a:xfrm>
          <a:off x="0" y="0"/>
          <a:ext cx="0" cy="0"/>
          <a:chOff x="0" y="0"/>
          <a:chExt cx="0" cy="0"/>
        </a:xfrm>
      </p:grpSpPr>
      <p:sp>
        <p:nvSpPr>
          <p:cNvPr id="1036" name="Google Shape;1036;p45"/>
          <p:cNvSpPr txBox="1">
            <a:spLocks noGrp="1"/>
          </p:cNvSpPr>
          <p:nvPr>
            <p:ph type="subTitle" idx="1"/>
          </p:nvPr>
        </p:nvSpPr>
        <p:spPr>
          <a:xfrm>
            <a:off x="818375" y="2197853"/>
            <a:ext cx="7068950" cy="1338000"/>
          </a:xfrm>
          <a:prstGeom prst="rect">
            <a:avLst/>
          </a:prstGeom>
        </p:spPr>
        <p:txBody>
          <a:bodyPr spcFirstLastPara="1" wrap="square" lIns="91425" tIns="91425" rIns="91425" bIns="91425" anchor="ctr" anchorCtr="0">
            <a:noAutofit/>
          </a:bodyPr>
          <a:lstStyle/>
          <a:p>
            <a:pPr lvl="0"/>
            <a:r>
              <a:rPr lang="en-US" sz="1800" dirty="0"/>
              <a:t>Batasan </a:t>
            </a:r>
            <a:r>
              <a:rPr lang="en-US" sz="1800" dirty="0" err="1">
                <a:solidFill>
                  <a:schemeClr val="tx2"/>
                </a:solidFill>
              </a:rPr>
              <a:t>geografis</a:t>
            </a:r>
            <a:r>
              <a:rPr lang="en-US" sz="1800" dirty="0"/>
              <a:t>: </a:t>
            </a:r>
            <a:r>
              <a:rPr lang="en-US" sz="1800" dirty="0" err="1"/>
              <a:t>Proyek</a:t>
            </a:r>
            <a:r>
              <a:rPr lang="en-US" sz="1800" dirty="0"/>
              <a:t> </a:t>
            </a:r>
            <a:r>
              <a:rPr lang="en-US" sz="1800" dirty="0" err="1"/>
              <a:t>hanya</a:t>
            </a:r>
            <a:r>
              <a:rPr lang="en-US" sz="1800" dirty="0"/>
              <a:t> </a:t>
            </a:r>
            <a:r>
              <a:rPr lang="en-US" sz="1800" dirty="0" err="1"/>
              <a:t>akan</a:t>
            </a:r>
            <a:r>
              <a:rPr lang="en-US" sz="1800" dirty="0"/>
              <a:t> </a:t>
            </a:r>
            <a:r>
              <a:rPr lang="en-US" sz="1800" dirty="0" err="1"/>
              <a:t>berfokus</a:t>
            </a:r>
            <a:r>
              <a:rPr lang="en-US" sz="1800" dirty="0"/>
              <a:t> pada </a:t>
            </a:r>
            <a:r>
              <a:rPr lang="en-US" sz="1800" dirty="0" err="1"/>
              <a:t>sistem</a:t>
            </a:r>
            <a:r>
              <a:rPr lang="en-US" sz="1800" dirty="0"/>
              <a:t> </a:t>
            </a:r>
            <a:r>
              <a:rPr lang="en-US" sz="1800" dirty="0" err="1"/>
              <a:t>informasi</a:t>
            </a:r>
            <a:r>
              <a:rPr lang="en-US" sz="1800" dirty="0"/>
              <a:t> </a:t>
            </a:r>
            <a:r>
              <a:rPr lang="en-US" sz="1800" dirty="0" err="1"/>
              <a:t>untuk</a:t>
            </a:r>
            <a:r>
              <a:rPr lang="en-US" sz="1800" dirty="0"/>
              <a:t> e-minimarket di </a:t>
            </a:r>
            <a:r>
              <a:rPr lang="en-US" sz="1800" dirty="0" err="1"/>
              <a:t>kota</a:t>
            </a:r>
            <a:r>
              <a:rPr lang="en-US" sz="1800" dirty="0"/>
              <a:t> </a:t>
            </a:r>
            <a:r>
              <a:rPr lang="en-US" sz="1800" dirty="0" err="1"/>
              <a:t>tertentu</a:t>
            </a:r>
            <a:r>
              <a:rPr lang="en-US" sz="1800" dirty="0"/>
              <a:t> </a:t>
            </a:r>
            <a:r>
              <a:rPr lang="en-US" sz="1800" dirty="0" err="1"/>
              <a:t>saja</a:t>
            </a:r>
            <a:r>
              <a:rPr lang="en-US" sz="1800" dirty="0"/>
              <a:t>.</a:t>
            </a:r>
            <a:endParaRPr lang="en-ID" sz="1800" dirty="0"/>
          </a:p>
          <a:p>
            <a:pPr lvl="0"/>
            <a:r>
              <a:rPr lang="en-US" sz="1800" dirty="0"/>
              <a:t>Batasan </a:t>
            </a:r>
            <a:r>
              <a:rPr lang="en-US" sz="1800" dirty="0" err="1">
                <a:solidFill>
                  <a:schemeClr val="tx2"/>
                </a:solidFill>
              </a:rPr>
              <a:t>waktu</a:t>
            </a:r>
            <a:r>
              <a:rPr lang="en-US" sz="1800" dirty="0"/>
              <a:t>: </a:t>
            </a:r>
            <a:r>
              <a:rPr lang="en-US" sz="1800" dirty="0" err="1"/>
              <a:t>Proyek</a:t>
            </a:r>
            <a:r>
              <a:rPr lang="en-US" sz="1800" dirty="0"/>
              <a:t> </a:t>
            </a:r>
            <a:r>
              <a:rPr lang="en-US" sz="1800" dirty="0" err="1"/>
              <a:t>hanya</a:t>
            </a:r>
            <a:r>
              <a:rPr lang="en-US" sz="1800" dirty="0"/>
              <a:t> </a:t>
            </a:r>
            <a:r>
              <a:rPr lang="en-US" sz="1800" dirty="0" err="1"/>
              <a:t>akan</a:t>
            </a:r>
            <a:r>
              <a:rPr lang="en-US" sz="1800" dirty="0"/>
              <a:t> </a:t>
            </a:r>
            <a:r>
              <a:rPr lang="en-US" sz="1800" dirty="0" err="1"/>
              <a:t>mencakup</a:t>
            </a:r>
            <a:r>
              <a:rPr lang="en-US" sz="1800" dirty="0"/>
              <a:t> </a:t>
            </a:r>
            <a:r>
              <a:rPr lang="en-US" sz="1800" dirty="0" err="1"/>
              <a:t>pengembangan</a:t>
            </a:r>
            <a:r>
              <a:rPr lang="en-US" sz="1800" dirty="0"/>
              <a:t> </a:t>
            </a:r>
            <a:r>
              <a:rPr lang="en-US" sz="1800" dirty="0" err="1"/>
              <a:t>sistem</a:t>
            </a:r>
            <a:r>
              <a:rPr lang="en-US" sz="1800" dirty="0"/>
              <a:t> </a:t>
            </a:r>
            <a:r>
              <a:rPr lang="en-US" sz="1800" dirty="0" err="1"/>
              <a:t>informasi</a:t>
            </a:r>
            <a:r>
              <a:rPr lang="en-US" sz="1800" dirty="0"/>
              <a:t> </a:t>
            </a:r>
            <a:r>
              <a:rPr lang="en-US" sz="1800" dirty="0" err="1"/>
              <a:t>untuk</a:t>
            </a:r>
            <a:r>
              <a:rPr lang="en-US" sz="1800" dirty="0"/>
              <a:t> </a:t>
            </a:r>
            <a:r>
              <a:rPr lang="en-US" sz="1800" dirty="0" err="1"/>
              <a:t>tahap</a:t>
            </a:r>
            <a:r>
              <a:rPr lang="en-US" sz="1800" dirty="0"/>
              <a:t> </a:t>
            </a:r>
            <a:r>
              <a:rPr lang="en-US" sz="1800" dirty="0" err="1"/>
              <a:t>awal</a:t>
            </a:r>
            <a:r>
              <a:rPr lang="en-US" sz="1800" dirty="0"/>
              <a:t> </a:t>
            </a:r>
            <a:r>
              <a:rPr lang="en-US" sz="1800" dirty="0" err="1"/>
              <a:t>saja</a:t>
            </a:r>
            <a:r>
              <a:rPr lang="en-US" sz="1800" dirty="0"/>
              <a:t> dan </a:t>
            </a:r>
            <a:r>
              <a:rPr lang="en-US" sz="1800" dirty="0" err="1"/>
              <a:t>akan</a:t>
            </a:r>
            <a:r>
              <a:rPr lang="en-US" sz="1800" dirty="0"/>
              <a:t> </a:t>
            </a:r>
            <a:r>
              <a:rPr lang="en-US" sz="1800" dirty="0" err="1"/>
              <a:t>diteruskan</a:t>
            </a:r>
            <a:r>
              <a:rPr lang="en-US" sz="1800" dirty="0"/>
              <a:t> pada </a:t>
            </a:r>
            <a:r>
              <a:rPr lang="en-US" sz="1800" dirty="0" err="1"/>
              <a:t>tahap</a:t>
            </a:r>
            <a:r>
              <a:rPr lang="en-US" sz="1800" dirty="0"/>
              <a:t> </a:t>
            </a:r>
            <a:r>
              <a:rPr lang="en-US" sz="1800" dirty="0" err="1"/>
              <a:t>selanjutnya</a:t>
            </a:r>
            <a:r>
              <a:rPr lang="en-US" sz="1800" dirty="0"/>
              <a:t> pada </a:t>
            </a:r>
            <a:r>
              <a:rPr lang="en-US" sz="1800" dirty="0" err="1"/>
              <a:t>waktu</a:t>
            </a:r>
            <a:r>
              <a:rPr lang="en-US" sz="1800" dirty="0"/>
              <a:t> yang </a:t>
            </a:r>
            <a:r>
              <a:rPr lang="en-US" sz="1800" dirty="0" err="1"/>
              <a:t>akan</a:t>
            </a:r>
            <a:r>
              <a:rPr lang="en-US" sz="1800" dirty="0"/>
              <a:t> </a:t>
            </a:r>
            <a:r>
              <a:rPr lang="en-US" sz="1800" dirty="0" err="1"/>
              <a:t>datang</a:t>
            </a:r>
            <a:r>
              <a:rPr lang="en-US" sz="1800" dirty="0"/>
              <a:t>.</a:t>
            </a:r>
            <a:endParaRPr lang="en-ID" sz="1800" dirty="0"/>
          </a:p>
          <a:p>
            <a:pPr lvl="0"/>
            <a:r>
              <a:rPr lang="en-US" sz="1800" dirty="0"/>
              <a:t>Batasan </a:t>
            </a:r>
            <a:r>
              <a:rPr lang="en-US" sz="1800" dirty="0" err="1">
                <a:solidFill>
                  <a:schemeClr val="tx2"/>
                </a:solidFill>
              </a:rPr>
              <a:t>sumber</a:t>
            </a:r>
            <a:r>
              <a:rPr lang="en-US" sz="1800" dirty="0">
                <a:solidFill>
                  <a:schemeClr val="tx2"/>
                </a:solidFill>
              </a:rPr>
              <a:t> </a:t>
            </a:r>
            <a:r>
              <a:rPr lang="en-US" sz="1800" dirty="0" err="1">
                <a:solidFill>
                  <a:schemeClr val="tx2"/>
                </a:solidFill>
              </a:rPr>
              <a:t>daya</a:t>
            </a:r>
            <a:r>
              <a:rPr lang="en-US" sz="1800" dirty="0"/>
              <a:t>: </a:t>
            </a:r>
            <a:r>
              <a:rPr lang="en-US" sz="1800" dirty="0" err="1"/>
              <a:t>Proyek</a:t>
            </a:r>
            <a:r>
              <a:rPr lang="en-US" sz="1800" dirty="0"/>
              <a:t> </a:t>
            </a:r>
            <a:r>
              <a:rPr lang="en-US" sz="1800" dirty="0" err="1"/>
              <a:t>hanya</a:t>
            </a:r>
            <a:r>
              <a:rPr lang="en-US" sz="1800" dirty="0"/>
              <a:t> </a:t>
            </a:r>
            <a:r>
              <a:rPr lang="en-US" sz="1800" dirty="0" err="1"/>
              <a:t>akan</a:t>
            </a:r>
            <a:r>
              <a:rPr lang="en-US" sz="1800" dirty="0"/>
              <a:t> </a:t>
            </a:r>
            <a:r>
              <a:rPr lang="en-US" sz="1800" dirty="0" err="1"/>
              <a:t>mencakup</a:t>
            </a:r>
            <a:r>
              <a:rPr lang="en-US" sz="1800" dirty="0"/>
              <a:t> </a:t>
            </a:r>
            <a:r>
              <a:rPr lang="en-US" sz="1800" dirty="0" err="1"/>
              <a:t>pengembangan</a:t>
            </a:r>
            <a:r>
              <a:rPr lang="en-US" sz="1800" dirty="0"/>
              <a:t> </a:t>
            </a:r>
            <a:r>
              <a:rPr lang="en-US" sz="1800" dirty="0" err="1"/>
              <a:t>sistem</a:t>
            </a:r>
            <a:r>
              <a:rPr lang="en-US" sz="1800" dirty="0"/>
              <a:t> </a:t>
            </a:r>
            <a:r>
              <a:rPr lang="en-US" sz="1800" dirty="0" err="1"/>
              <a:t>informasi</a:t>
            </a:r>
            <a:r>
              <a:rPr lang="en-US" sz="1800" dirty="0"/>
              <a:t> </a:t>
            </a:r>
            <a:r>
              <a:rPr lang="en-US" sz="1800" dirty="0" err="1"/>
              <a:t>untuk</a:t>
            </a:r>
            <a:r>
              <a:rPr lang="en-US" sz="1800" dirty="0"/>
              <a:t> platform </a:t>
            </a:r>
            <a:r>
              <a:rPr lang="en-US" sz="1800" dirty="0" err="1"/>
              <a:t>tertentu</a:t>
            </a:r>
            <a:r>
              <a:rPr lang="en-US" sz="1800" dirty="0"/>
              <a:t> </a:t>
            </a:r>
            <a:r>
              <a:rPr lang="en-US" sz="1800" dirty="0" err="1"/>
              <a:t>saja</a:t>
            </a:r>
            <a:r>
              <a:rPr lang="en-US" sz="1800" dirty="0"/>
              <a:t> (</a:t>
            </a:r>
            <a:r>
              <a:rPr lang="en-US" sz="1800" dirty="0" err="1"/>
              <a:t>misalnya</a:t>
            </a:r>
            <a:r>
              <a:rPr lang="en-US" sz="1800" dirty="0"/>
              <a:t> </a:t>
            </a:r>
            <a:r>
              <a:rPr lang="en-US" sz="1800" dirty="0" err="1"/>
              <a:t>hanya</a:t>
            </a:r>
            <a:r>
              <a:rPr lang="en-US" sz="1800" dirty="0"/>
              <a:t> </a:t>
            </a:r>
            <a:r>
              <a:rPr lang="en-US" sz="1800" dirty="0" err="1"/>
              <a:t>untuk</a:t>
            </a:r>
            <a:r>
              <a:rPr lang="en-US" sz="1800" dirty="0"/>
              <a:t> desktop </a:t>
            </a:r>
            <a:r>
              <a:rPr lang="en-US" sz="1800" dirty="0" err="1"/>
              <a:t>atau</a:t>
            </a:r>
            <a:r>
              <a:rPr lang="en-US" sz="1800" dirty="0"/>
              <a:t> mobile).</a:t>
            </a:r>
            <a:endParaRPr lang="en-ID" sz="1800" dirty="0"/>
          </a:p>
          <a:p>
            <a:r>
              <a:rPr lang="en-US" sz="1800" dirty="0"/>
              <a:t>Batasan </a:t>
            </a:r>
            <a:r>
              <a:rPr lang="en-US" sz="1800" dirty="0" err="1"/>
              <a:t>masalah</a:t>
            </a:r>
            <a:r>
              <a:rPr lang="en-US" sz="1800" dirty="0"/>
              <a:t> </a:t>
            </a:r>
            <a:r>
              <a:rPr lang="en-US" sz="1800" dirty="0" err="1"/>
              <a:t>dapat</a:t>
            </a:r>
            <a:r>
              <a:rPr lang="en-US" sz="1800" dirty="0"/>
              <a:t> </a:t>
            </a:r>
            <a:r>
              <a:rPr lang="en-US" sz="1800" dirty="0" err="1"/>
              <a:t>membantu</a:t>
            </a:r>
            <a:r>
              <a:rPr lang="en-US" sz="1800" dirty="0"/>
              <a:t> </a:t>
            </a:r>
            <a:r>
              <a:rPr lang="en-US" sz="1800" dirty="0" err="1"/>
              <a:t>memfokuskan</a:t>
            </a:r>
            <a:r>
              <a:rPr lang="en-US" sz="1800" dirty="0"/>
              <a:t> </a:t>
            </a:r>
            <a:r>
              <a:rPr lang="en-US" sz="1800" dirty="0" err="1"/>
              <a:t>solusi</a:t>
            </a:r>
            <a:r>
              <a:rPr lang="en-US" sz="1800" dirty="0"/>
              <a:t> dan </a:t>
            </a:r>
            <a:r>
              <a:rPr lang="en-US" sz="1800" dirty="0" err="1"/>
              <a:t>memastikan</a:t>
            </a:r>
            <a:r>
              <a:rPr lang="en-US" sz="1800" dirty="0"/>
              <a:t> </a:t>
            </a:r>
            <a:r>
              <a:rPr lang="en-US" sz="1800" dirty="0" err="1"/>
              <a:t>bahwa</a:t>
            </a:r>
            <a:r>
              <a:rPr lang="en-US" sz="1800" dirty="0"/>
              <a:t> </a:t>
            </a:r>
            <a:r>
              <a:rPr lang="en-US" sz="1800" dirty="0" err="1"/>
              <a:t>proyek</a:t>
            </a:r>
            <a:r>
              <a:rPr lang="en-US" sz="1800" dirty="0"/>
              <a:t> </a:t>
            </a:r>
            <a:r>
              <a:rPr lang="en-US" sz="1800" dirty="0" err="1"/>
              <a:t>berjalan</a:t>
            </a:r>
            <a:r>
              <a:rPr lang="en-US" sz="1800" dirty="0"/>
              <a:t> </a:t>
            </a:r>
            <a:r>
              <a:rPr lang="en-US" sz="1800" dirty="0" err="1"/>
              <a:t>sesuai</a:t>
            </a:r>
            <a:r>
              <a:rPr lang="en-US" sz="1800" dirty="0"/>
              <a:t> </a:t>
            </a:r>
            <a:r>
              <a:rPr lang="en-US" sz="1800" dirty="0" err="1"/>
              <a:t>dengan</a:t>
            </a:r>
            <a:r>
              <a:rPr lang="en-US" sz="1800" dirty="0"/>
              <a:t> </a:t>
            </a:r>
            <a:r>
              <a:rPr lang="en-US" sz="1800" dirty="0" err="1"/>
              <a:t>rencana</a:t>
            </a:r>
            <a:r>
              <a:rPr lang="en-US" sz="1800" dirty="0"/>
              <a:t> dan </a:t>
            </a:r>
            <a:r>
              <a:rPr lang="en-US" sz="1800" dirty="0" err="1"/>
              <a:t>anggaran</a:t>
            </a:r>
            <a:r>
              <a:rPr lang="en-US" sz="1800" dirty="0"/>
              <a:t> yang </a:t>
            </a:r>
            <a:r>
              <a:rPr lang="en-US" sz="1800" dirty="0" err="1"/>
              <a:t>telah</a:t>
            </a:r>
            <a:r>
              <a:rPr lang="en-US" sz="1800" dirty="0"/>
              <a:t> </a:t>
            </a:r>
            <a:r>
              <a:rPr lang="en-US" sz="1800" dirty="0" err="1"/>
              <a:t>ditentukan</a:t>
            </a:r>
            <a:r>
              <a:rPr lang="en-US" sz="1800" dirty="0"/>
              <a:t>.</a:t>
            </a:r>
            <a:endParaRPr sz="1800" dirty="0"/>
          </a:p>
        </p:txBody>
      </p:sp>
      <p:grpSp>
        <p:nvGrpSpPr>
          <p:cNvPr id="1037" name="Google Shape;1037;p45"/>
          <p:cNvGrpSpPr/>
          <p:nvPr/>
        </p:nvGrpSpPr>
        <p:grpSpPr>
          <a:xfrm>
            <a:off x="399618" y="216124"/>
            <a:ext cx="8020108" cy="4606043"/>
            <a:chOff x="399618" y="216124"/>
            <a:chExt cx="8020108" cy="4606043"/>
          </a:xfrm>
        </p:grpSpPr>
        <p:sp>
          <p:nvSpPr>
            <p:cNvPr id="1038" name="Google Shape;1038;p45"/>
            <p:cNvSpPr/>
            <p:nvPr/>
          </p:nvSpPr>
          <p:spPr>
            <a:xfrm>
              <a:off x="6616061" y="4103525"/>
              <a:ext cx="1271264" cy="718643"/>
            </a:xfrm>
            <a:custGeom>
              <a:avLst/>
              <a:gdLst/>
              <a:ahLst/>
              <a:cxnLst/>
              <a:rect l="l" t="t" r="r" b="b"/>
              <a:pathLst>
                <a:path w="16241" h="9181" extrusionOk="0">
                  <a:moveTo>
                    <a:pt x="14562" y="0"/>
                  </a:moveTo>
                  <a:lnTo>
                    <a:pt x="1" y="8228"/>
                  </a:lnTo>
                  <a:lnTo>
                    <a:pt x="1691" y="9180"/>
                  </a:lnTo>
                  <a:lnTo>
                    <a:pt x="16241" y="977"/>
                  </a:lnTo>
                  <a:lnTo>
                    <a:pt x="1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5"/>
            <p:cNvSpPr/>
            <p:nvPr/>
          </p:nvSpPr>
          <p:spPr>
            <a:xfrm flipH="1">
              <a:off x="399618" y="1143952"/>
              <a:ext cx="637007" cy="728973"/>
            </a:xfrm>
            <a:custGeom>
              <a:avLst/>
              <a:gdLst/>
              <a:ahLst/>
              <a:cxnLst/>
              <a:rect l="l" t="t" r="r" b="b"/>
              <a:pathLst>
                <a:path w="6763" h="7740" extrusionOk="0">
                  <a:moveTo>
                    <a:pt x="6763" y="1"/>
                  </a:moveTo>
                  <a:lnTo>
                    <a:pt x="0" y="3918"/>
                  </a:lnTo>
                  <a:lnTo>
                    <a:pt x="6763" y="7740"/>
                  </a:lnTo>
                  <a:lnTo>
                    <a:pt x="67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5"/>
            <p:cNvSpPr/>
            <p:nvPr/>
          </p:nvSpPr>
          <p:spPr>
            <a:xfrm flipH="1">
              <a:off x="6616040" y="216124"/>
              <a:ext cx="1803685" cy="1030346"/>
            </a:xfrm>
            <a:custGeom>
              <a:avLst/>
              <a:gdLst/>
              <a:ahLst/>
              <a:cxnLst/>
              <a:rect l="l" t="t" r="r" b="b"/>
              <a:pathLst>
                <a:path w="23385" h="13359" extrusionOk="0">
                  <a:moveTo>
                    <a:pt x="11692" y="0"/>
                  </a:moveTo>
                  <a:lnTo>
                    <a:pt x="1" y="6751"/>
                  </a:lnTo>
                  <a:lnTo>
                    <a:pt x="11692" y="13359"/>
                  </a:lnTo>
                  <a:lnTo>
                    <a:pt x="23384" y="6751"/>
                  </a:lnTo>
                  <a:lnTo>
                    <a:pt x="11692" y="0"/>
                  </a:lnTo>
                  <a:close/>
                </a:path>
              </a:pathLst>
            </a:cu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5"/>
            <p:cNvSpPr/>
            <p:nvPr/>
          </p:nvSpPr>
          <p:spPr>
            <a:xfrm rot="-5400000">
              <a:off x="853950" y="338250"/>
              <a:ext cx="1053900" cy="933600"/>
            </a:xfrm>
            <a:prstGeom prst="hexagon">
              <a:avLst>
                <a:gd name="adj" fmla="val 28631"/>
                <a:gd name="vf" fmla="val 11547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sp>
        <p:nvSpPr>
          <p:cNvPr id="1233" name="Google Shape;1233;p49"/>
          <p:cNvSpPr txBox="1">
            <a:spLocks noGrp="1"/>
          </p:cNvSpPr>
          <p:nvPr>
            <p:ph type="title"/>
          </p:nvPr>
        </p:nvSpPr>
        <p:spPr>
          <a:xfrm>
            <a:off x="1388100" y="1519725"/>
            <a:ext cx="7336800" cy="13557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ID" sz="7200" dirty="0"/>
              <a:t>RANCANGAN SISTEM</a:t>
            </a:r>
            <a:endParaRPr sz="7200"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70"/>
        <p:cNvGrpSpPr/>
        <p:nvPr/>
      </p:nvGrpSpPr>
      <p:grpSpPr>
        <a:xfrm>
          <a:off x="0" y="0"/>
          <a:ext cx="0" cy="0"/>
          <a:chOff x="0" y="0"/>
          <a:chExt cx="0" cy="0"/>
        </a:xfrm>
      </p:grpSpPr>
      <p:sp>
        <p:nvSpPr>
          <p:cNvPr id="1571" name="Google Shape;1571;p54"/>
          <p:cNvSpPr txBox="1">
            <a:spLocks noGrp="1"/>
          </p:cNvSpPr>
          <p:nvPr>
            <p:ph type="title"/>
          </p:nvPr>
        </p:nvSpPr>
        <p:spPr>
          <a:xfrm>
            <a:off x="5349750" y="469675"/>
            <a:ext cx="2597400" cy="249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800" dirty="0">
                <a:solidFill>
                  <a:schemeClr val="lt2"/>
                </a:solidFill>
              </a:rPr>
              <a:t>D</a:t>
            </a:r>
            <a:r>
              <a:rPr lang="en-ID" sz="4800" dirty="0" err="1">
                <a:solidFill>
                  <a:schemeClr val="lt2"/>
                </a:solidFill>
              </a:rPr>
              <a:t>eskripsi</a:t>
            </a:r>
            <a:r>
              <a:rPr lang="en-ID" sz="4800" dirty="0">
                <a:solidFill>
                  <a:schemeClr val="lt2"/>
                </a:solidFill>
              </a:rPr>
              <a:t> </a:t>
            </a:r>
            <a:br>
              <a:rPr lang="en-ID" sz="4800" dirty="0">
                <a:solidFill>
                  <a:schemeClr val="lt2"/>
                </a:solidFill>
              </a:rPr>
            </a:br>
            <a:r>
              <a:rPr lang="en-ID" sz="4800" dirty="0" err="1">
                <a:solidFill>
                  <a:schemeClr val="tx1"/>
                </a:solidFill>
              </a:rPr>
              <a:t>sistem</a:t>
            </a:r>
            <a:r>
              <a:rPr lang="en-ID" sz="4800" dirty="0">
                <a:solidFill>
                  <a:schemeClr val="tx1"/>
                </a:solidFill>
              </a:rPr>
              <a:t> </a:t>
            </a:r>
            <a:endParaRPr sz="4800" dirty="0">
              <a:solidFill>
                <a:schemeClr val="tx1"/>
              </a:solidFill>
            </a:endParaRPr>
          </a:p>
        </p:txBody>
      </p:sp>
      <p:sp>
        <p:nvSpPr>
          <p:cNvPr id="1572" name="Google Shape;1572;p54"/>
          <p:cNvSpPr/>
          <p:nvPr/>
        </p:nvSpPr>
        <p:spPr>
          <a:xfrm rot="5400000" flipH="1">
            <a:off x="5300734" y="3176550"/>
            <a:ext cx="1000200" cy="876300"/>
          </a:xfrm>
          <a:prstGeom prst="hexagon">
            <a:avLst>
              <a:gd name="adj" fmla="val 28631"/>
              <a:gd name="vf" fmla="val 11547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4"/>
          <p:cNvSpPr/>
          <p:nvPr/>
        </p:nvSpPr>
        <p:spPr>
          <a:xfrm rot="5400000" flipH="1">
            <a:off x="5888659" y="3814700"/>
            <a:ext cx="697500" cy="402600"/>
          </a:xfrm>
          <a:prstGeom prst="hexagon">
            <a:avLst>
              <a:gd name="adj" fmla="val 28631"/>
              <a:gd name="v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4"/>
          <p:cNvSpPr/>
          <p:nvPr/>
        </p:nvSpPr>
        <p:spPr>
          <a:xfrm flipH="1">
            <a:off x="5239050" y="3135476"/>
            <a:ext cx="417094" cy="476716"/>
          </a:xfrm>
          <a:custGeom>
            <a:avLst/>
            <a:gdLst/>
            <a:ahLst/>
            <a:cxnLst/>
            <a:rect l="l" t="t" r="r" b="b"/>
            <a:pathLst>
              <a:path w="8657" h="9895" extrusionOk="0">
                <a:moveTo>
                  <a:pt x="8656" y="1"/>
                </a:moveTo>
                <a:lnTo>
                  <a:pt x="0" y="4894"/>
                </a:lnTo>
                <a:lnTo>
                  <a:pt x="8656" y="9895"/>
                </a:lnTo>
                <a:lnTo>
                  <a:pt x="8656" y="1"/>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PR Consulting by Slidesgo">
  <a:themeElements>
    <a:clrScheme name="Simple Light">
      <a:dk1>
        <a:srgbClr val="272753"/>
      </a:dk1>
      <a:lt1>
        <a:srgbClr val="ECEDF3"/>
      </a:lt1>
      <a:dk2>
        <a:srgbClr val="8680BC"/>
      </a:dk2>
      <a:lt2>
        <a:srgbClr val="F1662D"/>
      </a:lt2>
      <a:accent1>
        <a:srgbClr val="EA8A4F"/>
      </a:accent1>
      <a:accent2>
        <a:srgbClr val="CACDCF"/>
      </a:accent2>
      <a:accent3>
        <a:srgbClr val="1D1848"/>
      </a:accent3>
      <a:accent4>
        <a:srgbClr val="FFFFFF"/>
      </a:accent4>
      <a:accent5>
        <a:srgbClr val="25408F"/>
      </a:accent5>
      <a:accent6>
        <a:srgbClr val="F68F4F"/>
      </a:accent6>
      <a:hlink>
        <a:srgbClr val="27275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920</Words>
  <Application>Microsoft Office PowerPoint</Application>
  <PresentationFormat>On-screen Show (16:9)</PresentationFormat>
  <Paragraphs>86</Paragraphs>
  <Slides>32</Slides>
  <Notes>32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Roboto</vt:lpstr>
      <vt:lpstr>Arial</vt:lpstr>
      <vt:lpstr>Oswald SemiBold</vt:lpstr>
      <vt:lpstr>Roboto Condensed Light</vt:lpstr>
      <vt:lpstr>Livvic</vt:lpstr>
      <vt:lpstr>Barlow Semi Condensed</vt:lpstr>
      <vt:lpstr>Oswald</vt:lpstr>
      <vt:lpstr>Oswald Medium</vt:lpstr>
      <vt:lpstr>Fjalla One</vt:lpstr>
      <vt:lpstr>Montserrat Medium</vt:lpstr>
      <vt:lpstr>PR Consulting by Slidesgo</vt:lpstr>
      <vt:lpstr>E mini market</vt:lpstr>
      <vt:lpstr>Pendahuluan </vt:lpstr>
      <vt:lpstr>01</vt:lpstr>
      <vt:lpstr>TUJUAN</vt:lpstr>
      <vt:lpstr>Meningkatkan efisiensi bisnis: Sistem informasi dapat membantu mempermudah dan mempercepat  proses bisnis, sehingga meningkatkan efisiensi dan produktivitas. Menyediakan informasi real-time: Sistem informasi dapat memastikan informasi terbaru dan terupdate tersedia bagi para pemakai. Meningkatkan kualitas informasi: Sistem informasi dapat memastikan bahwa informasi yang disimpan  dan digunakan adalah informasi yang akurat dan relevan. Mengurangi kemungkinan human error: Sistem informasi dapat meminimalisir kesalahan manusia dan memastikan data yang akurat dan terintegrasi. Memastikan keterbukaan akses informasi: Sistem informasi dapat memastikan bahwa informasi tersedia bagi pemakai yang berkepentingan dan membutuhkannya.</vt:lpstr>
      <vt:lpstr>BATASAN MASALAH</vt:lpstr>
      <vt:lpstr>PowerPoint Presentation</vt:lpstr>
      <vt:lpstr>RANCANGAN SISTEM</vt:lpstr>
      <vt:lpstr>Deskripsi  sistem </vt:lpstr>
      <vt:lpstr>PowerPoint Presentation</vt:lpstr>
      <vt:lpstr>Target user </vt:lpstr>
      <vt:lpstr>Teknologi peranggkat lunak yang digunakan</vt:lpstr>
      <vt:lpstr>Tabel diagram </vt:lpstr>
      <vt:lpstr>Kelas diagram </vt:lpstr>
      <vt:lpstr>Login </vt:lpstr>
      <vt:lpstr>menu</vt:lpstr>
      <vt:lpstr>Menu login</vt:lpstr>
      <vt:lpstr>Insert barang</vt:lpstr>
      <vt:lpstr>Update barang </vt:lpstr>
      <vt:lpstr>Search barang</vt:lpstr>
      <vt:lpstr>Delete barang </vt:lpstr>
      <vt:lpstr>Menu pembeli </vt:lpstr>
      <vt:lpstr>Insert  pembeli </vt:lpstr>
      <vt:lpstr>Update pembeli </vt:lpstr>
      <vt:lpstr>Delete  pembeli </vt:lpstr>
      <vt:lpstr>Menu transaksi </vt:lpstr>
      <vt:lpstr>Use case diagram</vt:lpstr>
      <vt:lpstr>Tabel relasi</vt:lpstr>
      <vt:lpstr>METODOLOGI </vt:lpstr>
      <vt:lpstr>metodologi yang dapat digunakan adalah metodologi siklus hidup perangkat lunak (Software Development Life Cycle, SDLC). SDLC merupakan proses sistematis dan terstruktur untuk membangun software yang terdiri dari beberapa tahap, seperti analisis kebutuhan, desain, implementasi, pengujian, dan pemeliharaan. Dalam hal ini, tahap desain dapat menggunakan metodologi ER modeling untuk membuat desain database yang sesuai dengan kebutuhan dan memastikan bahwa setiap operasi CRUD dapat dilakukan dengan baik. Tahap implementasi kemudian dapat dilakukan dengan menggunakan bahasa pemrograman dan database management system yang sesuai. Tahap pengujian dan pemeliharaan juga penting untuk memastikan bahwa software dapat berfungsi dengan baik dan dapat diperbaiki jika diperlukan.  </vt:lpstr>
      <vt:lpstr>kesimpulan</vt:lpstr>
      <vt:lpstr>kesimpulan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 mini market</dc:title>
  <cp:lastModifiedBy>aliuzwor@gmail.com</cp:lastModifiedBy>
  <cp:revision>12</cp:revision>
  <dcterms:modified xsi:type="dcterms:W3CDTF">2023-02-02T00:04:41Z</dcterms:modified>
</cp:coreProperties>
</file>