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55c81b10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55c81b10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5c81b1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5c81b1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5c81b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55c81b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5c81b10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5c81b10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5c81b10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55c81b10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5c81b10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5c81b10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5c81b1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5c81b1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5c81b10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5c81b10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5c81b1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5c81b1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55c81b10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55c81b10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836650" y="3751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By: Raihan Patel</a:t>
            </a:r>
            <a:endParaRPr sz="31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49" y="256449"/>
            <a:ext cx="2433350" cy="1619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50" y="2477500"/>
            <a:ext cx="1916100" cy="24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713" y="125100"/>
            <a:ext cx="18383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2638" y="3194675"/>
            <a:ext cx="2433375" cy="16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/>
          <p:nvPr/>
        </p:nvSpPr>
        <p:spPr>
          <a:xfrm>
            <a:off x="2205538" y="2074575"/>
            <a:ext cx="4732923" cy="1120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TVShows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Further Development</a:t>
            </a:r>
            <a:endParaRPr sz="4300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Another table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a sort by section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</a:t>
            </a:r>
            <a:r>
              <a:rPr lang="en" sz="2200"/>
              <a:t>another webpage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Another styling tool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2113950" y="870000"/>
            <a:ext cx="49161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Any questions?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Contents</a:t>
            </a:r>
            <a:endParaRPr sz="4300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155700" y="1490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Specification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Planning	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Technologies Used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Demo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Summary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44127" r="0" t="0"/>
          <a:stretch/>
        </p:blipFill>
        <p:spPr>
          <a:xfrm>
            <a:off x="4988800" y="590900"/>
            <a:ext cx="3679650" cy="4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Specification</a:t>
            </a:r>
            <a:endParaRPr sz="4300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722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Create a CRUD Application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Incorporate</a:t>
            </a:r>
            <a:r>
              <a:rPr lang="en" sz="2500"/>
              <a:t> All Elements of Training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My Design</a:t>
            </a:r>
            <a:endParaRPr sz="43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250" y="1567550"/>
            <a:ext cx="6765150" cy="33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Planning</a:t>
            </a:r>
            <a:endParaRPr sz="43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730275" y="154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632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714"/>
              <a:t>Jira</a:t>
            </a:r>
            <a:endParaRPr sz="27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14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14"/>
          </a:p>
          <a:p>
            <a:pPr indent="-33632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714"/>
              <a:t>Plan for </a:t>
            </a:r>
            <a:endParaRPr sz="2714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4"/>
              <a:t>Software Coding</a:t>
            </a:r>
            <a:endParaRPr sz="271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725" y="1379325"/>
            <a:ext cx="5968500" cy="307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Technologies</a:t>
            </a:r>
            <a:endParaRPr sz="43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Version Control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Database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Back-End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Front-End</a:t>
            </a:r>
            <a:endParaRPr sz="19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725" y="1307850"/>
            <a:ext cx="4955724" cy="33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Testing</a:t>
            </a:r>
            <a:endParaRPr sz="43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Unit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Integration</a:t>
            </a:r>
            <a:endParaRPr sz="2700"/>
          </a:p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</a:t>
            </a:r>
            <a:r>
              <a:rPr lang="en" sz="2700"/>
              <a:t>2 database</a:t>
            </a:r>
            <a:endParaRPr sz="27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900" y="665700"/>
            <a:ext cx="4859900" cy="40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Result of Project</a:t>
            </a:r>
            <a:endParaRPr sz="4300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12" y="1151663"/>
            <a:ext cx="8241975" cy="37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Self Reflection</a:t>
            </a:r>
            <a:endParaRPr sz="43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637150"/>
            <a:ext cx="70389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Positives</a:t>
            </a:r>
            <a:endParaRPr sz="1892"/>
          </a:p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Negatives</a:t>
            </a:r>
            <a:endParaRPr sz="1892"/>
          </a:p>
          <a:p>
            <a:pPr indent="-3487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Lesson Learnt</a:t>
            </a:r>
            <a:endParaRPr sz="18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92"/>
          </a:p>
          <a:p>
            <a:pPr indent="-348778" lvl="0" marL="457200" rtl="0" algn="l">
              <a:spcBef>
                <a:spcPts val="1200"/>
              </a:spcBef>
              <a:spcAft>
                <a:spcPts val="0"/>
              </a:spcAft>
              <a:buSzPts val="1893"/>
              <a:buChar char="●"/>
            </a:pPr>
            <a:r>
              <a:rPr lang="en" sz="1892"/>
              <a:t>What I would do </a:t>
            </a:r>
            <a:r>
              <a:rPr lang="en" sz="1892"/>
              <a:t>differently</a:t>
            </a:r>
            <a:endParaRPr sz="1892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81" y="1390825"/>
            <a:ext cx="4029419" cy="26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