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79" r:id="rId6"/>
    <p:sldId id="280" r:id="rId7"/>
    <p:sldId id="281" r:id="rId8"/>
    <p:sldId id="282" r:id="rId9"/>
    <p:sldId id="283" r:id="rId10"/>
    <p:sldId id="278" r:id="rId11"/>
    <p:sldId id="285" r:id="rId12"/>
    <p:sldId id="286" r:id="rId13"/>
    <p:sldId id="287" r:id="rId14"/>
    <p:sldId id="288" r:id="rId15"/>
    <p:sldId id="259" r:id="rId16"/>
    <p:sldId id="284" r:id="rId17"/>
    <p:sldId id="272" r:id="rId18"/>
    <p:sldId id="261" r:id="rId19"/>
    <p:sldId id="263" r:id="rId20"/>
    <p:sldId id="273" r:id="rId21"/>
    <p:sldId id="27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228"/>
    <a:srgbClr val="FFE91C"/>
    <a:srgbClr val="FEFEFE"/>
    <a:srgbClr val="828488"/>
    <a:srgbClr val="FFFFFF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866C2-1117-4FCF-A0AD-A6A96B9CBC34}" v="38" dt="2020-07-29T23:27:53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>
        <p:scale>
          <a:sx n="80" d="100"/>
          <a:sy n="80" d="100"/>
        </p:scale>
        <p:origin x="-34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ra Prima" userId="599316c5225e66c2" providerId="LiveId" clId="{BE1866C2-1117-4FCF-A0AD-A6A96B9CBC34}"/>
    <pc:docChg chg="undo custSel addSld modSld sldOrd">
      <pc:chgData name="Putra Prima" userId="599316c5225e66c2" providerId="LiveId" clId="{BE1866C2-1117-4FCF-A0AD-A6A96B9CBC34}" dt="2020-07-29T23:29:16.635" v="305" actId="1076"/>
      <pc:docMkLst>
        <pc:docMk/>
      </pc:docMkLst>
      <pc:sldChg chg="modSp">
        <pc:chgData name="Putra Prima" userId="599316c5225e66c2" providerId="LiveId" clId="{BE1866C2-1117-4FCF-A0AD-A6A96B9CBC34}" dt="2020-07-29T23:14:27.168" v="0" actId="207"/>
        <pc:sldMkLst>
          <pc:docMk/>
          <pc:sldMk cId="3404355704" sldId="280"/>
        </pc:sldMkLst>
        <pc:spChg chg="mod">
          <ac:chgData name="Putra Prima" userId="599316c5225e66c2" providerId="LiveId" clId="{BE1866C2-1117-4FCF-A0AD-A6A96B9CBC34}" dt="2020-07-29T23:14:27.168" v="0" actId="207"/>
          <ac:spMkLst>
            <pc:docMk/>
            <pc:sldMk cId="3404355704" sldId="280"/>
            <ac:spMk id="3" creationId="{491D8873-507C-4BFC-BD5F-A7A8C2A74A07}"/>
          </ac:spMkLst>
        </pc:spChg>
      </pc:sldChg>
      <pc:sldChg chg="modSp">
        <pc:chgData name="Putra Prima" userId="599316c5225e66c2" providerId="LiveId" clId="{BE1866C2-1117-4FCF-A0AD-A6A96B9CBC34}" dt="2020-07-29T23:14:30.245" v="1" actId="207"/>
        <pc:sldMkLst>
          <pc:docMk/>
          <pc:sldMk cId="3439654563" sldId="281"/>
        </pc:sldMkLst>
        <pc:spChg chg="mod">
          <ac:chgData name="Putra Prima" userId="599316c5225e66c2" providerId="LiveId" clId="{BE1866C2-1117-4FCF-A0AD-A6A96B9CBC34}" dt="2020-07-29T23:14:30.245" v="1" actId="207"/>
          <ac:spMkLst>
            <pc:docMk/>
            <pc:sldMk cId="3439654563" sldId="281"/>
            <ac:spMk id="3" creationId="{491D8873-507C-4BFC-BD5F-A7A8C2A74A07}"/>
          </ac:spMkLst>
        </pc:spChg>
      </pc:sldChg>
      <pc:sldChg chg="modSp">
        <pc:chgData name="Putra Prima" userId="599316c5225e66c2" providerId="LiveId" clId="{BE1866C2-1117-4FCF-A0AD-A6A96B9CBC34}" dt="2020-07-29T23:14:33.313" v="2" actId="207"/>
        <pc:sldMkLst>
          <pc:docMk/>
          <pc:sldMk cId="3079888851" sldId="282"/>
        </pc:sldMkLst>
        <pc:spChg chg="mod">
          <ac:chgData name="Putra Prima" userId="599316c5225e66c2" providerId="LiveId" clId="{BE1866C2-1117-4FCF-A0AD-A6A96B9CBC34}" dt="2020-07-29T23:14:33.313" v="2" actId="207"/>
          <ac:spMkLst>
            <pc:docMk/>
            <pc:sldMk cId="3079888851" sldId="282"/>
            <ac:spMk id="3" creationId="{491D8873-507C-4BFC-BD5F-A7A8C2A74A07}"/>
          </ac:spMkLst>
        </pc:spChg>
      </pc:sldChg>
      <pc:sldChg chg="modSp">
        <pc:chgData name="Putra Prima" userId="599316c5225e66c2" providerId="LiveId" clId="{BE1866C2-1117-4FCF-A0AD-A6A96B9CBC34}" dt="2020-07-29T23:14:36.742" v="3" actId="207"/>
        <pc:sldMkLst>
          <pc:docMk/>
          <pc:sldMk cId="3141202051" sldId="283"/>
        </pc:sldMkLst>
        <pc:spChg chg="mod">
          <ac:chgData name="Putra Prima" userId="599316c5225e66c2" providerId="LiveId" clId="{BE1866C2-1117-4FCF-A0AD-A6A96B9CBC34}" dt="2020-07-29T23:14:36.742" v="3" actId="207"/>
          <ac:spMkLst>
            <pc:docMk/>
            <pc:sldMk cId="3141202051" sldId="283"/>
            <ac:spMk id="3" creationId="{491D8873-507C-4BFC-BD5F-A7A8C2A74A07}"/>
          </ac:spMkLst>
        </pc:spChg>
      </pc:sldChg>
      <pc:sldChg chg="modSp add mod ord">
        <pc:chgData name="Putra Prima" userId="599316c5225e66c2" providerId="LiveId" clId="{BE1866C2-1117-4FCF-A0AD-A6A96B9CBC34}" dt="2020-07-29T23:16:12.439" v="27" actId="12789"/>
        <pc:sldMkLst>
          <pc:docMk/>
          <pc:sldMk cId="957548418" sldId="287"/>
        </pc:sldMkLst>
        <pc:spChg chg="mod">
          <ac:chgData name="Putra Prima" userId="599316c5225e66c2" providerId="LiveId" clId="{BE1866C2-1117-4FCF-A0AD-A6A96B9CBC34}" dt="2020-07-29T23:16:12.439" v="27" actId="12789"/>
          <ac:spMkLst>
            <pc:docMk/>
            <pc:sldMk cId="957548418" sldId="287"/>
            <ac:spMk id="3" creationId="{491D8873-507C-4BFC-BD5F-A7A8C2A74A07}"/>
          </ac:spMkLst>
        </pc:spChg>
      </pc:sldChg>
      <pc:sldChg chg="addSp delSp modSp add mod">
        <pc:chgData name="Putra Prima" userId="599316c5225e66c2" providerId="LiveId" clId="{BE1866C2-1117-4FCF-A0AD-A6A96B9CBC34}" dt="2020-07-29T23:29:16.635" v="305" actId="1076"/>
        <pc:sldMkLst>
          <pc:docMk/>
          <pc:sldMk cId="698706315" sldId="288"/>
        </pc:sldMkLst>
        <pc:spChg chg="add mod">
          <ac:chgData name="Putra Prima" userId="599316c5225e66c2" providerId="LiveId" clId="{BE1866C2-1117-4FCF-A0AD-A6A96B9CBC34}" dt="2020-07-29T23:29:03.799" v="303" actId="1076"/>
          <ac:spMkLst>
            <pc:docMk/>
            <pc:sldMk cId="698706315" sldId="288"/>
            <ac:spMk id="2" creationId="{2E0BA75A-EC83-4C86-93C4-187E1A6F8A60}"/>
          </ac:spMkLst>
        </pc:spChg>
        <pc:spChg chg="mod">
          <ac:chgData name="Putra Prima" userId="599316c5225e66c2" providerId="LiveId" clId="{BE1866C2-1117-4FCF-A0AD-A6A96B9CBC34}" dt="2020-07-29T23:16:47.105" v="39" actId="1076"/>
          <ac:spMkLst>
            <pc:docMk/>
            <pc:sldMk cId="698706315" sldId="288"/>
            <ac:spMk id="3" creationId="{491D8873-507C-4BFC-BD5F-A7A8C2A74A07}"/>
          </ac:spMkLst>
        </pc:spChg>
        <pc:spChg chg="add mod">
          <ac:chgData name="Putra Prima" userId="599316c5225e66c2" providerId="LiveId" clId="{BE1866C2-1117-4FCF-A0AD-A6A96B9CBC34}" dt="2020-07-29T23:29:09.919" v="304" actId="1076"/>
          <ac:spMkLst>
            <pc:docMk/>
            <pc:sldMk cId="698706315" sldId="288"/>
            <ac:spMk id="5" creationId="{7CB2D3CA-8D8A-4A90-922D-BED8FA2D0AAA}"/>
          </ac:spMkLst>
        </pc:spChg>
        <pc:spChg chg="mod">
          <ac:chgData name="Putra Prima" userId="599316c5225e66c2" providerId="LiveId" clId="{BE1866C2-1117-4FCF-A0AD-A6A96B9CBC34}" dt="2020-07-29T23:27:07.776" v="253" actId="207"/>
          <ac:spMkLst>
            <pc:docMk/>
            <pc:sldMk cId="698706315" sldId="288"/>
            <ac:spMk id="8" creationId="{5BB0917F-9BE7-4D68-97BE-EED2BB092BEA}"/>
          </ac:spMkLst>
        </pc:spChg>
        <pc:spChg chg="add mod">
          <ac:chgData name="Putra Prima" userId="599316c5225e66c2" providerId="LiveId" clId="{BE1866C2-1117-4FCF-A0AD-A6A96B9CBC34}" dt="2020-07-29T23:29:03.799" v="303" actId="1076"/>
          <ac:spMkLst>
            <pc:docMk/>
            <pc:sldMk cId="698706315" sldId="288"/>
            <ac:spMk id="16" creationId="{75BFC1EB-A334-4547-8E1F-9337ABC715F8}"/>
          </ac:spMkLst>
        </pc:spChg>
        <pc:spChg chg="add del mod">
          <ac:chgData name="Putra Prima" userId="599316c5225e66c2" providerId="LiveId" clId="{BE1866C2-1117-4FCF-A0AD-A6A96B9CBC34}" dt="2020-07-29T23:24:29.229" v="207" actId="478"/>
          <ac:spMkLst>
            <pc:docMk/>
            <pc:sldMk cId="698706315" sldId="288"/>
            <ac:spMk id="17" creationId="{DF18C6AB-745E-4A16-BB7A-E9A6B6B7486A}"/>
          </ac:spMkLst>
        </pc:spChg>
        <pc:spChg chg="add mod">
          <ac:chgData name="Putra Prima" userId="599316c5225e66c2" providerId="LiveId" clId="{BE1866C2-1117-4FCF-A0AD-A6A96B9CBC34}" dt="2020-07-29T23:24:56.265" v="224"/>
          <ac:spMkLst>
            <pc:docMk/>
            <pc:sldMk cId="698706315" sldId="288"/>
            <ac:spMk id="19" creationId="{09498DAD-52D7-4815-8503-B3F980C23BD8}"/>
          </ac:spMkLst>
        </pc:spChg>
        <pc:spChg chg="add mod">
          <ac:chgData name="Putra Prima" userId="599316c5225e66c2" providerId="LiveId" clId="{BE1866C2-1117-4FCF-A0AD-A6A96B9CBC34}" dt="2020-07-29T23:26:33.406" v="248" actId="207"/>
          <ac:spMkLst>
            <pc:docMk/>
            <pc:sldMk cId="698706315" sldId="288"/>
            <ac:spMk id="20" creationId="{B7C90A77-CC0A-4F00-8864-2F253C554835}"/>
          </ac:spMkLst>
        </pc:spChg>
        <pc:spChg chg="del">
          <ac:chgData name="Putra Prima" userId="599316c5225e66c2" providerId="LiveId" clId="{BE1866C2-1117-4FCF-A0AD-A6A96B9CBC34}" dt="2020-07-29T23:16:28.799" v="32" actId="478"/>
          <ac:spMkLst>
            <pc:docMk/>
            <pc:sldMk cId="698706315" sldId="288"/>
            <ac:spMk id="25" creationId="{E6FB61C7-DB22-41E8-A40B-BEFBD7D3A7D5}"/>
          </ac:spMkLst>
        </pc:spChg>
        <pc:spChg chg="del">
          <ac:chgData name="Putra Prima" userId="599316c5225e66c2" providerId="LiveId" clId="{BE1866C2-1117-4FCF-A0AD-A6A96B9CBC34}" dt="2020-07-29T23:16:29.550" v="33" actId="478"/>
          <ac:spMkLst>
            <pc:docMk/>
            <pc:sldMk cId="698706315" sldId="288"/>
            <ac:spMk id="27" creationId="{7491BAB4-47A2-4762-B9F9-EEE54ADD6A8C}"/>
          </ac:spMkLst>
        </pc:spChg>
        <pc:spChg chg="del">
          <ac:chgData name="Putra Prima" userId="599316c5225e66c2" providerId="LiveId" clId="{BE1866C2-1117-4FCF-A0AD-A6A96B9CBC34}" dt="2020-07-29T23:16:25.562" v="29" actId="478"/>
          <ac:spMkLst>
            <pc:docMk/>
            <pc:sldMk cId="698706315" sldId="288"/>
            <ac:spMk id="28" creationId="{280B89A2-53CD-4B08-BF27-F2B53831744D}"/>
          </ac:spMkLst>
        </pc:spChg>
        <pc:spChg chg="del">
          <ac:chgData name="Putra Prima" userId="599316c5225e66c2" providerId="LiveId" clId="{BE1866C2-1117-4FCF-A0AD-A6A96B9CBC34}" dt="2020-07-29T23:16:26.869" v="30" actId="478"/>
          <ac:spMkLst>
            <pc:docMk/>
            <pc:sldMk cId="698706315" sldId="288"/>
            <ac:spMk id="29" creationId="{3E22AFE2-5715-4A36-AFD2-16A51D16B44E}"/>
          </ac:spMkLst>
        </pc:spChg>
        <pc:spChg chg="del">
          <ac:chgData name="Putra Prima" userId="599316c5225e66c2" providerId="LiveId" clId="{BE1866C2-1117-4FCF-A0AD-A6A96B9CBC34}" dt="2020-07-29T23:16:27.862" v="31" actId="478"/>
          <ac:spMkLst>
            <pc:docMk/>
            <pc:sldMk cId="698706315" sldId="288"/>
            <ac:spMk id="31" creationId="{EC26A3B8-52B0-458A-83C3-3F8CB62A7276}"/>
          </ac:spMkLst>
        </pc:spChg>
        <pc:grpChg chg="add mod">
          <ac:chgData name="Putra Prima" userId="599316c5225e66c2" providerId="LiveId" clId="{BE1866C2-1117-4FCF-A0AD-A6A96B9CBC34}" dt="2020-07-29T23:29:16.635" v="305" actId="1076"/>
          <ac:grpSpMkLst>
            <pc:docMk/>
            <pc:sldMk cId="698706315" sldId="288"/>
            <ac:grpSpMk id="4" creationId="{28988D86-D120-491B-AA61-7FD3600638A4}"/>
          </ac:grpSpMkLst>
        </pc:grpChg>
        <pc:picChg chg="add del mod">
          <ac:chgData name="Putra Prima" userId="599316c5225e66c2" providerId="LiveId" clId="{BE1866C2-1117-4FCF-A0AD-A6A96B9CBC34}" dt="2020-07-29T23:18:25.276" v="49" actId="478"/>
          <ac:picMkLst>
            <pc:docMk/>
            <pc:sldMk cId="698706315" sldId="288"/>
            <ac:picMk id="1026" creationId="{D4ECB6B4-5E82-4CEE-B500-95015FA7BCDC}"/>
          </ac:picMkLst>
        </pc:picChg>
        <pc:picChg chg="add del mod">
          <ac:chgData name="Putra Prima" userId="599316c5225e66c2" providerId="LiveId" clId="{BE1866C2-1117-4FCF-A0AD-A6A96B9CBC34}" dt="2020-07-29T23:21:25.869" v="57" actId="478"/>
          <ac:picMkLst>
            <pc:docMk/>
            <pc:sldMk cId="698706315" sldId="288"/>
            <ac:picMk id="1028" creationId="{CCA08835-3E0D-4E57-ACE0-BFE00BBE67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D1CC-A898-3C43-A81C-86528E038BD7}" type="datetimeFigureOut"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EA270-246C-AA49-814F-73C2650944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EA270-246C-AA49-814F-73C2650944B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8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C73A6-4C8D-4949-BFF2-F721D40E1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3AEDE4-F587-45CF-BFA4-C9D809D77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68059C-1D4A-4756-A0F1-14121D56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B63B45-0F73-4A25-9DF8-2091E683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D1BCE0-49E0-40D8-919C-9632F56E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831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337465-1880-4446-9FB5-4B059872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7C9B303-381B-4E9A-9E79-729FC292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59F8BB-25BF-4F68-A0B3-E6E147FA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9E2E0E-73F0-456E-9F67-819DD381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A30D19-C120-4111-991A-3D7AFE0B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518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73836EB-D854-401C-A319-C37AD3413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D4AAF8-EEC6-4FFC-894F-E468C0A1B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FF69CC-BFD3-4F31-90C1-D40BE839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780A4-E935-4D5C-A451-504A7C18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3AED60-EC0F-48EF-AE46-36AD1DE4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044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3AC80-49A2-4441-98BF-EDF5D486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ED54A0-BF7E-4B8E-9EEF-D5BD00DD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4195E-1DC2-4D10-A666-D17DF443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DAFB62-C80A-4F3B-A990-D74DF6C3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03D397-1A80-4023-B43F-ED335BE4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61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A052A-B16F-46A4-A066-6025EB0C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75166E-5DC1-470E-89DA-707AD1E26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F58F0A-A42E-4A32-B178-99E6755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5B7DD3-A6E7-4909-9C18-59BFD4E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5B8CD5-69F5-4320-8622-035F6708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44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27E23-1DB3-4731-B3BD-D6442A66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9B0786-15CE-4420-95D5-7DE850183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FBC819-9D78-4148-817B-C7902F53C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EDE9CF-4387-4645-ADF6-FA306D32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8ECED6-7EF6-46CE-9642-22E7DCE0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B56AF1-1DF5-4A41-87B4-4F60F5D6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32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1F4DB-7D4C-4920-B9D8-F632027D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DD9945-8100-41D5-8028-1FBBA895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CBD96E-78E8-4126-BEF0-BE41C602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3648E5-9758-4D45-BC5C-49EECAA9B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60F291-3DEA-40D1-B5B5-0F9CD67D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5B344B-16FA-4DA9-86EF-DC4F1D1F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4DF4EF6-EA82-4936-ABFA-D681D100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1582F41-D369-4A71-B7B3-07586D7D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768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73319-3EE6-48D0-984D-DD9DC3C5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9C0D5C-B1A1-4C59-AD9A-F43CA5B9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BE1028-C7CD-4DC8-AEAD-B3A1BC93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E45D0D-2764-4936-8C0D-395AB9EC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15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2F1D35-A4B4-44DE-A22D-9402A808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26080-6CF7-449B-A04E-72802993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6075DB-83A9-4A84-A773-93501F3A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208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59A3FB-3E93-4C1F-B815-0C5A6CD0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7AEA8-4300-4EEF-9663-594E04C3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FA20E6-0A9A-46BA-AC4A-E85AC716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7F0D6D-8EC4-4BC8-8CD0-201A198F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FC57C7-09DB-45B3-A035-1F1D062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72DA89-BF1C-4E9F-9B49-3D29F5CD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139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2C52D-09A7-42A0-B229-7CA04B19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980276F-3D13-4669-8EF3-F14E404A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93A6C3-5F46-4BE7-AFE4-A4A90E69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682A6B-ED97-4DD6-98F6-999A44A8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C79A06-29FC-4CD6-A054-1E1BDDEC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7E6091-73B0-49C0-88EA-F1E9BCCA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778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8E9B686-9B82-4D0A-9FFC-86918E55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016FE5-1D82-4BEB-80F7-6212D854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87FD2-03E7-4937-860B-2492F1778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2937-DD5E-48E3-9FED-253809F9F234}" type="datetimeFigureOut">
              <a:rPr lang="en-ID" smtClean="0"/>
              <a:t>03/09/2020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908F12-F219-4E9B-9373-F83C76970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BD3730-01D3-4CF7-B09A-FBA3F1570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4A1A-9D47-4B0D-92B5-BFCB7F7DA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898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6613156-D572-4B40-8AEF-9ACBD29EB9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rgbClr val="1F2228"/>
            </a:fgClr>
            <a:bgClr>
              <a:srgbClr val="1F222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8297F7-B9B5-4206-8830-52FB04B937E3}"/>
              </a:ext>
            </a:extLst>
          </p:cNvPr>
          <p:cNvSpPr txBox="1"/>
          <p:nvPr/>
        </p:nvSpPr>
        <p:spPr>
          <a:xfrm>
            <a:off x="646952" y="2073123"/>
            <a:ext cx="528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Pemrograman Mobile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9A954B-060C-4596-92A3-263031CDF71B}"/>
              </a:ext>
            </a:extLst>
          </p:cNvPr>
          <p:cNvSpPr txBox="1"/>
          <p:nvPr/>
        </p:nvSpPr>
        <p:spPr>
          <a:xfrm>
            <a:off x="646952" y="1143345"/>
            <a:ext cx="21082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6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2020</a:t>
            </a:r>
            <a:endParaRPr lang="en-ID" sz="660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A8A1AF-9A03-462C-AC82-432298962841}"/>
              </a:ext>
            </a:extLst>
          </p:cNvPr>
          <p:cNvSpPr txBox="1"/>
          <p:nvPr/>
        </p:nvSpPr>
        <p:spPr>
          <a:xfrm>
            <a:off x="646952" y="2744129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Dasar pemrograman aplikasi mobile dengan android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16889030-BBD8-44E0-BFEC-FE67A8AE9C0A}"/>
              </a:ext>
            </a:extLst>
          </p:cNvPr>
          <p:cNvSpPr/>
          <p:nvPr/>
        </p:nvSpPr>
        <p:spPr>
          <a:xfrm>
            <a:off x="646952" y="3233555"/>
            <a:ext cx="2358189" cy="517358"/>
          </a:xfrm>
          <a:prstGeom prst="roundRect">
            <a:avLst/>
          </a:prstGeom>
          <a:noFill/>
          <a:ln>
            <a:solidFill>
              <a:srgbClr val="FFE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latin typeface="Lato Light" panose="020F0302020204030203" pitchFamily="34" charset="0"/>
              </a:rPr>
              <a:t>Start Adventure</a:t>
            </a:r>
            <a:endParaRPr lang="en-ID">
              <a:latin typeface="Lato Light" panose="020F0302020204030203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9B29BD8E-FB0E-4C60-B995-45062CCC6ACE}"/>
              </a:ext>
            </a:extLst>
          </p:cNvPr>
          <p:cNvSpPr/>
          <p:nvPr/>
        </p:nvSpPr>
        <p:spPr>
          <a:xfrm>
            <a:off x="-208547" y="481263"/>
            <a:ext cx="12641179" cy="6464969"/>
          </a:xfrm>
          <a:custGeom>
            <a:avLst/>
            <a:gdLst>
              <a:gd name="connsiteX0" fmla="*/ 0 w 12641179"/>
              <a:gd name="connsiteY0" fmla="*/ 6464969 h 6464969"/>
              <a:gd name="connsiteX1" fmla="*/ 3593431 w 12641179"/>
              <a:gd name="connsiteY1" fmla="*/ 4668253 h 6464969"/>
              <a:gd name="connsiteX2" fmla="*/ 6625389 w 12641179"/>
              <a:gd name="connsiteY2" fmla="*/ 5021179 h 6464969"/>
              <a:gd name="connsiteX3" fmla="*/ 8999621 w 12641179"/>
              <a:gd name="connsiteY3" fmla="*/ 3080084 h 6464969"/>
              <a:gd name="connsiteX4" fmla="*/ 10732168 w 12641179"/>
              <a:gd name="connsiteY4" fmla="*/ 2358190 h 6464969"/>
              <a:gd name="connsiteX5" fmla="*/ 11630526 w 12641179"/>
              <a:gd name="connsiteY5" fmla="*/ 866274 h 6464969"/>
              <a:gd name="connsiteX6" fmla="*/ 12384505 w 12641179"/>
              <a:gd name="connsiteY6" fmla="*/ 224590 h 6464969"/>
              <a:gd name="connsiteX7" fmla="*/ 12641179 w 12641179"/>
              <a:gd name="connsiteY7" fmla="*/ 0 h 646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41179" h="6464969">
                <a:moveTo>
                  <a:pt x="0" y="6464969"/>
                </a:moveTo>
                <a:cubicBezTo>
                  <a:pt x="1244600" y="5686927"/>
                  <a:pt x="2489200" y="4908885"/>
                  <a:pt x="3593431" y="4668253"/>
                </a:cubicBezTo>
                <a:cubicBezTo>
                  <a:pt x="4697663" y="4427621"/>
                  <a:pt x="5724357" y="5285874"/>
                  <a:pt x="6625389" y="5021179"/>
                </a:cubicBezTo>
                <a:cubicBezTo>
                  <a:pt x="7526421" y="4756484"/>
                  <a:pt x="8315158" y="3523915"/>
                  <a:pt x="8999621" y="3080084"/>
                </a:cubicBezTo>
                <a:cubicBezTo>
                  <a:pt x="9684084" y="2636253"/>
                  <a:pt x="10293684" y="2727158"/>
                  <a:pt x="10732168" y="2358190"/>
                </a:cubicBezTo>
                <a:cubicBezTo>
                  <a:pt x="11170652" y="1989222"/>
                  <a:pt x="11355137" y="1221874"/>
                  <a:pt x="11630526" y="866274"/>
                </a:cubicBezTo>
                <a:cubicBezTo>
                  <a:pt x="11905916" y="510674"/>
                  <a:pt x="12216063" y="368969"/>
                  <a:pt x="12384505" y="224590"/>
                </a:cubicBezTo>
                <a:cubicBezTo>
                  <a:pt x="12552947" y="80211"/>
                  <a:pt x="12597063" y="40105"/>
                  <a:pt x="12641179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C8833A70-497A-410B-8C19-09A1DD2205A6}"/>
              </a:ext>
            </a:extLst>
          </p:cNvPr>
          <p:cNvSpPr/>
          <p:nvPr/>
        </p:nvSpPr>
        <p:spPr>
          <a:xfrm>
            <a:off x="3684185" y="4993583"/>
            <a:ext cx="156296" cy="156296"/>
          </a:xfrm>
          <a:prstGeom prst="ellipse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FB07BD9-E150-4A8A-88B6-499CE5C4BBFF}"/>
              </a:ext>
            </a:extLst>
          </p:cNvPr>
          <p:cNvSpPr/>
          <p:nvPr/>
        </p:nvSpPr>
        <p:spPr>
          <a:xfrm>
            <a:off x="6033894" y="5432586"/>
            <a:ext cx="156296" cy="156296"/>
          </a:xfrm>
          <a:prstGeom prst="ellipse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3A5B2B0-5911-4D58-BA39-2606111BA298}"/>
              </a:ext>
            </a:extLst>
          </p:cNvPr>
          <p:cNvSpPr/>
          <p:nvPr/>
        </p:nvSpPr>
        <p:spPr>
          <a:xfrm>
            <a:off x="8777074" y="3429000"/>
            <a:ext cx="156296" cy="156296"/>
          </a:xfrm>
          <a:prstGeom prst="ellipse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7EA5050-C12E-4237-AA1F-6B7B1F8D232F}"/>
              </a:ext>
            </a:extLst>
          </p:cNvPr>
          <p:cNvSpPr/>
          <p:nvPr/>
        </p:nvSpPr>
        <p:spPr>
          <a:xfrm>
            <a:off x="10523988" y="2702861"/>
            <a:ext cx="156296" cy="156296"/>
          </a:xfrm>
          <a:prstGeom prst="ellipse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EA8E13AC-504A-4322-9EC1-8C82F250687F}"/>
              </a:ext>
            </a:extLst>
          </p:cNvPr>
          <p:cNvSpPr/>
          <p:nvPr/>
        </p:nvSpPr>
        <p:spPr>
          <a:xfrm>
            <a:off x="12015093" y="680673"/>
            <a:ext cx="156296" cy="156296"/>
          </a:xfrm>
          <a:prstGeom prst="ellipse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3312193-3F3E-4CF0-AA78-A30607D2E7C4}"/>
              </a:ext>
            </a:extLst>
          </p:cNvPr>
          <p:cNvSpPr txBox="1"/>
          <p:nvPr/>
        </p:nvSpPr>
        <p:spPr>
          <a:xfrm>
            <a:off x="3273632" y="4716584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>
                <a:solidFill>
                  <a:srgbClr val="828488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Hello World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B4030CA-BD1B-4DA3-8817-486E3AAB231A}"/>
              </a:ext>
            </a:extLst>
          </p:cNvPr>
          <p:cNvSpPr txBox="1"/>
          <p:nvPr/>
        </p:nvSpPr>
        <p:spPr>
          <a:xfrm>
            <a:off x="5401751" y="5588882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>
                <a:solidFill>
                  <a:srgbClr val="828488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Layout and Widget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6AF48DC-6EEE-4189-8D57-0B655ED7496B}"/>
              </a:ext>
            </a:extLst>
          </p:cNvPr>
          <p:cNvSpPr txBox="1"/>
          <p:nvPr/>
        </p:nvSpPr>
        <p:spPr>
          <a:xfrm>
            <a:off x="8130102" y="3063769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>
                <a:solidFill>
                  <a:srgbClr val="828488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Activity Lifecycle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D0D74CF-5F35-4564-B7F1-BC6ADC72A5CB}"/>
              </a:ext>
            </a:extLst>
          </p:cNvPr>
          <p:cNvSpPr txBox="1"/>
          <p:nvPr/>
        </p:nvSpPr>
        <p:spPr>
          <a:xfrm>
            <a:off x="9054067" y="2288566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>
                <a:solidFill>
                  <a:srgbClr val="828488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Viewmodel and Livedata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00A73543-30DB-4700-B4EB-BACAE7180297}"/>
              </a:ext>
            </a:extLst>
          </p:cNvPr>
          <p:cNvSpPr/>
          <p:nvPr/>
        </p:nvSpPr>
        <p:spPr>
          <a:xfrm>
            <a:off x="697600" y="6228853"/>
            <a:ext cx="156296" cy="156296"/>
          </a:xfrm>
          <a:prstGeom prst="ellipse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62788A1-BB2D-4CCD-8007-7C6F492C6DFA}"/>
              </a:ext>
            </a:extLst>
          </p:cNvPr>
          <p:cNvSpPr txBox="1"/>
          <p:nvPr/>
        </p:nvSpPr>
        <p:spPr>
          <a:xfrm>
            <a:off x="375082" y="6512844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rgbClr val="828488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MIT App Inventor</a:t>
            </a:r>
            <a:endParaRPr lang="id-ID" sz="1200">
              <a:solidFill>
                <a:srgbClr val="828488"/>
              </a:solidFill>
              <a:latin typeface="Lato Light" panose="020F0302020204030203" pitchFamily="34" charset="0"/>
              <a:ea typeface="Roboto Medium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7DEB4B2-3BF9-44F7-95D6-D5056EE4D863}"/>
              </a:ext>
            </a:extLst>
          </p:cNvPr>
          <p:cNvSpPr txBox="1"/>
          <p:nvPr/>
        </p:nvSpPr>
        <p:spPr>
          <a:xfrm>
            <a:off x="10805309" y="399573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>
                <a:solidFill>
                  <a:srgbClr val="828488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Room Persistence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CDF5552F-00FC-48FA-9B5A-4427CC27D155}"/>
              </a:ext>
            </a:extLst>
          </p:cNvPr>
          <p:cNvSpPr/>
          <p:nvPr/>
        </p:nvSpPr>
        <p:spPr>
          <a:xfrm>
            <a:off x="2089856" y="5510734"/>
            <a:ext cx="156296" cy="156296"/>
          </a:xfrm>
          <a:prstGeom prst="ellipse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2E9A540-DE00-4D35-ACA2-2742EC4C094D}"/>
              </a:ext>
            </a:extLst>
          </p:cNvPr>
          <p:cNvSpPr txBox="1"/>
          <p:nvPr/>
        </p:nvSpPr>
        <p:spPr>
          <a:xfrm>
            <a:off x="1571127" y="5903393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rgbClr val="828488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Install dan Hello World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F902866-811B-3140-B609-F401E716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4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0B89A2-53CD-4B08-BF27-F2B53831744D}"/>
              </a:ext>
            </a:extLst>
          </p:cNvPr>
          <p:cNvSpPr/>
          <p:nvPr/>
        </p:nvSpPr>
        <p:spPr>
          <a:xfrm>
            <a:off x="-187879" y="-46526"/>
            <a:ext cx="2694934" cy="6305266"/>
          </a:xfrm>
          <a:custGeom>
            <a:avLst/>
            <a:gdLst>
              <a:gd name="connsiteX0" fmla="*/ 0 w 2694934"/>
              <a:gd name="connsiteY0" fmla="*/ 6305266 h 6305266"/>
              <a:gd name="connsiteX1" fmla="*/ 1583140 w 2694934"/>
              <a:gd name="connsiteY1" fmla="*/ 5240740 h 6305266"/>
              <a:gd name="connsiteX2" fmla="*/ 1965278 w 2694934"/>
              <a:gd name="connsiteY2" fmla="*/ 3330054 h 6305266"/>
              <a:gd name="connsiteX3" fmla="*/ 2688609 w 2694934"/>
              <a:gd name="connsiteY3" fmla="*/ 1282890 h 6305266"/>
              <a:gd name="connsiteX4" fmla="*/ 1514902 w 2694934"/>
              <a:gd name="connsiteY4" fmla="*/ 668740 h 6305266"/>
              <a:gd name="connsiteX5" fmla="*/ 873457 w 2694934"/>
              <a:gd name="connsiteY5" fmla="*/ 0 h 6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934" h="6305266">
                <a:moveTo>
                  <a:pt x="0" y="6305266"/>
                </a:moveTo>
                <a:cubicBezTo>
                  <a:pt x="627797" y="6020937"/>
                  <a:pt x="1255594" y="5736609"/>
                  <a:pt x="1583140" y="5240740"/>
                </a:cubicBezTo>
                <a:cubicBezTo>
                  <a:pt x="1910686" y="4744871"/>
                  <a:pt x="1781033" y="3989696"/>
                  <a:pt x="1965278" y="3330054"/>
                </a:cubicBezTo>
                <a:cubicBezTo>
                  <a:pt x="2149523" y="2670412"/>
                  <a:pt x="2763672" y="1726442"/>
                  <a:pt x="2688609" y="1282890"/>
                </a:cubicBezTo>
                <a:cubicBezTo>
                  <a:pt x="2613546" y="839338"/>
                  <a:pt x="1817427" y="882555"/>
                  <a:pt x="1514902" y="668740"/>
                </a:cubicBezTo>
                <a:cubicBezTo>
                  <a:pt x="1212377" y="454925"/>
                  <a:pt x="1137314" y="97809"/>
                  <a:pt x="873457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3E22AFE2-5715-4A36-AFD2-16A51D16B44E}"/>
              </a:ext>
            </a:extLst>
          </p:cNvPr>
          <p:cNvSpPr/>
          <p:nvPr/>
        </p:nvSpPr>
        <p:spPr>
          <a:xfrm>
            <a:off x="-425413" y="183083"/>
            <a:ext cx="2482302" cy="5527343"/>
          </a:xfrm>
          <a:custGeom>
            <a:avLst/>
            <a:gdLst>
              <a:gd name="connsiteX0" fmla="*/ 0 w 2482302"/>
              <a:gd name="connsiteY0" fmla="*/ 5527343 h 5527343"/>
              <a:gd name="connsiteX1" fmla="*/ 1351128 w 2482302"/>
              <a:gd name="connsiteY1" fmla="*/ 4844955 h 5527343"/>
              <a:gd name="connsiteX2" fmla="*/ 1037230 w 2482302"/>
              <a:gd name="connsiteY2" fmla="*/ 3220871 h 5527343"/>
              <a:gd name="connsiteX3" fmla="*/ 1678675 w 2482302"/>
              <a:gd name="connsiteY3" fmla="*/ 2238232 h 5527343"/>
              <a:gd name="connsiteX4" fmla="*/ 2470245 w 2482302"/>
              <a:gd name="connsiteY4" fmla="*/ 955343 h 5527343"/>
              <a:gd name="connsiteX5" fmla="*/ 1023582 w 2482302"/>
              <a:gd name="connsiteY5" fmla="*/ 1282889 h 5527343"/>
              <a:gd name="connsiteX6" fmla="*/ 723331 w 2482302"/>
              <a:gd name="connsiteY6" fmla="*/ 259307 h 5527343"/>
              <a:gd name="connsiteX7" fmla="*/ 286603 w 2482302"/>
              <a:gd name="connsiteY7" fmla="*/ 0 h 552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302" h="5527343">
                <a:moveTo>
                  <a:pt x="0" y="5527343"/>
                </a:moveTo>
                <a:cubicBezTo>
                  <a:pt x="589128" y="5378355"/>
                  <a:pt x="1178256" y="5229367"/>
                  <a:pt x="1351128" y="4844955"/>
                </a:cubicBezTo>
                <a:cubicBezTo>
                  <a:pt x="1524000" y="4460543"/>
                  <a:pt x="982639" y="3655325"/>
                  <a:pt x="1037230" y="3220871"/>
                </a:cubicBezTo>
                <a:cubicBezTo>
                  <a:pt x="1091821" y="2786417"/>
                  <a:pt x="1439839" y="2615820"/>
                  <a:pt x="1678675" y="2238232"/>
                </a:cubicBezTo>
                <a:cubicBezTo>
                  <a:pt x="1917511" y="1860644"/>
                  <a:pt x="2579427" y="1114567"/>
                  <a:pt x="2470245" y="955343"/>
                </a:cubicBezTo>
                <a:cubicBezTo>
                  <a:pt x="2361063" y="796119"/>
                  <a:pt x="1314734" y="1398895"/>
                  <a:pt x="1023582" y="1282889"/>
                </a:cubicBezTo>
                <a:cubicBezTo>
                  <a:pt x="732430" y="1166883"/>
                  <a:pt x="846161" y="473122"/>
                  <a:pt x="723331" y="259307"/>
                </a:cubicBezTo>
                <a:cubicBezTo>
                  <a:pt x="600501" y="45492"/>
                  <a:pt x="432179" y="22746"/>
                  <a:pt x="28660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C26A3B8-52B0-458A-83C3-3F8CB62A7276}"/>
              </a:ext>
            </a:extLst>
          </p:cNvPr>
          <p:cNvSpPr/>
          <p:nvPr/>
        </p:nvSpPr>
        <p:spPr>
          <a:xfrm>
            <a:off x="-144393" y="359023"/>
            <a:ext cx="710404" cy="4776716"/>
          </a:xfrm>
          <a:custGeom>
            <a:avLst/>
            <a:gdLst>
              <a:gd name="connsiteX0" fmla="*/ 0 w 710404"/>
              <a:gd name="connsiteY0" fmla="*/ 4776716 h 4776716"/>
              <a:gd name="connsiteX1" fmla="*/ 477671 w 710404"/>
              <a:gd name="connsiteY1" fmla="*/ 3698543 h 4776716"/>
              <a:gd name="connsiteX2" fmla="*/ 709683 w 710404"/>
              <a:gd name="connsiteY2" fmla="*/ 1924334 h 4776716"/>
              <a:gd name="connsiteX3" fmla="*/ 409432 w 710404"/>
              <a:gd name="connsiteY3" fmla="*/ 982639 h 4776716"/>
              <a:gd name="connsiteX4" fmla="*/ 395785 w 710404"/>
              <a:gd name="connsiteY4" fmla="*/ 327546 h 4776716"/>
              <a:gd name="connsiteX5" fmla="*/ 163773 w 710404"/>
              <a:gd name="connsiteY5" fmla="*/ 0 h 477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04" h="4776716">
                <a:moveTo>
                  <a:pt x="0" y="4776716"/>
                </a:moveTo>
                <a:cubicBezTo>
                  <a:pt x="179695" y="4475328"/>
                  <a:pt x="359391" y="4173940"/>
                  <a:pt x="477671" y="3698543"/>
                </a:cubicBezTo>
                <a:cubicBezTo>
                  <a:pt x="595952" y="3223146"/>
                  <a:pt x="721056" y="2376985"/>
                  <a:pt x="709683" y="1924334"/>
                </a:cubicBezTo>
                <a:cubicBezTo>
                  <a:pt x="698310" y="1471683"/>
                  <a:pt x="461748" y="1248770"/>
                  <a:pt x="409432" y="982639"/>
                </a:cubicBezTo>
                <a:cubicBezTo>
                  <a:pt x="357116" y="716508"/>
                  <a:pt x="436728" y="491319"/>
                  <a:pt x="395785" y="327546"/>
                </a:cubicBezTo>
                <a:cubicBezTo>
                  <a:pt x="354842" y="163773"/>
                  <a:pt x="261582" y="36394"/>
                  <a:pt x="16377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2027421" y="2367171"/>
            <a:ext cx="813716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6600" spc="300">
                <a:solidFill>
                  <a:srgbClr val="FFE91C"/>
                </a:solidFill>
                <a:latin typeface="Montserrat Black" panose="00000A00000000000000" pitchFamily="2" charset="0"/>
              </a:rPr>
              <a:t>SELF</a:t>
            </a:r>
            <a:r>
              <a:rPr lang="id-ID" sz="6600" spc="300">
                <a:solidFill>
                  <a:srgbClr val="FFFFFF"/>
                </a:solidFill>
                <a:latin typeface="Montserrat Black" panose="00000A00000000000000" pitchFamily="2" charset="0"/>
              </a:rPr>
              <a:t> LEARNING </a:t>
            </a:r>
          </a:p>
          <a:p>
            <a:pPr algn="ctr"/>
            <a:r>
              <a:rPr lang="id-ID" sz="6600" spc="300">
                <a:solidFill>
                  <a:srgbClr val="FFFFFF"/>
                </a:solidFill>
                <a:latin typeface="Montserrat Black" panose="00000A00000000000000" pitchFamily="2" charset="0"/>
              </a:rPr>
              <a:t>MATERIALS</a:t>
            </a:r>
            <a:endParaRPr lang="en-ID" sz="6600" spc="300">
              <a:solidFill>
                <a:srgbClr val="FFFFFF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6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265366" y="334746"/>
            <a:ext cx="52068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600" spc="300">
                <a:solidFill>
                  <a:srgbClr val="FFFF00"/>
                </a:solidFill>
                <a:latin typeface="Montserrat Black" panose="00000A00000000000000" pitchFamily="2" charset="0"/>
              </a:rPr>
              <a:t>SELF </a:t>
            </a:r>
          </a:p>
          <a:p>
            <a:r>
              <a:rPr lang="id-ID" sz="6600" spc="300">
                <a:solidFill>
                  <a:schemeClr val="bg1"/>
                </a:solidFill>
                <a:latin typeface="Montserrat Black" panose="00000A00000000000000" pitchFamily="2" charset="0"/>
              </a:rPr>
              <a:t>LEARNING</a:t>
            </a:r>
            <a:endParaRPr lang="en-ID" sz="6600" spc="30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2A2BD682-65DF-2248-9B7A-2D08614CE91E}"/>
              </a:ext>
            </a:extLst>
          </p:cNvPr>
          <p:cNvSpPr/>
          <p:nvPr/>
        </p:nvSpPr>
        <p:spPr>
          <a:xfrm>
            <a:off x="3908786" y="2473829"/>
            <a:ext cx="3330222" cy="1998133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google-play-png-logo-3784.png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5F600DC9-3E3A-BC4B-B116-531ADD67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99" y="1899597"/>
            <a:ext cx="3146595" cy="314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xmlns="" id="{CE20DD3B-BAB7-4241-B271-1280A873CEDC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 flipV="1">
            <a:off x="1791550" y="3428999"/>
            <a:ext cx="2229625" cy="1153598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B8954FD-80D4-6542-9A9B-46692075613D}"/>
              </a:ext>
            </a:extLst>
          </p:cNvPr>
          <p:cNvSpPr txBox="1"/>
          <p:nvPr/>
        </p:nvSpPr>
        <p:spPr>
          <a:xfrm>
            <a:off x="901722" y="4582597"/>
            <a:ext cx="177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Platform Belajar</a:t>
            </a:r>
          </a:p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 Programming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B5DA9B8-FEF2-6941-952E-B83A645E1AC8}"/>
              </a:ext>
            </a:extLst>
          </p:cNvPr>
          <p:cNvSpPr txBox="1"/>
          <p:nvPr/>
        </p:nvSpPr>
        <p:spPr>
          <a:xfrm>
            <a:off x="4202533" y="562042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Bahasa Indonesia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xmlns="" id="{84604223-9755-C94B-9BE0-13CDC29C5985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4779247" y="4825772"/>
            <a:ext cx="1164673" cy="424631"/>
          </a:xfrm>
          <a:prstGeom prst="curvedConnector3">
            <a:avLst>
              <a:gd name="adj1" fmla="val 5000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66DDFB5-EF06-0543-B381-09C772371F51}"/>
              </a:ext>
            </a:extLst>
          </p:cNvPr>
          <p:cNvSpPr txBox="1"/>
          <p:nvPr/>
        </p:nvSpPr>
        <p:spPr>
          <a:xfrm>
            <a:off x="8094911" y="4709284"/>
            <a:ext cx="19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Ada Challengenya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xmlns="" id="{3333A7D5-0112-0640-97CE-2966E4060ABD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>
            <a:off x="7239008" y="3472896"/>
            <a:ext cx="1831651" cy="1236388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9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265366" y="334746"/>
            <a:ext cx="52068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600" spc="300">
                <a:solidFill>
                  <a:srgbClr val="FFFF00"/>
                </a:solidFill>
                <a:latin typeface="Montserrat Black" panose="00000A00000000000000" pitchFamily="2" charset="0"/>
              </a:rPr>
              <a:t>SELF </a:t>
            </a:r>
          </a:p>
          <a:p>
            <a:r>
              <a:rPr lang="id-ID" sz="6600" spc="300">
                <a:solidFill>
                  <a:schemeClr val="bg1"/>
                </a:solidFill>
                <a:latin typeface="Montserrat Black" panose="00000A00000000000000" pitchFamily="2" charset="0"/>
              </a:rPr>
              <a:t>LEARNING</a:t>
            </a:r>
            <a:endParaRPr lang="en-ID" sz="6600" spc="30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2A2BD682-65DF-2248-9B7A-2D08614CE91E}"/>
              </a:ext>
            </a:extLst>
          </p:cNvPr>
          <p:cNvSpPr/>
          <p:nvPr/>
        </p:nvSpPr>
        <p:spPr>
          <a:xfrm>
            <a:off x="3462267" y="2747381"/>
            <a:ext cx="4559999" cy="1153599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google-play-png-logo-3784.png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xmlns="" id="{CE20DD3B-BAB7-4241-B271-1280A873CEDC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 flipV="1">
            <a:off x="1791550" y="3428999"/>
            <a:ext cx="2229625" cy="1153598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B8954FD-80D4-6542-9A9B-46692075613D}"/>
              </a:ext>
            </a:extLst>
          </p:cNvPr>
          <p:cNvSpPr txBox="1"/>
          <p:nvPr/>
        </p:nvSpPr>
        <p:spPr>
          <a:xfrm>
            <a:off x="901722" y="4582597"/>
            <a:ext cx="177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Platform Belajar</a:t>
            </a:r>
          </a:p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 Programming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B5DA9B8-FEF2-6941-952E-B83A645E1AC8}"/>
              </a:ext>
            </a:extLst>
          </p:cNvPr>
          <p:cNvSpPr txBox="1"/>
          <p:nvPr/>
        </p:nvSpPr>
        <p:spPr>
          <a:xfrm>
            <a:off x="4343598" y="562042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Bahasa Inggris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xmlns="" id="{84604223-9755-C94B-9BE0-13CDC29C5985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 rot="5400000">
            <a:off x="4586046" y="4464203"/>
            <a:ext cx="1719444" cy="592999"/>
          </a:xfrm>
          <a:prstGeom prst="curvedConnector3">
            <a:avLst>
              <a:gd name="adj1" fmla="val 5000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66DDFB5-EF06-0543-B381-09C772371F51}"/>
              </a:ext>
            </a:extLst>
          </p:cNvPr>
          <p:cNvSpPr txBox="1"/>
          <p:nvPr/>
        </p:nvSpPr>
        <p:spPr>
          <a:xfrm>
            <a:off x="7929164" y="4709284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Supported By Google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xmlns="" id="{3333A7D5-0112-0640-97CE-2966E4060ABD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>
            <a:off x="8022266" y="3324181"/>
            <a:ext cx="1048397" cy="1385103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F17B612-5DE6-3F4B-A97C-B6A565866A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59" y="2988537"/>
            <a:ext cx="3975807" cy="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2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0B89A2-53CD-4B08-BF27-F2B53831744D}"/>
              </a:ext>
            </a:extLst>
          </p:cNvPr>
          <p:cNvSpPr/>
          <p:nvPr/>
        </p:nvSpPr>
        <p:spPr>
          <a:xfrm>
            <a:off x="-187879" y="-46526"/>
            <a:ext cx="2694934" cy="6305266"/>
          </a:xfrm>
          <a:custGeom>
            <a:avLst/>
            <a:gdLst>
              <a:gd name="connsiteX0" fmla="*/ 0 w 2694934"/>
              <a:gd name="connsiteY0" fmla="*/ 6305266 h 6305266"/>
              <a:gd name="connsiteX1" fmla="*/ 1583140 w 2694934"/>
              <a:gd name="connsiteY1" fmla="*/ 5240740 h 6305266"/>
              <a:gd name="connsiteX2" fmla="*/ 1965278 w 2694934"/>
              <a:gd name="connsiteY2" fmla="*/ 3330054 h 6305266"/>
              <a:gd name="connsiteX3" fmla="*/ 2688609 w 2694934"/>
              <a:gd name="connsiteY3" fmla="*/ 1282890 h 6305266"/>
              <a:gd name="connsiteX4" fmla="*/ 1514902 w 2694934"/>
              <a:gd name="connsiteY4" fmla="*/ 668740 h 6305266"/>
              <a:gd name="connsiteX5" fmla="*/ 873457 w 2694934"/>
              <a:gd name="connsiteY5" fmla="*/ 0 h 6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934" h="6305266">
                <a:moveTo>
                  <a:pt x="0" y="6305266"/>
                </a:moveTo>
                <a:cubicBezTo>
                  <a:pt x="627797" y="6020937"/>
                  <a:pt x="1255594" y="5736609"/>
                  <a:pt x="1583140" y="5240740"/>
                </a:cubicBezTo>
                <a:cubicBezTo>
                  <a:pt x="1910686" y="4744871"/>
                  <a:pt x="1781033" y="3989696"/>
                  <a:pt x="1965278" y="3330054"/>
                </a:cubicBezTo>
                <a:cubicBezTo>
                  <a:pt x="2149523" y="2670412"/>
                  <a:pt x="2763672" y="1726442"/>
                  <a:pt x="2688609" y="1282890"/>
                </a:cubicBezTo>
                <a:cubicBezTo>
                  <a:pt x="2613546" y="839338"/>
                  <a:pt x="1817427" y="882555"/>
                  <a:pt x="1514902" y="668740"/>
                </a:cubicBezTo>
                <a:cubicBezTo>
                  <a:pt x="1212377" y="454925"/>
                  <a:pt x="1137314" y="97809"/>
                  <a:pt x="873457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3E22AFE2-5715-4A36-AFD2-16A51D16B44E}"/>
              </a:ext>
            </a:extLst>
          </p:cNvPr>
          <p:cNvSpPr/>
          <p:nvPr/>
        </p:nvSpPr>
        <p:spPr>
          <a:xfrm>
            <a:off x="-425413" y="183083"/>
            <a:ext cx="2482302" cy="5527343"/>
          </a:xfrm>
          <a:custGeom>
            <a:avLst/>
            <a:gdLst>
              <a:gd name="connsiteX0" fmla="*/ 0 w 2482302"/>
              <a:gd name="connsiteY0" fmla="*/ 5527343 h 5527343"/>
              <a:gd name="connsiteX1" fmla="*/ 1351128 w 2482302"/>
              <a:gd name="connsiteY1" fmla="*/ 4844955 h 5527343"/>
              <a:gd name="connsiteX2" fmla="*/ 1037230 w 2482302"/>
              <a:gd name="connsiteY2" fmla="*/ 3220871 h 5527343"/>
              <a:gd name="connsiteX3" fmla="*/ 1678675 w 2482302"/>
              <a:gd name="connsiteY3" fmla="*/ 2238232 h 5527343"/>
              <a:gd name="connsiteX4" fmla="*/ 2470245 w 2482302"/>
              <a:gd name="connsiteY4" fmla="*/ 955343 h 5527343"/>
              <a:gd name="connsiteX5" fmla="*/ 1023582 w 2482302"/>
              <a:gd name="connsiteY5" fmla="*/ 1282889 h 5527343"/>
              <a:gd name="connsiteX6" fmla="*/ 723331 w 2482302"/>
              <a:gd name="connsiteY6" fmla="*/ 259307 h 5527343"/>
              <a:gd name="connsiteX7" fmla="*/ 286603 w 2482302"/>
              <a:gd name="connsiteY7" fmla="*/ 0 h 552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302" h="5527343">
                <a:moveTo>
                  <a:pt x="0" y="5527343"/>
                </a:moveTo>
                <a:cubicBezTo>
                  <a:pt x="589128" y="5378355"/>
                  <a:pt x="1178256" y="5229367"/>
                  <a:pt x="1351128" y="4844955"/>
                </a:cubicBezTo>
                <a:cubicBezTo>
                  <a:pt x="1524000" y="4460543"/>
                  <a:pt x="982639" y="3655325"/>
                  <a:pt x="1037230" y="3220871"/>
                </a:cubicBezTo>
                <a:cubicBezTo>
                  <a:pt x="1091821" y="2786417"/>
                  <a:pt x="1439839" y="2615820"/>
                  <a:pt x="1678675" y="2238232"/>
                </a:cubicBezTo>
                <a:cubicBezTo>
                  <a:pt x="1917511" y="1860644"/>
                  <a:pt x="2579427" y="1114567"/>
                  <a:pt x="2470245" y="955343"/>
                </a:cubicBezTo>
                <a:cubicBezTo>
                  <a:pt x="2361063" y="796119"/>
                  <a:pt x="1314734" y="1398895"/>
                  <a:pt x="1023582" y="1282889"/>
                </a:cubicBezTo>
                <a:cubicBezTo>
                  <a:pt x="732430" y="1166883"/>
                  <a:pt x="846161" y="473122"/>
                  <a:pt x="723331" y="259307"/>
                </a:cubicBezTo>
                <a:cubicBezTo>
                  <a:pt x="600501" y="45492"/>
                  <a:pt x="432179" y="22746"/>
                  <a:pt x="28660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C26A3B8-52B0-458A-83C3-3F8CB62A7276}"/>
              </a:ext>
            </a:extLst>
          </p:cNvPr>
          <p:cNvSpPr/>
          <p:nvPr/>
        </p:nvSpPr>
        <p:spPr>
          <a:xfrm>
            <a:off x="-144393" y="359023"/>
            <a:ext cx="710404" cy="4776716"/>
          </a:xfrm>
          <a:custGeom>
            <a:avLst/>
            <a:gdLst>
              <a:gd name="connsiteX0" fmla="*/ 0 w 710404"/>
              <a:gd name="connsiteY0" fmla="*/ 4776716 h 4776716"/>
              <a:gd name="connsiteX1" fmla="*/ 477671 w 710404"/>
              <a:gd name="connsiteY1" fmla="*/ 3698543 h 4776716"/>
              <a:gd name="connsiteX2" fmla="*/ 709683 w 710404"/>
              <a:gd name="connsiteY2" fmla="*/ 1924334 h 4776716"/>
              <a:gd name="connsiteX3" fmla="*/ 409432 w 710404"/>
              <a:gd name="connsiteY3" fmla="*/ 982639 h 4776716"/>
              <a:gd name="connsiteX4" fmla="*/ 395785 w 710404"/>
              <a:gd name="connsiteY4" fmla="*/ 327546 h 4776716"/>
              <a:gd name="connsiteX5" fmla="*/ 163773 w 710404"/>
              <a:gd name="connsiteY5" fmla="*/ 0 h 477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04" h="4776716">
                <a:moveTo>
                  <a:pt x="0" y="4776716"/>
                </a:moveTo>
                <a:cubicBezTo>
                  <a:pt x="179695" y="4475328"/>
                  <a:pt x="359391" y="4173940"/>
                  <a:pt x="477671" y="3698543"/>
                </a:cubicBezTo>
                <a:cubicBezTo>
                  <a:pt x="595952" y="3223146"/>
                  <a:pt x="721056" y="2376985"/>
                  <a:pt x="709683" y="1924334"/>
                </a:cubicBezTo>
                <a:cubicBezTo>
                  <a:pt x="698310" y="1471683"/>
                  <a:pt x="461748" y="1248770"/>
                  <a:pt x="409432" y="982639"/>
                </a:cubicBezTo>
                <a:cubicBezTo>
                  <a:pt x="357116" y="716508"/>
                  <a:pt x="436728" y="491319"/>
                  <a:pt x="395785" y="327546"/>
                </a:cubicBezTo>
                <a:cubicBezTo>
                  <a:pt x="354842" y="163773"/>
                  <a:pt x="261582" y="36394"/>
                  <a:pt x="16377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1835062" y="2875002"/>
            <a:ext cx="85218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6600" spc="300" dirty="0">
                <a:solidFill>
                  <a:srgbClr val="FFE91C"/>
                </a:solidFill>
                <a:latin typeface="Montserrat Black" panose="00000A00000000000000" pitchFamily="2" charset="0"/>
              </a:rPr>
              <a:t>COMPUTER</a:t>
            </a:r>
            <a:r>
              <a:rPr lang="id-ID" sz="6600" spc="300" dirty="0">
                <a:solidFill>
                  <a:srgbClr val="FFFFFF"/>
                </a:solidFill>
                <a:latin typeface="Montserrat Black" panose="00000A00000000000000" pitchFamily="2" charset="0"/>
              </a:rPr>
              <a:t> SPEC</a:t>
            </a:r>
            <a:endParaRPr lang="en-ID" sz="6600" spc="300" dirty="0">
              <a:solidFill>
                <a:srgbClr val="FFFFFF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4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661256" y="453118"/>
            <a:ext cx="56925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600" spc="300" dirty="0">
                <a:solidFill>
                  <a:srgbClr val="FFE91C"/>
                </a:solidFill>
                <a:latin typeface="Montserrat Black" panose="00000A00000000000000" pitchFamily="2" charset="0"/>
              </a:rPr>
              <a:t>COMPUTER</a:t>
            </a:r>
            <a:endParaRPr lang="id-ID" sz="6600" spc="300" dirty="0">
              <a:solidFill>
                <a:srgbClr val="FFFFFF"/>
              </a:solidFill>
              <a:latin typeface="Montserrat Black" panose="00000A00000000000000" pitchFamily="2" charset="0"/>
            </a:endParaRPr>
          </a:p>
          <a:p>
            <a:r>
              <a:rPr lang="id-ID" sz="6600" spc="300" dirty="0">
                <a:solidFill>
                  <a:srgbClr val="FFFFFF"/>
                </a:solidFill>
                <a:latin typeface="Montserrat Black" panose="00000A00000000000000" pitchFamily="2" charset="0"/>
              </a:rPr>
              <a:t>SPEC</a:t>
            </a:r>
            <a:endParaRPr lang="en-ID" sz="6600" spc="300" dirty="0">
              <a:solidFill>
                <a:srgbClr val="FFFFFF"/>
              </a:solidFill>
              <a:latin typeface="Montserrat Black" panose="00000A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8988D86-D120-491B-AA61-7FD3600638A4}"/>
              </a:ext>
            </a:extLst>
          </p:cNvPr>
          <p:cNvGrpSpPr/>
          <p:nvPr/>
        </p:nvGrpSpPr>
        <p:grpSpPr>
          <a:xfrm>
            <a:off x="898763" y="2551927"/>
            <a:ext cx="8986668" cy="3292963"/>
            <a:chOff x="-4370483" y="2757977"/>
            <a:chExt cx="8986668" cy="32929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E0BA75A-EC83-4C86-93C4-187E1A6F8A60}"/>
                </a:ext>
              </a:extLst>
            </p:cNvPr>
            <p:cNvSpPr txBox="1"/>
            <p:nvPr/>
          </p:nvSpPr>
          <p:spPr>
            <a:xfrm>
              <a:off x="2196933" y="2757977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>
                  <a:solidFill>
                    <a:schemeClr val="bg1"/>
                  </a:solidFill>
                  <a:latin typeface="Lato Light" panose="020F0302020204030203" pitchFamily="34" charset="0"/>
                  <a:ea typeface="Roboto Medium" panose="02000000000000000000" pitchFamily="2" charset="0"/>
                </a:rPr>
                <a:t>SSD (Solid State Drive)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5BFC1EB-A334-4547-8E1F-9337ABC715F8}"/>
                </a:ext>
              </a:extLst>
            </p:cNvPr>
            <p:cNvSpPr txBox="1"/>
            <p:nvPr/>
          </p:nvSpPr>
          <p:spPr>
            <a:xfrm>
              <a:off x="2196933" y="3250173"/>
              <a:ext cx="2153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dirty="0" smtClean="0">
                  <a:solidFill>
                    <a:schemeClr val="bg1">
                      <a:lumMod val="85000"/>
                    </a:schemeClr>
                  </a:solidFill>
                  <a:latin typeface="Lato Light" panose="020F0302020204030203" pitchFamily="34" charset="0"/>
                  <a:ea typeface="Roboto Medium" panose="02000000000000000000" pitchFamily="2" charset="0"/>
                </a:rPr>
                <a:t>Bagian paling penting</a:t>
              </a:r>
              <a:endParaRPr lang="id-ID" sz="1600" dirty="0">
                <a:solidFill>
                  <a:schemeClr val="bg1">
                    <a:lumMod val="85000"/>
                  </a:schemeClr>
                </a:solidFill>
                <a:latin typeface="Lato Light" panose="020F0302020204030203" pitchFamily="34" charset="0"/>
                <a:ea typeface="Roboto Medium" panose="020000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9498DAD-52D7-4815-8503-B3F980C23BD8}"/>
                </a:ext>
              </a:extLst>
            </p:cNvPr>
            <p:cNvSpPr txBox="1"/>
            <p:nvPr/>
          </p:nvSpPr>
          <p:spPr>
            <a:xfrm>
              <a:off x="-4355912" y="2757977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>
                  <a:solidFill>
                    <a:schemeClr val="bg1"/>
                  </a:solidFill>
                  <a:latin typeface="Lato Light" panose="020F0302020204030203" pitchFamily="34" charset="0"/>
                  <a:ea typeface="Roboto Medium" panose="02000000000000000000" pitchFamily="2" charset="0"/>
                </a:rPr>
                <a:t>Minimum Spec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7C90A77-CC0A-4F00-8864-2F253C554835}"/>
                </a:ext>
              </a:extLst>
            </p:cNvPr>
            <p:cNvSpPr txBox="1"/>
            <p:nvPr/>
          </p:nvSpPr>
          <p:spPr>
            <a:xfrm>
              <a:off x="-4370483" y="3250173"/>
              <a:ext cx="47420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>
                      <a:lumMod val="85000"/>
                    </a:schemeClr>
                  </a:solidFill>
                  <a:latin typeface="Lato Light" panose="020F0302020204030203" pitchFamily="34" charset="0"/>
                </a:rPr>
                <a:t>Microsoft® Windows® 7/8/10 (32- or 64-bit)</a:t>
              </a:r>
            </a:p>
            <a:p>
              <a:r>
                <a:rPr lang="en-ID" sz="1600" dirty="0">
                  <a:solidFill>
                    <a:schemeClr val="bg1">
                      <a:lumMod val="85000"/>
                    </a:schemeClr>
                  </a:solidFill>
                  <a:latin typeface="Lato Light" panose="020F0302020204030203" pitchFamily="34" charset="0"/>
                </a:rPr>
                <a:t>3 GB RAM minimum, 8 GB RAM recommended; </a:t>
              </a:r>
              <a:endParaRPr lang="id-ID" sz="1600" dirty="0">
                <a:solidFill>
                  <a:schemeClr val="bg1">
                    <a:lumMod val="85000"/>
                  </a:schemeClr>
                </a:solidFill>
                <a:latin typeface="Lato Light" panose="020F0302020204030203" pitchFamily="34" charset="0"/>
              </a:endParaRPr>
            </a:p>
            <a:p>
              <a:r>
                <a:rPr lang="en-ID" sz="1600" dirty="0">
                  <a:solidFill>
                    <a:schemeClr val="bg1">
                      <a:lumMod val="85000"/>
                    </a:schemeClr>
                  </a:solidFill>
                  <a:latin typeface="Lato Light" panose="020F0302020204030203" pitchFamily="34" charset="0"/>
                </a:rPr>
                <a:t>plus 1 GB for the Android Emulator</a:t>
              </a:r>
            </a:p>
            <a:p>
              <a:endParaRPr lang="id-ID" sz="1600" dirty="0">
                <a:solidFill>
                  <a:schemeClr val="bg1">
                    <a:lumMod val="85000"/>
                  </a:schemeClr>
                </a:solidFill>
                <a:latin typeface="Lato Light" panose="020F0302020204030203" pitchFamily="34" charset="0"/>
              </a:endParaRPr>
            </a:p>
            <a:p>
              <a:r>
                <a:rPr lang="en-ID" sz="1600" dirty="0">
                  <a:solidFill>
                    <a:schemeClr val="bg1">
                      <a:lumMod val="85000"/>
                    </a:schemeClr>
                  </a:solidFill>
                  <a:latin typeface="Lato Light" panose="020F0302020204030203" pitchFamily="34" charset="0"/>
                </a:rPr>
                <a:t>2 GB of available disk space minimum,</a:t>
              </a:r>
              <a:br>
                <a:rPr lang="en-ID" sz="1600" dirty="0">
                  <a:solidFill>
                    <a:schemeClr val="bg1">
                      <a:lumMod val="85000"/>
                    </a:schemeClr>
                  </a:solidFill>
                  <a:latin typeface="Lato Light" panose="020F0302020204030203" pitchFamily="34" charset="0"/>
                </a:rPr>
              </a:br>
              <a:endParaRPr lang="id-ID" sz="1600" dirty="0">
                <a:solidFill>
                  <a:schemeClr val="bg1">
                    <a:lumMod val="85000"/>
                  </a:schemeClr>
                </a:solidFill>
                <a:latin typeface="Lato Light" panose="020F0302020204030203" pitchFamily="34" charset="0"/>
              </a:endParaRPr>
            </a:p>
            <a:p>
              <a:r>
                <a:rPr lang="en-ID" sz="1600" dirty="0">
                  <a:solidFill>
                    <a:schemeClr val="bg1">
                      <a:lumMod val="85000"/>
                    </a:schemeClr>
                  </a:solidFill>
                  <a:latin typeface="Lato Light" panose="020F0302020204030203" pitchFamily="34" charset="0"/>
                </a:rPr>
                <a:t>4 GB Recommended (500 MB for IDE +</a:t>
              </a:r>
              <a:endParaRPr lang="id-ID" sz="1600" dirty="0">
                <a:solidFill>
                  <a:schemeClr val="bg1">
                    <a:lumMod val="85000"/>
                  </a:schemeClr>
                </a:solidFill>
                <a:latin typeface="Lato Light" panose="020F0302020204030203" pitchFamily="34" charset="0"/>
              </a:endParaRPr>
            </a:p>
            <a:p>
              <a:endParaRPr lang="id-ID" sz="1600" dirty="0">
                <a:solidFill>
                  <a:schemeClr val="bg1">
                    <a:lumMod val="85000"/>
                  </a:schemeClr>
                </a:solidFill>
                <a:latin typeface="Lato Light" panose="020F0302020204030203" pitchFamily="34" charset="0"/>
              </a:endParaRPr>
            </a:p>
            <a:p>
              <a:r>
                <a:rPr lang="en-ID" sz="1600" dirty="0">
                  <a:solidFill>
                    <a:schemeClr val="bg1">
                      <a:lumMod val="85000"/>
                    </a:schemeClr>
                  </a:solidFill>
                  <a:latin typeface="Lato Light" panose="020F0302020204030203" pitchFamily="34" charset="0"/>
                </a:rPr>
                <a:t>1.5 GB for Android SDK and emulator system image)</a:t>
              </a:r>
            </a:p>
            <a:p>
              <a:endParaRPr lang="id-ID" sz="1600" dirty="0">
                <a:solidFill>
                  <a:schemeClr val="bg1">
                    <a:lumMod val="85000"/>
                  </a:schemeClr>
                </a:solidFill>
                <a:latin typeface="Lato Light" panose="020F0302020204030203" pitchFamily="34" charset="0"/>
              </a:endParaRPr>
            </a:p>
            <a:p>
              <a:r>
                <a:rPr lang="en-ID" sz="1600" dirty="0">
                  <a:solidFill>
                    <a:schemeClr val="bg1">
                      <a:lumMod val="85000"/>
                    </a:schemeClr>
                  </a:solidFill>
                  <a:latin typeface="Lato Light" panose="020F0302020204030203" pitchFamily="34" charset="0"/>
                </a:rPr>
                <a:t>1280 x 800 minimum screen resolution</a:t>
              </a:r>
              <a:endParaRPr lang="id-ID" sz="1600" dirty="0">
                <a:solidFill>
                  <a:schemeClr val="bg1">
                    <a:lumMod val="85000"/>
                  </a:schemeClr>
                </a:solidFill>
                <a:latin typeface="Lato Light" panose="020F0302020204030203" pitchFamily="34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B2D3CA-8D8A-4A90-922D-BED8FA2D0AAA}"/>
              </a:ext>
            </a:extLst>
          </p:cNvPr>
          <p:cNvSpPr/>
          <p:nvPr/>
        </p:nvSpPr>
        <p:spPr>
          <a:xfrm>
            <a:off x="7239418" y="3957812"/>
            <a:ext cx="3936797" cy="584775"/>
          </a:xfrm>
          <a:prstGeom prst="rect">
            <a:avLst/>
          </a:prstGeom>
          <a:solidFill>
            <a:srgbClr val="FFE9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solidFill>
                  <a:srgbClr val="1F2228"/>
                </a:solidFill>
                <a:latin typeface="Lato Black" panose="020F0A02020204030203" pitchFamily="34" charset="0"/>
              </a:rPr>
              <a:t>No Potato PC Allowed        &gt;&gt;</a:t>
            </a:r>
            <a:endParaRPr lang="en-ID" sz="1600" dirty="0">
              <a:solidFill>
                <a:srgbClr val="1F2228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0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xmlns="" id="{FE2DE45D-39BF-4DC0-8017-32CB26AE4351}"/>
              </a:ext>
            </a:extLst>
          </p:cNvPr>
          <p:cNvCxnSpPr>
            <a:stCxn id="23" idx="2"/>
            <a:endCxn id="36" idx="1"/>
          </p:cNvCxnSpPr>
          <p:nvPr/>
        </p:nvCxnSpPr>
        <p:spPr>
          <a:xfrm rot="16200000" flipH="1">
            <a:off x="6033773" y="695746"/>
            <a:ext cx="2316644" cy="4712180"/>
          </a:xfrm>
          <a:prstGeom prst="curvedConnector2">
            <a:avLst/>
          </a:prstGeom>
          <a:ln>
            <a:solidFill>
              <a:srgbClr val="82848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0B89A2-53CD-4B08-BF27-F2B53831744D}"/>
              </a:ext>
            </a:extLst>
          </p:cNvPr>
          <p:cNvSpPr/>
          <p:nvPr/>
        </p:nvSpPr>
        <p:spPr>
          <a:xfrm>
            <a:off x="-187879" y="-46526"/>
            <a:ext cx="2694934" cy="6305266"/>
          </a:xfrm>
          <a:custGeom>
            <a:avLst/>
            <a:gdLst>
              <a:gd name="connsiteX0" fmla="*/ 0 w 2694934"/>
              <a:gd name="connsiteY0" fmla="*/ 6305266 h 6305266"/>
              <a:gd name="connsiteX1" fmla="*/ 1583140 w 2694934"/>
              <a:gd name="connsiteY1" fmla="*/ 5240740 h 6305266"/>
              <a:gd name="connsiteX2" fmla="*/ 1965278 w 2694934"/>
              <a:gd name="connsiteY2" fmla="*/ 3330054 h 6305266"/>
              <a:gd name="connsiteX3" fmla="*/ 2688609 w 2694934"/>
              <a:gd name="connsiteY3" fmla="*/ 1282890 h 6305266"/>
              <a:gd name="connsiteX4" fmla="*/ 1514902 w 2694934"/>
              <a:gd name="connsiteY4" fmla="*/ 668740 h 6305266"/>
              <a:gd name="connsiteX5" fmla="*/ 873457 w 2694934"/>
              <a:gd name="connsiteY5" fmla="*/ 0 h 6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934" h="6305266">
                <a:moveTo>
                  <a:pt x="0" y="6305266"/>
                </a:moveTo>
                <a:cubicBezTo>
                  <a:pt x="627797" y="6020937"/>
                  <a:pt x="1255594" y="5736609"/>
                  <a:pt x="1583140" y="5240740"/>
                </a:cubicBezTo>
                <a:cubicBezTo>
                  <a:pt x="1910686" y="4744871"/>
                  <a:pt x="1781033" y="3989696"/>
                  <a:pt x="1965278" y="3330054"/>
                </a:cubicBezTo>
                <a:cubicBezTo>
                  <a:pt x="2149523" y="2670412"/>
                  <a:pt x="2763672" y="1726442"/>
                  <a:pt x="2688609" y="1282890"/>
                </a:cubicBezTo>
                <a:cubicBezTo>
                  <a:pt x="2613546" y="839338"/>
                  <a:pt x="1817427" y="882555"/>
                  <a:pt x="1514902" y="668740"/>
                </a:cubicBezTo>
                <a:cubicBezTo>
                  <a:pt x="1212377" y="454925"/>
                  <a:pt x="1137314" y="97809"/>
                  <a:pt x="873457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3E22AFE2-5715-4A36-AFD2-16A51D16B44E}"/>
              </a:ext>
            </a:extLst>
          </p:cNvPr>
          <p:cNvSpPr/>
          <p:nvPr/>
        </p:nvSpPr>
        <p:spPr>
          <a:xfrm>
            <a:off x="-425413" y="183083"/>
            <a:ext cx="2482302" cy="5527343"/>
          </a:xfrm>
          <a:custGeom>
            <a:avLst/>
            <a:gdLst>
              <a:gd name="connsiteX0" fmla="*/ 0 w 2482302"/>
              <a:gd name="connsiteY0" fmla="*/ 5527343 h 5527343"/>
              <a:gd name="connsiteX1" fmla="*/ 1351128 w 2482302"/>
              <a:gd name="connsiteY1" fmla="*/ 4844955 h 5527343"/>
              <a:gd name="connsiteX2" fmla="*/ 1037230 w 2482302"/>
              <a:gd name="connsiteY2" fmla="*/ 3220871 h 5527343"/>
              <a:gd name="connsiteX3" fmla="*/ 1678675 w 2482302"/>
              <a:gd name="connsiteY3" fmla="*/ 2238232 h 5527343"/>
              <a:gd name="connsiteX4" fmla="*/ 2470245 w 2482302"/>
              <a:gd name="connsiteY4" fmla="*/ 955343 h 5527343"/>
              <a:gd name="connsiteX5" fmla="*/ 1023582 w 2482302"/>
              <a:gd name="connsiteY5" fmla="*/ 1282889 h 5527343"/>
              <a:gd name="connsiteX6" fmla="*/ 723331 w 2482302"/>
              <a:gd name="connsiteY6" fmla="*/ 259307 h 5527343"/>
              <a:gd name="connsiteX7" fmla="*/ 286603 w 2482302"/>
              <a:gd name="connsiteY7" fmla="*/ 0 h 552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302" h="5527343">
                <a:moveTo>
                  <a:pt x="0" y="5527343"/>
                </a:moveTo>
                <a:cubicBezTo>
                  <a:pt x="589128" y="5378355"/>
                  <a:pt x="1178256" y="5229367"/>
                  <a:pt x="1351128" y="4844955"/>
                </a:cubicBezTo>
                <a:cubicBezTo>
                  <a:pt x="1524000" y="4460543"/>
                  <a:pt x="982639" y="3655325"/>
                  <a:pt x="1037230" y="3220871"/>
                </a:cubicBezTo>
                <a:cubicBezTo>
                  <a:pt x="1091821" y="2786417"/>
                  <a:pt x="1439839" y="2615820"/>
                  <a:pt x="1678675" y="2238232"/>
                </a:cubicBezTo>
                <a:cubicBezTo>
                  <a:pt x="1917511" y="1860644"/>
                  <a:pt x="2579427" y="1114567"/>
                  <a:pt x="2470245" y="955343"/>
                </a:cubicBezTo>
                <a:cubicBezTo>
                  <a:pt x="2361063" y="796119"/>
                  <a:pt x="1314734" y="1398895"/>
                  <a:pt x="1023582" y="1282889"/>
                </a:cubicBezTo>
                <a:cubicBezTo>
                  <a:pt x="732430" y="1166883"/>
                  <a:pt x="846161" y="473122"/>
                  <a:pt x="723331" y="259307"/>
                </a:cubicBezTo>
                <a:cubicBezTo>
                  <a:pt x="600501" y="45492"/>
                  <a:pt x="432179" y="22746"/>
                  <a:pt x="28660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C26A3B8-52B0-458A-83C3-3F8CB62A7276}"/>
              </a:ext>
            </a:extLst>
          </p:cNvPr>
          <p:cNvSpPr/>
          <p:nvPr/>
        </p:nvSpPr>
        <p:spPr>
          <a:xfrm>
            <a:off x="-144393" y="359023"/>
            <a:ext cx="710404" cy="4776716"/>
          </a:xfrm>
          <a:custGeom>
            <a:avLst/>
            <a:gdLst>
              <a:gd name="connsiteX0" fmla="*/ 0 w 710404"/>
              <a:gd name="connsiteY0" fmla="*/ 4776716 h 4776716"/>
              <a:gd name="connsiteX1" fmla="*/ 477671 w 710404"/>
              <a:gd name="connsiteY1" fmla="*/ 3698543 h 4776716"/>
              <a:gd name="connsiteX2" fmla="*/ 709683 w 710404"/>
              <a:gd name="connsiteY2" fmla="*/ 1924334 h 4776716"/>
              <a:gd name="connsiteX3" fmla="*/ 409432 w 710404"/>
              <a:gd name="connsiteY3" fmla="*/ 982639 h 4776716"/>
              <a:gd name="connsiteX4" fmla="*/ 395785 w 710404"/>
              <a:gd name="connsiteY4" fmla="*/ 327546 h 4776716"/>
              <a:gd name="connsiteX5" fmla="*/ 163773 w 710404"/>
              <a:gd name="connsiteY5" fmla="*/ 0 h 477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04" h="4776716">
                <a:moveTo>
                  <a:pt x="0" y="4776716"/>
                </a:moveTo>
                <a:cubicBezTo>
                  <a:pt x="179695" y="4475328"/>
                  <a:pt x="359391" y="4173940"/>
                  <a:pt x="477671" y="3698543"/>
                </a:cubicBezTo>
                <a:cubicBezTo>
                  <a:pt x="595952" y="3223146"/>
                  <a:pt x="721056" y="2376985"/>
                  <a:pt x="709683" y="1924334"/>
                </a:cubicBezTo>
                <a:cubicBezTo>
                  <a:pt x="698310" y="1471683"/>
                  <a:pt x="461748" y="1248770"/>
                  <a:pt x="409432" y="982639"/>
                </a:cubicBezTo>
                <a:cubicBezTo>
                  <a:pt x="357116" y="716508"/>
                  <a:pt x="436728" y="491319"/>
                  <a:pt x="395785" y="327546"/>
                </a:cubicBezTo>
                <a:cubicBezTo>
                  <a:pt x="354842" y="163773"/>
                  <a:pt x="261582" y="36394"/>
                  <a:pt x="16377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155EB1D-59AE-4E92-A9B6-10136E96190B}"/>
              </a:ext>
            </a:extLst>
          </p:cNvPr>
          <p:cNvGrpSpPr/>
          <p:nvPr/>
        </p:nvGrpSpPr>
        <p:grpSpPr>
          <a:xfrm>
            <a:off x="286603" y="2747381"/>
            <a:ext cx="8557028" cy="6200725"/>
            <a:chOff x="272955" y="2387819"/>
            <a:chExt cx="8557028" cy="62007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CEAD57B-3DEA-4621-94D7-566134847FB6}"/>
                </a:ext>
              </a:extLst>
            </p:cNvPr>
            <p:cNvSpPr/>
            <p:nvPr/>
          </p:nvSpPr>
          <p:spPr>
            <a:xfrm rot="5400000">
              <a:off x="2093854" y="566921"/>
              <a:ext cx="534300" cy="4176095"/>
            </a:xfrm>
            <a:prstGeom prst="rect">
              <a:avLst/>
            </a:prstGeom>
            <a:solidFill>
              <a:srgbClr val="FFE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42A4062-1275-4FCF-B034-F53480D81D4E}"/>
                </a:ext>
              </a:extLst>
            </p:cNvPr>
            <p:cNvSpPr txBox="1"/>
            <p:nvPr/>
          </p:nvSpPr>
          <p:spPr>
            <a:xfrm>
              <a:off x="272955" y="2454913"/>
              <a:ext cx="4294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spc="300">
                  <a:solidFill>
                    <a:srgbClr val="1F2228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PROJECT BASED LEARNING</a:t>
              </a:r>
            </a:p>
          </p:txBody>
        </p:sp>
        <p:pic>
          <p:nvPicPr>
            <p:cNvPr id="21" name="Picture 20" descr="A picture containing outdoor, person, person, riding&#10;&#10;Description automatically generated">
              <a:extLst>
                <a:ext uri="{FF2B5EF4-FFF2-40B4-BE49-F238E27FC236}">
                  <a16:creationId xmlns:a16="http://schemas.microsoft.com/office/drawing/2014/main" xmlns="" id="{40CBC9A4-B7B7-4D7C-BBAF-FA83318CF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955" y="2883859"/>
              <a:ext cx="8557028" cy="5704685"/>
            </a:xfrm>
            <a:prstGeom prst="rect">
              <a:avLst/>
            </a:prstGeom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F9B320E4-0C70-4A49-95F7-F3EC6D6C3FE1}"/>
              </a:ext>
            </a:extLst>
          </p:cNvPr>
          <p:cNvSpPr/>
          <p:nvPr/>
        </p:nvSpPr>
        <p:spPr>
          <a:xfrm>
            <a:off x="3996667" y="1279984"/>
            <a:ext cx="1678675" cy="613530"/>
          </a:xfrm>
          <a:prstGeom prst="round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solidFill>
                  <a:srgbClr val="1F2228"/>
                </a:solidFill>
              </a:rPr>
              <a:t>#T</a:t>
            </a:r>
            <a:r>
              <a:rPr lang="en-ID" err="1">
                <a:solidFill>
                  <a:srgbClr val="1F2228"/>
                </a:solidFill>
              </a:rPr>
              <a:t>eamwork</a:t>
            </a:r>
            <a:endParaRPr lang="en-ID">
              <a:solidFill>
                <a:srgbClr val="1F2228"/>
              </a:solidFill>
              <a:latin typeface="Lato Light" panose="020F0302020204030203" pitchFamily="34" charset="0"/>
              <a:ea typeface="Roboto Medium" panose="02000000000000000000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DF7A596-EE90-4882-BAE9-E1E52CC9D3F8}"/>
              </a:ext>
            </a:extLst>
          </p:cNvPr>
          <p:cNvSpPr/>
          <p:nvPr/>
        </p:nvSpPr>
        <p:spPr>
          <a:xfrm>
            <a:off x="8627554" y="235044"/>
            <a:ext cx="1678675" cy="613530"/>
          </a:xfrm>
          <a:prstGeom prst="round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solidFill>
                  <a:srgbClr val="1F2228"/>
                </a:solidFill>
              </a:rPr>
              <a:t>#SelfLearning</a:t>
            </a:r>
            <a:endParaRPr lang="en-ID">
              <a:solidFill>
                <a:srgbClr val="1F2228"/>
              </a:solidFill>
              <a:latin typeface="Lato Light" panose="020F0302020204030203" pitchFamily="34" charset="0"/>
              <a:ea typeface="Roboto Medium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ACA4BF4B-BAB6-4063-8CB9-2152E7A20B3E}"/>
              </a:ext>
            </a:extLst>
          </p:cNvPr>
          <p:cNvSpPr/>
          <p:nvPr/>
        </p:nvSpPr>
        <p:spPr>
          <a:xfrm>
            <a:off x="9548185" y="3903393"/>
            <a:ext cx="1678675" cy="613530"/>
          </a:xfrm>
          <a:prstGeom prst="round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solidFill>
                  <a:srgbClr val="1F2228"/>
                </a:solidFill>
              </a:rPr>
              <a:t>#Challenge</a:t>
            </a:r>
            <a:endParaRPr lang="en-ID">
              <a:solidFill>
                <a:srgbClr val="1F2228"/>
              </a:solidFill>
              <a:latin typeface="Lato Light" panose="020F0302020204030203" pitchFamily="34" charset="0"/>
              <a:ea typeface="Roboto Medium" panose="020000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xmlns="" id="{187818F5-7495-4135-94F0-C6BC775170DB}"/>
              </a:ext>
            </a:extLst>
          </p:cNvPr>
          <p:cNvCxnSpPr>
            <a:cxnSpLocks/>
            <a:stCxn id="23" idx="0"/>
            <a:endCxn id="35" idx="1"/>
          </p:cNvCxnSpPr>
          <p:nvPr/>
        </p:nvCxnSpPr>
        <p:spPr>
          <a:xfrm rot="5400000" flipH="1" flipV="1">
            <a:off x="6362692" y="-984877"/>
            <a:ext cx="738175" cy="3791549"/>
          </a:xfrm>
          <a:prstGeom prst="curvedConnector2">
            <a:avLst/>
          </a:prstGeom>
          <a:ln>
            <a:solidFill>
              <a:srgbClr val="82848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xmlns="" id="{3A3D6F64-7649-406E-8F9A-F9C8AEEBD0A0}"/>
              </a:ext>
            </a:extLst>
          </p:cNvPr>
          <p:cNvCxnSpPr>
            <a:stCxn id="36" idx="3"/>
            <a:endCxn id="35" idx="3"/>
          </p:cNvCxnSpPr>
          <p:nvPr/>
        </p:nvCxnSpPr>
        <p:spPr>
          <a:xfrm flipH="1" flipV="1">
            <a:off x="10306229" y="541809"/>
            <a:ext cx="920631" cy="3668349"/>
          </a:xfrm>
          <a:prstGeom prst="curvedConnector3">
            <a:avLst>
              <a:gd name="adj1" fmla="val -24831"/>
            </a:avLst>
          </a:prstGeom>
          <a:ln>
            <a:solidFill>
              <a:srgbClr val="82848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EACC3E0-B22C-4EE7-AF61-F0FB8935F1E1}"/>
              </a:ext>
            </a:extLst>
          </p:cNvPr>
          <p:cNvSpPr txBox="1"/>
          <p:nvPr/>
        </p:nvSpPr>
        <p:spPr>
          <a:xfrm>
            <a:off x="7504614" y="1755301"/>
            <a:ext cx="2056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99.99%</a:t>
            </a:r>
            <a:endParaRPr lang="en-ID" sz="4400">
              <a:solidFill>
                <a:srgbClr val="FFFFF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0B89A2-53CD-4B08-BF27-F2B53831744D}"/>
              </a:ext>
            </a:extLst>
          </p:cNvPr>
          <p:cNvSpPr/>
          <p:nvPr/>
        </p:nvSpPr>
        <p:spPr>
          <a:xfrm>
            <a:off x="-187879" y="-46526"/>
            <a:ext cx="2694934" cy="6305266"/>
          </a:xfrm>
          <a:custGeom>
            <a:avLst/>
            <a:gdLst>
              <a:gd name="connsiteX0" fmla="*/ 0 w 2694934"/>
              <a:gd name="connsiteY0" fmla="*/ 6305266 h 6305266"/>
              <a:gd name="connsiteX1" fmla="*/ 1583140 w 2694934"/>
              <a:gd name="connsiteY1" fmla="*/ 5240740 h 6305266"/>
              <a:gd name="connsiteX2" fmla="*/ 1965278 w 2694934"/>
              <a:gd name="connsiteY2" fmla="*/ 3330054 h 6305266"/>
              <a:gd name="connsiteX3" fmla="*/ 2688609 w 2694934"/>
              <a:gd name="connsiteY3" fmla="*/ 1282890 h 6305266"/>
              <a:gd name="connsiteX4" fmla="*/ 1514902 w 2694934"/>
              <a:gd name="connsiteY4" fmla="*/ 668740 h 6305266"/>
              <a:gd name="connsiteX5" fmla="*/ 873457 w 2694934"/>
              <a:gd name="connsiteY5" fmla="*/ 0 h 6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934" h="6305266">
                <a:moveTo>
                  <a:pt x="0" y="6305266"/>
                </a:moveTo>
                <a:cubicBezTo>
                  <a:pt x="627797" y="6020937"/>
                  <a:pt x="1255594" y="5736609"/>
                  <a:pt x="1583140" y="5240740"/>
                </a:cubicBezTo>
                <a:cubicBezTo>
                  <a:pt x="1910686" y="4744871"/>
                  <a:pt x="1781033" y="3989696"/>
                  <a:pt x="1965278" y="3330054"/>
                </a:cubicBezTo>
                <a:cubicBezTo>
                  <a:pt x="2149523" y="2670412"/>
                  <a:pt x="2763672" y="1726442"/>
                  <a:pt x="2688609" y="1282890"/>
                </a:cubicBezTo>
                <a:cubicBezTo>
                  <a:pt x="2613546" y="839338"/>
                  <a:pt x="1817427" y="882555"/>
                  <a:pt x="1514902" y="668740"/>
                </a:cubicBezTo>
                <a:cubicBezTo>
                  <a:pt x="1212377" y="454925"/>
                  <a:pt x="1137314" y="97809"/>
                  <a:pt x="873457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3E22AFE2-5715-4A36-AFD2-16A51D16B44E}"/>
              </a:ext>
            </a:extLst>
          </p:cNvPr>
          <p:cNvSpPr/>
          <p:nvPr/>
        </p:nvSpPr>
        <p:spPr>
          <a:xfrm>
            <a:off x="-425413" y="183083"/>
            <a:ext cx="2482302" cy="5527343"/>
          </a:xfrm>
          <a:custGeom>
            <a:avLst/>
            <a:gdLst>
              <a:gd name="connsiteX0" fmla="*/ 0 w 2482302"/>
              <a:gd name="connsiteY0" fmla="*/ 5527343 h 5527343"/>
              <a:gd name="connsiteX1" fmla="*/ 1351128 w 2482302"/>
              <a:gd name="connsiteY1" fmla="*/ 4844955 h 5527343"/>
              <a:gd name="connsiteX2" fmla="*/ 1037230 w 2482302"/>
              <a:gd name="connsiteY2" fmla="*/ 3220871 h 5527343"/>
              <a:gd name="connsiteX3" fmla="*/ 1678675 w 2482302"/>
              <a:gd name="connsiteY3" fmla="*/ 2238232 h 5527343"/>
              <a:gd name="connsiteX4" fmla="*/ 2470245 w 2482302"/>
              <a:gd name="connsiteY4" fmla="*/ 955343 h 5527343"/>
              <a:gd name="connsiteX5" fmla="*/ 1023582 w 2482302"/>
              <a:gd name="connsiteY5" fmla="*/ 1282889 h 5527343"/>
              <a:gd name="connsiteX6" fmla="*/ 723331 w 2482302"/>
              <a:gd name="connsiteY6" fmla="*/ 259307 h 5527343"/>
              <a:gd name="connsiteX7" fmla="*/ 286603 w 2482302"/>
              <a:gd name="connsiteY7" fmla="*/ 0 h 552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302" h="5527343">
                <a:moveTo>
                  <a:pt x="0" y="5527343"/>
                </a:moveTo>
                <a:cubicBezTo>
                  <a:pt x="589128" y="5378355"/>
                  <a:pt x="1178256" y="5229367"/>
                  <a:pt x="1351128" y="4844955"/>
                </a:cubicBezTo>
                <a:cubicBezTo>
                  <a:pt x="1524000" y="4460543"/>
                  <a:pt x="982639" y="3655325"/>
                  <a:pt x="1037230" y="3220871"/>
                </a:cubicBezTo>
                <a:cubicBezTo>
                  <a:pt x="1091821" y="2786417"/>
                  <a:pt x="1439839" y="2615820"/>
                  <a:pt x="1678675" y="2238232"/>
                </a:cubicBezTo>
                <a:cubicBezTo>
                  <a:pt x="1917511" y="1860644"/>
                  <a:pt x="2579427" y="1114567"/>
                  <a:pt x="2470245" y="955343"/>
                </a:cubicBezTo>
                <a:cubicBezTo>
                  <a:pt x="2361063" y="796119"/>
                  <a:pt x="1314734" y="1398895"/>
                  <a:pt x="1023582" y="1282889"/>
                </a:cubicBezTo>
                <a:cubicBezTo>
                  <a:pt x="732430" y="1166883"/>
                  <a:pt x="846161" y="473122"/>
                  <a:pt x="723331" y="259307"/>
                </a:cubicBezTo>
                <a:cubicBezTo>
                  <a:pt x="600501" y="45492"/>
                  <a:pt x="432179" y="22746"/>
                  <a:pt x="28660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C26A3B8-52B0-458A-83C3-3F8CB62A7276}"/>
              </a:ext>
            </a:extLst>
          </p:cNvPr>
          <p:cNvSpPr/>
          <p:nvPr/>
        </p:nvSpPr>
        <p:spPr>
          <a:xfrm>
            <a:off x="-144393" y="359023"/>
            <a:ext cx="710404" cy="4776716"/>
          </a:xfrm>
          <a:custGeom>
            <a:avLst/>
            <a:gdLst>
              <a:gd name="connsiteX0" fmla="*/ 0 w 710404"/>
              <a:gd name="connsiteY0" fmla="*/ 4776716 h 4776716"/>
              <a:gd name="connsiteX1" fmla="*/ 477671 w 710404"/>
              <a:gd name="connsiteY1" fmla="*/ 3698543 h 4776716"/>
              <a:gd name="connsiteX2" fmla="*/ 709683 w 710404"/>
              <a:gd name="connsiteY2" fmla="*/ 1924334 h 4776716"/>
              <a:gd name="connsiteX3" fmla="*/ 409432 w 710404"/>
              <a:gd name="connsiteY3" fmla="*/ 982639 h 4776716"/>
              <a:gd name="connsiteX4" fmla="*/ 395785 w 710404"/>
              <a:gd name="connsiteY4" fmla="*/ 327546 h 4776716"/>
              <a:gd name="connsiteX5" fmla="*/ 163773 w 710404"/>
              <a:gd name="connsiteY5" fmla="*/ 0 h 477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04" h="4776716">
                <a:moveTo>
                  <a:pt x="0" y="4776716"/>
                </a:moveTo>
                <a:cubicBezTo>
                  <a:pt x="179695" y="4475328"/>
                  <a:pt x="359391" y="4173940"/>
                  <a:pt x="477671" y="3698543"/>
                </a:cubicBezTo>
                <a:cubicBezTo>
                  <a:pt x="595952" y="3223146"/>
                  <a:pt x="721056" y="2376985"/>
                  <a:pt x="709683" y="1924334"/>
                </a:cubicBezTo>
                <a:cubicBezTo>
                  <a:pt x="698310" y="1471683"/>
                  <a:pt x="461748" y="1248770"/>
                  <a:pt x="409432" y="982639"/>
                </a:cubicBezTo>
                <a:cubicBezTo>
                  <a:pt x="357116" y="716508"/>
                  <a:pt x="436728" y="491319"/>
                  <a:pt x="395785" y="327546"/>
                </a:cubicBezTo>
                <a:cubicBezTo>
                  <a:pt x="354842" y="163773"/>
                  <a:pt x="261582" y="36394"/>
                  <a:pt x="16377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3179978" y="2367171"/>
            <a:ext cx="583204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6600" spc="300">
                <a:solidFill>
                  <a:srgbClr val="FFFFFF"/>
                </a:solidFill>
                <a:latin typeface="Montserrat Black" panose="00000A00000000000000" pitchFamily="2" charset="0"/>
              </a:rPr>
              <a:t>LEARNING </a:t>
            </a:r>
          </a:p>
          <a:p>
            <a:pPr algn="ctr"/>
            <a:r>
              <a:rPr lang="id-ID" sz="6600" spc="300">
                <a:solidFill>
                  <a:srgbClr val="FFFFFF"/>
                </a:solidFill>
                <a:latin typeface="Montserrat Black" panose="00000A00000000000000" pitchFamily="2" charset="0"/>
              </a:rPr>
              <a:t>MATERIALS</a:t>
            </a:r>
            <a:endParaRPr lang="en-ID" sz="6600" spc="300">
              <a:solidFill>
                <a:srgbClr val="FFFFFF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3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DAB4F64-132A-4A33-BB43-A17AA6B08605}"/>
              </a:ext>
            </a:extLst>
          </p:cNvPr>
          <p:cNvSpPr txBox="1"/>
          <p:nvPr/>
        </p:nvSpPr>
        <p:spPr>
          <a:xfrm>
            <a:off x="1106895" y="1850586"/>
            <a:ext cx="528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Pemrograman Mobile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6B3322-992D-460D-83FD-1F6D8B076FED}"/>
              </a:ext>
            </a:extLst>
          </p:cNvPr>
          <p:cNvSpPr txBox="1"/>
          <p:nvPr/>
        </p:nvSpPr>
        <p:spPr>
          <a:xfrm>
            <a:off x="1106895" y="920808"/>
            <a:ext cx="21082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6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2020</a:t>
            </a:r>
            <a:endParaRPr lang="en-ID" sz="660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796C3D59-F912-4C96-AD4E-444D2082A03B}"/>
              </a:ext>
            </a:extLst>
          </p:cNvPr>
          <p:cNvGrpSpPr/>
          <p:nvPr/>
        </p:nvGrpSpPr>
        <p:grpSpPr>
          <a:xfrm>
            <a:off x="1106895" y="3464833"/>
            <a:ext cx="9978211" cy="3836719"/>
            <a:chOff x="646952" y="3464833"/>
            <a:chExt cx="9978211" cy="383671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5537EC79-56C4-47FE-9FF2-737899375BEA}"/>
                </a:ext>
              </a:extLst>
            </p:cNvPr>
            <p:cNvGrpSpPr/>
            <p:nvPr/>
          </p:nvGrpSpPr>
          <p:grpSpPr>
            <a:xfrm>
              <a:off x="7552718" y="3464833"/>
              <a:ext cx="3072445" cy="3836719"/>
              <a:chOff x="7552718" y="3464833"/>
              <a:chExt cx="3072445" cy="383671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D3902141-E353-44A9-BEB8-A939B2B603FB}"/>
                  </a:ext>
                </a:extLst>
              </p:cNvPr>
              <p:cNvSpPr/>
              <p:nvPr/>
            </p:nvSpPr>
            <p:spPr>
              <a:xfrm>
                <a:off x="7552718" y="3464833"/>
                <a:ext cx="3072445" cy="3836719"/>
              </a:xfrm>
              <a:prstGeom prst="rect">
                <a:avLst/>
              </a:prstGeom>
              <a:solidFill>
                <a:srgbClr val="FFE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813D9CC-3552-462E-BAE0-80BCAC649DAE}"/>
                  </a:ext>
                </a:extLst>
              </p:cNvPr>
              <p:cNvSpPr txBox="1"/>
              <p:nvPr/>
            </p:nvSpPr>
            <p:spPr>
              <a:xfrm>
                <a:off x="7670426" y="4239347"/>
                <a:ext cx="258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pc="300">
                    <a:latin typeface="Roboto Medium" panose="02000000000000000000" pitchFamily="2" charset="0"/>
                    <a:ea typeface="Roboto Medium" panose="02000000000000000000" pitchFamily="2" charset="0"/>
                  </a:rPr>
                  <a:t>STARTER CODE</a:t>
                </a:r>
                <a:endParaRPr lang="en-ID" spc="300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72102119-D482-4157-968E-A2CF9FEDE00B}"/>
                  </a:ext>
                </a:extLst>
              </p:cNvPr>
              <p:cNvSpPr txBox="1"/>
              <p:nvPr/>
            </p:nvSpPr>
            <p:spPr>
              <a:xfrm>
                <a:off x="7670427" y="5973041"/>
                <a:ext cx="258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pc="300">
                    <a:latin typeface="Roboto Medium" panose="02000000000000000000" pitchFamily="2" charset="0"/>
                    <a:ea typeface="Roboto Medium" panose="02000000000000000000" pitchFamily="2" charset="0"/>
                  </a:rPr>
                  <a:t>SOLUTION CODE</a:t>
                </a:r>
                <a:endParaRPr lang="en-ID" spc="300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719112D9-CEB3-4951-97E2-A428B31F279C}"/>
                  </a:ext>
                </a:extLst>
              </p:cNvPr>
              <p:cNvCxnSpPr>
                <a:stCxn id="32" idx="1"/>
                <a:endCxn id="32" idx="3"/>
              </p:cNvCxnSpPr>
              <p:nvPr/>
            </p:nvCxnSpPr>
            <p:spPr>
              <a:xfrm>
                <a:off x="7552718" y="5383193"/>
                <a:ext cx="3072445" cy="0"/>
              </a:xfrm>
              <a:prstGeom prst="line">
                <a:avLst/>
              </a:prstGeom>
              <a:ln>
                <a:solidFill>
                  <a:srgbClr val="1F222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28E6628-22D1-4A3B-8A1B-31C59DD77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0498" y="3543346"/>
                <a:ext cx="701080" cy="70108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5C0D2ADC-3A13-4CD2-A0EC-D083E9300735}"/>
                </a:ext>
              </a:extLst>
            </p:cNvPr>
            <p:cNvGrpSpPr/>
            <p:nvPr/>
          </p:nvGrpSpPr>
          <p:grpSpPr>
            <a:xfrm>
              <a:off x="4099835" y="3464833"/>
              <a:ext cx="3072445" cy="3836719"/>
              <a:chOff x="4099835" y="3464833"/>
              <a:chExt cx="3072445" cy="383671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F610B147-5EA6-45A1-9B4B-BBFCE6448CA9}"/>
                  </a:ext>
                </a:extLst>
              </p:cNvPr>
              <p:cNvSpPr/>
              <p:nvPr/>
            </p:nvSpPr>
            <p:spPr>
              <a:xfrm>
                <a:off x="4099835" y="3464833"/>
                <a:ext cx="3072445" cy="3836719"/>
              </a:xfrm>
              <a:prstGeom prst="rect">
                <a:avLst/>
              </a:prstGeom>
              <a:solidFill>
                <a:srgbClr val="FFE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4FE312A2-23F1-41C4-B697-77240E202836}"/>
                  </a:ext>
                </a:extLst>
              </p:cNvPr>
              <p:cNvSpPr txBox="1"/>
              <p:nvPr/>
            </p:nvSpPr>
            <p:spPr>
              <a:xfrm>
                <a:off x="4299431" y="4235338"/>
                <a:ext cx="2587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pc="300">
                    <a:latin typeface="Roboto Medium" panose="02000000000000000000" pitchFamily="2" charset="0"/>
                    <a:ea typeface="Roboto Medium" panose="02000000000000000000" pitchFamily="2" charset="0"/>
                  </a:rPr>
                  <a:t>VIDEO PEMBELAJARAN</a:t>
                </a:r>
                <a:endParaRPr lang="en-ID" spc="300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3109685-CC0A-4BC4-B567-78D9093C87EA}"/>
                  </a:ext>
                </a:extLst>
              </p:cNvPr>
              <p:cNvSpPr txBox="1"/>
              <p:nvPr/>
            </p:nvSpPr>
            <p:spPr>
              <a:xfrm>
                <a:off x="4217544" y="5973041"/>
                <a:ext cx="258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pc="300">
                    <a:latin typeface="Roboto Medium" panose="02000000000000000000" pitchFamily="2" charset="0"/>
                    <a:ea typeface="Roboto Medium" panose="02000000000000000000" pitchFamily="2" charset="0"/>
                  </a:rPr>
                  <a:t>JOB SHEET</a:t>
                </a:r>
                <a:endParaRPr lang="en-ID" spc="300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C0165CE6-338E-499E-BB13-536ED27A93BB}"/>
                  </a:ext>
                </a:extLst>
              </p:cNvPr>
              <p:cNvCxnSpPr>
                <a:stCxn id="23" idx="1"/>
                <a:endCxn id="23" idx="3"/>
              </p:cNvCxnSpPr>
              <p:nvPr/>
            </p:nvCxnSpPr>
            <p:spPr>
              <a:xfrm>
                <a:off x="4099835" y="5383193"/>
                <a:ext cx="3072445" cy="0"/>
              </a:xfrm>
              <a:prstGeom prst="line">
                <a:avLst/>
              </a:prstGeom>
              <a:ln>
                <a:solidFill>
                  <a:srgbClr val="1F222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13E59218-8E5E-4A43-A61F-5978B370B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1921" y="3542426"/>
                <a:ext cx="702000" cy="702000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77121927-37FA-463A-9635-865FFB312670}"/>
                </a:ext>
              </a:extLst>
            </p:cNvPr>
            <p:cNvGrpSpPr/>
            <p:nvPr/>
          </p:nvGrpSpPr>
          <p:grpSpPr>
            <a:xfrm>
              <a:off x="646952" y="3464833"/>
              <a:ext cx="3072445" cy="3836719"/>
              <a:chOff x="646952" y="3464833"/>
              <a:chExt cx="3072445" cy="383671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B862D16F-7A55-4A07-A592-CC1B3B37691D}"/>
                  </a:ext>
                </a:extLst>
              </p:cNvPr>
              <p:cNvSpPr/>
              <p:nvPr/>
            </p:nvSpPr>
            <p:spPr>
              <a:xfrm>
                <a:off x="646952" y="3464833"/>
                <a:ext cx="3072445" cy="3836719"/>
              </a:xfrm>
              <a:prstGeom prst="rect">
                <a:avLst/>
              </a:prstGeom>
              <a:solidFill>
                <a:srgbClr val="FFE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20670D7-1293-4207-BE44-795A81C3DDA4}"/>
                  </a:ext>
                </a:extLst>
              </p:cNvPr>
              <p:cNvSpPr txBox="1"/>
              <p:nvPr/>
            </p:nvSpPr>
            <p:spPr>
              <a:xfrm>
                <a:off x="764661" y="3962348"/>
                <a:ext cx="25875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pc="30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RENCANA PEMBELAJARAN SEMESTER</a:t>
                </a:r>
                <a:endParaRPr lang="en-ID" spc="300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D4546456-DBEA-46A7-A104-8D9051B37252}"/>
                  </a:ext>
                </a:extLst>
              </p:cNvPr>
              <p:cNvSpPr txBox="1"/>
              <p:nvPr/>
            </p:nvSpPr>
            <p:spPr>
              <a:xfrm>
                <a:off x="764661" y="5973041"/>
                <a:ext cx="258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pc="300">
                    <a:latin typeface="Roboto Medium" panose="02000000000000000000" pitchFamily="2" charset="0"/>
                    <a:ea typeface="Roboto Medium" panose="02000000000000000000" pitchFamily="2" charset="0"/>
                  </a:rPr>
                  <a:t>SHORT SILLABUS</a:t>
                </a:r>
                <a:endParaRPr lang="en-ID" spc="300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43B33CE7-86CF-4BD8-B05A-072232A9C5C7}"/>
                  </a:ext>
                </a:extLst>
              </p:cNvPr>
              <p:cNvCxnSpPr>
                <a:stCxn id="5" idx="1"/>
                <a:endCxn id="5" idx="3"/>
              </p:cNvCxnSpPr>
              <p:nvPr/>
            </p:nvCxnSpPr>
            <p:spPr>
              <a:xfrm>
                <a:off x="646952" y="5383193"/>
                <a:ext cx="3072445" cy="0"/>
              </a:xfrm>
              <a:prstGeom prst="line">
                <a:avLst/>
              </a:prstGeom>
              <a:ln>
                <a:solidFill>
                  <a:srgbClr val="1F222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Picture 36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76A2D4E-B326-4359-AFFE-A3C2A06F4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6505" y="3542426"/>
                <a:ext cx="702000" cy="70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22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0B89A2-53CD-4B08-BF27-F2B53831744D}"/>
              </a:ext>
            </a:extLst>
          </p:cNvPr>
          <p:cNvSpPr/>
          <p:nvPr/>
        </p:nvSpPr>
        <p:spPr>
          <a:xfrm>
            <a:off x="-187879" y="-46526"/>
            <a:ext cx="2694934" cy="6305266"/>
          </a:xfrm>
          <a:custGeom>
            <a:avLst/>
            <a:gdLst>
              <a:gd name="connsiteX0" fmla="*/ 0 w 2694934"/>
              <a:gd name="connsiteY0" fmla="*/ 6305266 h 6305266"/>
              <a:gd name="connsiteX1" fmla="*/ 1583140 w 2694934"/>
              <a:gd name="connsiteY1" fmla="*/ 5240740 h 6305266"/>
              <a:gd name="connsiteX2" fmla="*/ 1965278 w 2694934"/>
              <a:gd name="connsiteY2" fmla="*/ 3330054 h 6305266"/>
              <a:gd name="connsiteX3" fmla="*/ 2688609 w 2694934"/>
              <a:gd name="connsiteY3" fmla="*/ 1282890 h 6305266"/>
              <a:gd name="connsiteX4" fmla="*/ 1514902 w 2694934"/>
              <a:gd name="connsiteY4" fmla="*/ 668740 h 6305266"/>
              <a:gd name="connsiteX5" fmla="*/ 873457 w 2694934"/>
              <a:gd name="connsiteY5" fmla="*/ 0 h 6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934" h="6305266">
                <a:moveTo>
                  <a:pt x="0" y="6305266"/>
                </a:moveTo>
                <a:cubicBezTo>
                  <a:pt x="627797" y="6020937"/>
                  <a:pt x="1255594" y="5736609"/>
                  <a:pt x="1583140" y="5240740"/>
                </a:cubicBezTo>
                <a:cubicBezTo>
                  <a:pt x="1910686" y="4744871"/>
                  <a:pt x="1781033" y="3989696"/>
                  <a:pt x="1965278" y="3330054"/>
                </a:cubicBezTo>
                <a:cubicBezTo>
                  <a:pt x="2149523" y="2670412"/>
                  <a:pt x="2763672" y="1726442"/>
                  <a:pt x="2688609" y="1282890"/>
                </a:cubicBezTo>
                <a:cubicBezTo>
                  <a:pt x="2613546" y="839338"/>
                  <a:pt x="1817427" y="882555"/>
                  <a:pt x="1514902" y="668740"/>
                </a:cubicBezTo>
                <a:cubicBezTo>
                  <a:pt x="1212377" y="454925"/>
                  <a:pt x="1137314" y="97809"/>
                  <a:pt x="873457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3E22AFE2-5715-4A36-AFD2-16A51D16B44E}"/>
              </a:ext>
            </a:extLst>
          </p:cNvPr>
          <p:cNvSpPr/>
          <p:nvPr/>
        </p:nvSpPr>
        <p:spPr>
          <a:xfrm>
            <a:off x="-425413" y="183083"/>
            <a:ext cx="2482302" cy="5527343"/>
          </a:xfrm>
          <a:custGeom>
            <a:avLst/>
            <a:gdLst>
              <a:gd name="connsiteX0" fmla="*/ 0 w 2482302"/>
              <a:gd name="connsiteY0" fmla="*/ 5527343 h 5527343"/>
              <a:gd name="connsiteX1" fmla="*/ 1351128 w 2482302"/>
              <a:gd name="connsiteY1" fmla="*/ 4844955 h 5527343"/>
              <a:gd name="connsiteX2" fmla="*/ 1037230 w 2482302"/>
              <a:gd name="connsiteY2" fmla="*/ 3220871 h 5527343"/>
              <a:gd name="connsiteX3" fmla="*/ 1678675 w 2482302"/>
              <a:gd name="connsiteY3" fmla="*/ 2238232 h 5527343"/>
              <a:gd name="connsiteX4" fmla="*/ 2470245 w 2482302"/>
              <a:gd name="connsiteY4" fmla="*/ 955343 h 5527343"/>
              <a:gd name="connsiteX5" fmla="*/ 1023582 w 2482302"/>
              <a:gd name="connsiteY5" fmla="*/ 1282889 h 5527343"/>
              <a:gd name="connsiteX6" fmla="*/ 723331 w 2482302"/>
              <a:gd name="connsiteY6" fmla="*/ 259307 h 5527343"/>
              <a:gd name="connsiteX7" fmla="*/ 286603 w 2482302"/>
              <a:gd name="connsiteY7" fmla="*/ 0 h 552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302" h="5527343">
                <a:moveTo>
                  <a:pt x="0" y="5527343"/>
                </a:moveTo>
                <a:cubicBezTo>
                  <a:pt x="589128" y="5378355"/>
                  <a:pt x="1178256" y="5229367"/>
                  <a:pt x="1351128" y="4844955"/>
                </a:cubicBezTo>
                <a:cubicBezTo>
                  <a:pt x="1524000" y="4460543"/>
                  <a:pt x="982639" y="3655325"/>
                  <a:pt x="1037230" y="3220871"/>
                </a:cubicBezTo>
                <a:cubicBezTo>
                  <a:pt x="1091821" y="2786417"/>
                  <a:pt x="1439839" y="2615820"/>
                  <a:pt x="1678675" y="2238232"/>
                </a:cubicBezTo>
                <a:cubicBezTo>
                  <a:pt x="1917511" y="1860644"/>
                  <a:pt x="2579427" y="1114567"/>
                  <a:pt x="2470245" y="955343"/>
                </a:cubicBezTo>
                <a:cubicBezTo>
                  <a:pt x="2361063" y="796119"/>
                  <a:pt x="1314734" y="1398895"/>
                  <a:pt x="1023582" y="1282889"/>
                </a:cubicBezTo>
                <a:cubicBezTo>
                  <a:pt x="732430" y="1166883"/>
                  <a:pt x="846161" y="473122"/>
                  <a:pt x="723331" y="259307"/>
                </a:cubicBezTo>
                <a:cubicBezTo>
                  <a:pt x="600501" y="45492"/>
                  <a:pt x="432179" y="22746"/>
                  <a:pt x="28660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C26A3B8-52B0-458A-83C3-3F8CB62A7276}"/>
              </a:ext>
            </a:extLst>
          </p:cNvPr>
          <p:cNvSpPr/>
          <p:nvPr/>
        </p:nvSpPr>
        <p:spPr>
          <a:xfrm>
            <a:off x="-144393" y="359023"/>
            <a:ext cx="710404" cy="4776716"/>
          </a:xfrm>
          <a:custGeom>
            <a:avLst/>
            <a:gdLst>
              <a:gd name="connsiteX0" fmla="*/ 0 w 710404"/>
              <a:gd name="connsiteY0" fmla="*/ 4776716 h 4776716"/>
              <a:gd name="connsiteX1" fmla="*/ 477671 w 710404"/>
              <a:gd name="connsiteY1" fmla="*/ 3698543 h 4776716"/>
              <a:gd name="connsiteX2" fmla="*/ 709683 w 710404"/>
              <a:gd name="connsiteY2" fmla="*/ 1924334 h 4776716"/>
              <a:gd name="connsiteX3" fmla="*/ 409432 w 710404"/>
              <a:gd name="connsiteY3" fmla="*/ 982639 h 4776716"/>
              <a:gd name="connsiteX4" fmla="*/ 395785 w 710404"/>
              <a:gd name="connsiteY4" fmla="*/ 327546 h 4776716"/>
              <a:gd name="connsiteX5" fmla="*/ 163773 w 710404"/>
              <a:gd name="connsiteY5" fmla="*/ 0 h 477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04" h="4776716">
                <a:moveTo>
                  <a:pt x="0" y="4776716"/>
                </a:moveTo>
                <a:cubicBezTo>
                  <a:pt x="179695" y="4475328"/>
                  <a:pt x="359391" y="4173940"/>
                  <a:pt x="477671" y="3698543"/>
                </a:cubicBezTo>
                <a:cubicBezTo>
                  <a:pt x="595952" y="3223146"/>
                  <a:pt x="721056" y="2376985"/>
                  <a:pt x="709683" y="1924334"/>
                </a:cubicBezTo>
                <a:cubicBezTo>
                  <a:pt x="698310" y="1471683"/>
                  <a:pt x="461748" y="1248770"/>
                  <a:pt x="409432" y="982639"/>
                </a:cubicBezTo>
                <a:cubicBezTo>
                  <a:pt x="357116" y="716508"/>
                  <a:pt x="436728" y="491319"/>
                  <a:pt x="395785" y="327546"/>
                </a:cubicBezTo>
                <a:cubicBezTo>
                  <a:pt x="354842" y="163773"/>
                  <a:pt x="261582" y="36394"/>
                  <a:pt x="16377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FA34FE5-230E-4619-A49C-79BC64FFABE2}"/>
              </a:ext>
            </a:extLst>
          </p:cNvPr>
          <p:cNvGrpSpPr/>
          <p:nvPr/>
        </p:nvGrpSpPr>
        <p:grpSpPr>
          <a:xfrm>
            <a:off x="1527743" y="1992673"/>
            <a:ext cx="9071634" cy="2872655"/>
            <a:chOff x="4159090" y="2680003"/>
            <a:chExt cx="9071634" cy="28726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91D8873-507C-4BFC-BD5F-A7A8C2A74A07}"/>
                </a:ext>
              </a:extLst>
            </p:cNvPr>
            <p:cNvSpPr txBox="1"/>
            <p:nvPr/>
          </p:nvSpPr>
          <p:spPr>
            <a:xfrm rot="16200000">
              <a:off x="3638114" y="3562332"/>
              <a:ext cx="214994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>
                  <a:solidFill>
                    <a:srgbClr val="FFFFFF"/>
                  </a:solidFill>
                  <a:latin typeface="Montserrat Black" panose="00000A00000000000000" pitchFamily="2" charset="0"/>
                </a:rPr>
                <a:t>ANY</a:t>
              </a:r>
              <a:endParaRPr lang="en-ID" sz="6600">
                <a:solidFill>
                  <a:srgbClr val="FFFFFF"/>
                </a:solidFill>
                <a:latin typeface="Montserrat Black" panose="00000A00000000000000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6999DD96-4C37-4912-8664-05A60072D3E0}"/>
                </a:ext>
              </a:extLst>
            </p:cNvPr>
            <p:cNvSpPr txBox="1"/>
            <p:nvPr/>
          </p:nvSpPr>
          <p:spPr>
            <a:xfrm>
              <a:off x="5311952" y="2680003"/>
              <a:ext cx="79187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>
                  <a:solidFill>
                    <a:srgbClr val="FFE91C"/>
                  </a:solidFill>
                  <a:latin typeface="Montserrat Black" panose="00000A00000000000000" pitchFamily="2" charset="0"/>
                </a:rPr>
                <a:t>QUESTIONS</a:t>
              </a:r>
              <a:endParaRPr lang="en-ID" sz="9600">
                <a:solidFill>
                  <a:srgbClr val="FFE91C"/>
                </a:solidFill>
                <a:latin typeface="Montserrat Black" panose="00000A00000000000000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93A35DD-D75F-4D14-9F55-47F5913BF433}"/>
                </a:ext>
              </a:extLst>
            </p:cNvPr>
            <p:cNvSpPr/>
            <p:nvPr/>
          </p:nvSpPr>
          <p:spPr>
            <a:xfrm>
              <a:off x="5228134" y="3982998"/>
              <a:ext cx="5145961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>
                  <a:solidFill>
                    <a:srgbClr val="FFFFFF"/>
                  </a:solidFill>
                  <a:latin typeface="Montserrat Black" panose="00000A00000000000000" pitchFamily="2" charset="0"/>
                </a:rPr>
                <a:t>TO ASK</a:t>
              </a:r>
              <a:endParaRPr lang="en-ID" sz="9600"/>
            </a:p>
          </p:txBody>
        </p:sp>
      </p:grpSp>
    </p:spTree>
    <p:extLst>
      <p:ext uri="{BB962C8B-B14F-4D97-AF65-F5344CB8AC3E}">
        <p14:creationId xmlns:p14="http://schemas.microsoft.com/office/powerpoint/2010/main" val="5077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0B89A2-53CD-4B08-BF27-F2B53831744D}"/>
              </a:ext>
            </a:extLst>
          </p:cNvPr>
          <p:cNvSpPr/>
          <p:nvPr/>
        </p:nvSpPr>
        <p:spPr>
          <a:xfrm>
            <a:off x="-187879" y="-46526"/>
            <a:ext cx="2694934" cy="6305266"/>
          </a:xfrm>
          <a:custGeom>
            <a:avLst/>
            <a:gdLst>
              <a:gd name="connsiteX0" fmla="*/ 0 w 2694934"/>
              <a:gd name="connsiteY0" fmla="*/ 6305266 h 6305266"/>
              <a:gd name="connsiteX1" fmla="*/ 1583140 w 2694934"/>
              <a:gd name="connsiteY1" fmla="*/ 5240740 h 6305266"/>
              <a:gd name="connsiteX2" fmla="*/ 1965278 w 2694934"/>
              <a:gd name="connsiteY2" fmla="*/ 3330054 h 6305266"/>
              <a:gd name="connsiteX3" fmla="*/ 2688609 w 2694934"/>
              <a:gd name="connsiteY3" fmla="*/ 1282890 h 6305266"/>
              <a:gd name="connsiteX4" fmla="*/ 1514902 w 2694934"/>
              <a:gd name="connsiteY4" fmla="*/ 668740 h 6305266"/>
              <a:gd name="connsiteX5" fmla="*/ 873457 w 2694934"/>
              <a:gd name="connsiteY5" fmla="*/ 0 h 6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934" h="6305266">
                <a:moveTo>
                  <a:pt x="0" y="6305266"/>
                </a:moveTo>
                <a:cubicBezTo>
                  <a:pt x="627797" y="6020937"/>
                  <a:pt x="1255594" y="5736609"/>
                  <a:pt x="1583140" y="5240740"/>
                </a:cubicBezTo>
                <a:cubicBezTo>
                  <a:pt x="1910686" y="4744871"/>
                  <a:pt x="1781033" y="3989696"/>
                  <a:pt x="1965278" y="3330054"/>
                </a:cubicBezTo>
                <a:cubicBezTo>
                  <a:pt x="2149523" y="2670412"/>
                  <a:pt x="2763672" y="1726442"/>
                  <a:pt x="2688609" y="1282890"/>
                </a:cubicBezTo>
                <a:cubicBezTo>
                  <a:pt x="2613546" y="839338"/>
                  <a:pt x="1817427" y="882555"/>
                  <a:pt x="1514902" y="668740"/>
                </a:cubicBezTo>
                <a:cubicBezTo>
                  <a:pt x="1212377" y="454925"/>
                  <a:pt x="1137314" y="97809"/>
                  <a:pt x="873457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3E22AFE2-5715-4A36-AFD2-16A51D16B44E}"/>
              </a:ext>
            </a:extLst>
          </p:cNvPr>
          <p:cNvSpPr/>
          <p:nvPr/>
        </p:nvSpPr>
        <p:spPr>
          <a:xfrm>
            <a:off x="-425413" y="183083"/>
            <a:ext cx="2482302" cy="5527343"/>
          </a:xfrm>
          <a:custGeom>
            <a:avLst/>
            <a:gdLst>
              <a:gd name="connsiteX0" fmla="*/ 0 w 2482302"/>
              <a:gd name="connsiteY0" fmla="*/ 5527343 h 5527343"/>
              <a:gd name="connsiteX1" fmla="*/ 1351128 w 2482302"/>
              <a:gd name="connsiteY1" fmla="*/ 4844955 h 5527343"/>
              <a:gd name="connsiteX2" fmla="*/ 1037230 w 2482302"/>
              <a:gd name="connsiteY2" fmla="*/ 3220871 h 5527343"/>
              <a:gd name="connsiteX3" fmla="*/ 1678675 w 2482302"/>
              <a:gd name="connsiteY3" fmla="*/ 2238232 h 5527343"/>
              <a:gd name="connsiteX4" fmla="*/ 2470245 w 2482302"/>
              <a:gd name="connsiteY4" fmla="*/ 955343 h 5527343"/>
              <a:gd name="connsiteX5" fmla="*/ 1023582 w 2482302"/>
              <a:gd name="connsiteY5" fmla="*/ 1282889 h 5527343"/>
              <a:gd name="connsiteX6" fmla="*/ 723331 w 2482302"/>
              <a:gd name="connsiteY6" fmla="*/ 259307 h 5527343"/>
              <a:gd name="connsiteX7" fmla="*/ 286603 w 2482302"/>
              <a:gd name="connsiteY7" fmla="*/ 0 h 552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302" h="5527343">
                <a:moveTo>
                  <a:pt x="0" y="5527343"/>
                </a:moveTo>
                <a:cubicBezTo>
                  <a:pt x="589128" y="5378355"/>
                  <a:pt x="1178256" y="5229367"/>
                  <a:pt x="1351128" y="4844955"/>
                </a:cubicBezTo>
                <a:cubicBezTo>
                  <a:pt x="1524000" y="4460543"/>
                  <a:pt x="982639" y="3655325"/>
                  <a:pt x="1037230" y="3220871"/>
                </a:cubicBezTo>
                <a:cubicBezTo>
                  <a:pt x="1091821" y="2786417"/>
                  <a:pt x="1439839" y="2615820"/>
                  <a:pt x="1678675" y="2238232"/>
                </a:cubicBezTo>
                <a:cubicBezTo>
                  <a:pt x="1917511" y="1860644"/>
                  <a:pt x="2579427" y="1114567"/>
                  <a:pt x="2470245" y="955343"/>
                </a:cubicBezTo>
                <a:cubicBezTo>
                  <a:pt x="2361063" y="796119"/>
                  <a:pt x="1314734" y="1398895"/>
                  <a:pt x="1023582" y="1282889"/>
                </a:cubicBezTo>
                <a:cubicBezTo>
                  <a:pt x="732430" y="1166883"/>
                  <a:pt x="846161" y="473122"/>
                  <a:pt x="723331" y="259307"/>
                </a:cubicBezTo>
                <a:cubicBezTo>
                  <a:pt x="600501" y="45492"/>
                  <a:pt x="432179" y="22746"/>
                  <a:pt x="28660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C26A3B8-52B0-458A-83C3-3F8CB62A7276}"/>
              </a:ext>
            </a:extLst>
          </p:cNvPr>
          <p:cNvSpPr/>
          <p:nvPr/>
        </p:nvSpPr>
        <p:spPr>
          <a:xfrm>
            <a:off x="-144393" y="359023"/>
            <a:ext cx="710404" cy="4776716"/>
          </a:xfrm>
          <a:custGeom>
            <a:avLst/>
            <a:gdLst>
              <a:gd name="connsiteX0" fmla="*/ 0 w 710404"/>
              <a:gd name="connsiteY0" fmla="*/ 4776716 h 4776716"/>
              <a:gd name="connsiteX1" fmla="*/ 477671 w 710404"/>
              <a:gd name="connsiteY1" fmla="*/ 3698543 h 4776716"/>
              <a:gd name="connsiteX2" fmla="*/ 709683 w 710404"/>
              <a:gd name="connsiteY2" fmla="*/ 1924334 h 4776716"/>
              <a:gd name="connsiteX3" fmla="*/ 409432 w 710404"/>
              <a:gd name="connsiteY3" fmla="*/ 982639 h 4776716"/>
              <a:gd name="connsiteX4" fmla="*/ 395785 w 710404"/>
              <a:gd name="connsiteY4" fmla="*/ 327546 h 4776716"/>
              <a:gd name="connsiteX5" fmla="*/ 163773 w 710404"/>
              <a:gd name="connsiteY5" fmla="*/ 0 h 477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04" h="4776716">
                <a:moveTo>
                  <a:pt x="0" y="4776716"/>
                </a:moveTo>
                <a:cubicBezTo>
                  <a:pt x="179695" y="4475328"/>
                  <a:pt x="359391" y="4173940"/>
                  <a:pt x="477671" y="3698543"/>
                </a:cubicBezTo>
                <a:cubicBezTo>
                  <a:pt x="595952" y="3223146"/>
                  <a:pt x="721056" y="2376985"/>
                  <a:pt x="709683" y="1924334"/>
                </a:cubicBezTo>
                <a:cubicBezTo>
                  <a:pt x="698310" y="1471683"/>
                  <a:pt x="461748" y="1248770"/>
                  <a:pt x="409432" y="982639"/>
                </a:cubicBezTo>
                <a:cubicBezTo>
                  <a:pt x="357116" y="716508"/>
                  <a:pt x="436728" y="491319"/>
                  <a:pt x="395785" y="327546"/>
                </a:cubicBezTo>
                <a:cubicBezTo>
                  <a:pt x="354842" y="163773"/>
                  <a:pt x="261582" y="36394"/>
                  <a:pt x="16377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54D6DD-A9EB-4882-9A55-927D3F4B4BE4}"/>
              </a:ext>
            </a:extLst>
          </p:cNvPr>
          <p:cNvGrpSpPr/>
          <p:nvPr/>
        </p:nvGrpSpPr>
        <p:grpSpPr>
          <a:xfrm>
            <a:off x="2421757" y="2090172"/>
            <a:ext cx="7348487" cy="1938993"/>
            <a:chOff x="2421757" y="2875002"/>
            <a:chExt cx="7348487" cy="19389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91D8873-507C-4BFC-BD5F-A7A8C2A74A07}"/>
                </a:ext>
              </a:extLst>
            </p:cNvPr>
            <p:cNvSpPr txBox="1"/>
            <p:nvPr/>
          </p:nvSpPr>
          <p:spPr>
            <a:xfrm>
              <a:off x="2421757" y="2875002"/>
              <a:ext cx="734848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spc="300" dirty="0">
                  <a:solidFill>
                    <a:srgbClr val="FFFFFF"/>
                  </a:solidFill>
                  <a:latin typeface="Montserrat Black" panose="00000A00000000000000" pitchFamily="2" charset="0"/>
                </a:rPr>
                <a:t>CHALLENGE</a:t>
              </a:r>
              <a:r>
                <a:rPr lang="en-US" sz="6600" spc="300" dirty="0">
                  <a:solidFill>
                    <a:srgbClr val="FFFFFF"/>
                  </a:solidFill>
                  <a:latin typeface="Montserrat Black" panose="00000A00000000000000" pitchFamily="2" charset="0"/>
                </a:rPr>
                <a:t> </a:t>
              </a:r>
              <a:r>
                <a:rPr lang="en-US" sz="6600" spc="300" dirty="0">
                  <a:solidFill>
                    <a:srgbClr val="FFE91C"/>
                  </a:solidFill>
                  <a:latin typeface="Montserrat Black" panose="00000A00000000000000" pitchFamily="2" charset="0"/>
                </a:rPr>
                <a:t>01</a:t>
              </a:r>
              <a:endParaRPr lang="en-ID" sz="6600" spc="300" dirty="0">
                <a:solidFill>
                  <a:srgbClr val="FFE91C"/>
                </a:solidFill>
                <a:latin typeface="Montserrat Black" panose="00000A00000000000000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DFD1AC0-B0CB-4BDC-9FDC-ED0E65F2193E}"/>
                </a:ext>
              </a:extLst>
            </p:cNvPr>
            <p:cNvSpPr txBox="1"/>
            <p:nvPr/>
          </p:nvSpPr>
          <p:spPr>
            <a:xfrm>
              <a:off x="3317746" y="3982998"/>
              <a:ext cx="55565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“</a:t>
              </a:r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Setiap pertemuan akan ada challenge</a:t>
              </a:r>
              <a:r>
                <a:rPr lang="en-ID" sz="2400">
                  <a:solidFill>
                    <a:schemeClr val="bg1">
                      <a:lumMod val="9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”</a:t>
              </a:r>
              <a:endParaRPr lang="en-ID" sz="24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endParaRPr lang="en-ID" sz="24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AEE1F97-52ED-4B82-8628-08734C9A1022}"/>
              </a:ext>
            </a:extLst>
          </p:cNvPr>
          <p:cNvSpPr txBox="1"/>
          <p:nvPr/>
        </p:nvSpPr>
        <p:spPr>
          <a:xfrm>
            <a:off x="4142904" y="5133664"/>
            <a:ext cx="396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FF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 </a:t>
            </a:r>
            <a:r>
              <a:rPr lang="en-US" err="1">
                <a:solidFill>
                  <a:srgbClr val="FFFF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Menit</a:t>
            </a:r>
            <a:r>
              <a:rPr lang="en-US">
                <a:solidFill>
                  <a:srgbClr val="FFFF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untuk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membuat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Study Plan</a:t>
            </a:r>
            <a:endParaRPr lang="en-ID">
              <a:solidFill>
                <a:schemeClr val="bg1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1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32082CD-D393-440B-BE8D-10853F8362EA}"/>
              </a:ext>
            </a:extLst>
          </p:cNvPr>
          <p:cNvGrpSpPr/>
          <p:nvPr/>
        </p:nvGrpSpPr>
        <p:grpSpPr>
          <a:xfrm>
            <a:off x="3080466" y="2342931"/>
            <a:ext cx="6031069" cy="2172138"/>
            <a:chOff x="4211815" y="2101759"/>
            <a:chExt cx="6031069" cy="21721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68297F7-B9B5-4206-8830-52FB04B937E3}"/>
                </a:ext>
              </a:extLst>
            </p:cNvPr>
            <p:cNvSpPr txBox="1"/>
            <p:nvPr/>
          </p:nvSpPr>
          <p:spPr>
            <a:xfrm>
              <a:off x="4954257" y="3233555"/>
              <a:ext cx="5288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0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Pemrograman Mobile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69A954B-060C-4596-92A3-263031CDF71B}"/>
                </a:ext>
              </a:extLst>
            </p:cNvPr>
            <p:cNvSpPr txBox="1"/>
            <p:nvPr/>
          </p:nvSpPr>
          <p:spPr>
            <a:xfrm>
              <a:off x="4954257" y="2303777"/>
              <a:ext cx="210826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2020</a:t>
              </a:r>
              <a:endParaRPr lang="en-ID" sz="66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2A8A1AF-9A03-462C-AC82-432298962841}"/>
                </a:ext>
              </a:extLst>
            </p:cNvPr>
            <p:cNvSpPr txBox="1"/>
            <p:nvPr/>
          </p:nvSpPr>
          <p:spPr>
            <a:xfrm>
              <a:off x="4954257" y="3904561"/>
              <a:ext cx="5253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>
                  <a:solidFill>
                    <a:schemeClr val="bg1"/>
                  </a:solidFill>
                  <a:latin typeface="Lato Light" panose="020F0302020204030203" pitchFamily="34" charset="0"/>
                  <a:ea typeface="Roboto Medium" panose="02000000000000000000" pitchFamily="2" charset="0"/>
                </a:rPr>
                <a:t>Dasar pemrograman aplikasi mobile dengan android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16889030-BBD8-44E0-BFEC-FE67A8AE9C0A}"/>
                </a:ext>
              </a:extLst>
            </p:cNvPr>
            <p:cNvSpPr/>
            <p:nvPr/>
          </p:nvSpPr>
          <p:spPr>
            <a:xfrm rot="5400000">
              <a:off x="3384425" y="2929149"/>
              <a:ext cx="2172138" cy="517358"/>
            </a:xfrm>
            <a:prstGeom prst="roundRect">
              <a:avLst/>
            </a:prstGeom>
            <a:noFill/>
            <a:ln>
              <a:solidFill>
                <a:srgbClr val="FFE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pc="300"/>
                <a:t>INTRODUCTION</a:t>
              </a:r>
              <a:endParaRPr lang="en-ID" spc="300"/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A6A7D7CE-2013-4D7E-9797-1BC3CCFA5874}"/>
              </a:ext>
            </a:extLst>
          </p:cNvPr>
          <p:cNvSpPr/>
          <p:nvPr/>
        </p:nvSpPr>
        <p:spPr>
          <a:xfrm>
            <a:off x="-187879" y="-46526"/>
            <a:ext cx="2694934" cy="6305266"/>
          </a:xfrm>
          <a:custGeom>
            <a:avLst/>
            <a:gdLst>
              <a:gd name="connsiteX0" fmla="*/ 0 w 2694934"/>
              <a:gd name="connsiteY0" fmla="*/ 6305266 h 6305266"/>
              <a:gd name="connsiteX1" fmla="*/ 1583140 w 2694934"/>
              <a:gd name="connsiteY1" fmla="*/ 5240740 h 6305266"/>
              <a:gd name="connsiteX2" fmla="*/ 1965278 w 2694934"/>
              <a:gd name="connsiteY2" fmla="*/ 3330054 h 6305266"/>
              <a:gd name="connsiteX3" fmla="*/ 2688609 w 2694934"/>
              <a:gd name="connsiteY3" fmla="*/ 1282890 h 6305266"/>
              <a:gd name="connsiteX4" fmla="*/ 1514902 w 2694934"/>
              <a:gd name="connsiteY4" fmla="*/ 668740 h 6305266"/>
              <a:gd name="connsiteX5" fmla="*/ 873457 w 2694934"/>
              <a:gd name="connsiteY5" fmla="*/ 0 h 6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934" h="6305266">
                <a:moveTo>
                  <a:pt x="0" y="6305266"/>
                </a:moveTo>
                <a:cubicBezTo>
                  <a:pt x="627797" y="6020937"/>
                  <a:pt x="1255594" y="5736609"/>
                  <a:pt x="1583140" y="5240740"/>
                </a:cubicBezTo>
                <a:cubicBezTo>
                  <a:pt x="1910686" y="4744871"/>
                  <a:pt x="1781033" y="3989696"/>
                  <a:pt x="1965278" y="3330054"/>
                </a:cubicBezTo>
                <a:cubicBezTo>
                  <a:pt x="2149523" y="2670412"/>
                  <a:pt x="2763672" y="1726442"/>
                  <a:pt x="2688609" y="1282890"/>
                </a:cubicBezTo>
                <a:cubicBezTo>
                  <a:pt x="2613546" y="839338"/>
                  <a:pt x="1817427" y="882555"/>
                  <a:pt x="1514902" y="668740"/>
                </a:cubicBezTo>
                <a:cubicBezTo>
                  <a:pt x="1212377" y="454925"/>
                  <a:pt x="1137314" y="97809"/>
                  <a:pt x="873457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E98AF04C-6C8E-4E85-9639-7A4703A13F1F}"/>
              </a:ext>
            </a:extLst>
          </p:cNvPr>
          <p:cNvSpPr/>
          <p:nvPr/>
        </p:nvSpPr>
        <p:spPr>
          <a:xfrm>
            <a:off x="-425413" y="183083"/>
            <a:ext cx="2482302" cy="5527343"/>
          </a:xfrm>
          <a:custGeom>
            <a:avLst/>
            <a:gdLst>
              <a:gd name="connsiteX0" fmla="*/ 0 w 2482302"/>
              <a:gd name="connsiteY0" fmla="*/ 5527343 h 5527343"/>
              <a:gd name="connsiteX1" fmla="*/ 1351128 w 2482302"/>
              <a:gd name="connsiteY1" fmla="*/ 4844955 h 5527343"/>
              <a:gd name="connsiteX2" fmla="*/ 1037230 w 2482302"/>
              <a:gd name="connsiteY2" fmla="*/ 3220871 h 5527343"/>
              <a:gd name="connsiteX3" fmla="*/ 1678675 w 2482302"/>
              <a:gd name="connsiteY3" fmla="*/ 2238232 h 5527343"/>
              <a:gd name="connsiteX4" fmla="*/ 2470245 w 2482302"/>
              <a:gd name="connsiteY4" fmla="*/ 955343 h 5527343"/>
              <a:gd name="connsiteX5" fmla="*/ 1023582 w 2482302"/>
              <a:gd name="connsiteY5" fmla="*/ 1282889 h 5527343"/>
              <a:gd name="connsiteX6" fmla="*/ 723331 w 2482302"/>
              <a:gd name="connsiteY6" fmla="*/ 259307 h 5527343"/>
              <a:gd name="connsiteX7" fmla="*/ 286603 w 2482302"/>
              <a:gd name="connsiteY7" fmla="*/ 0 h 552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302" h="5527343">
                <a:moveTo>
                  <a:pt x="0" y="5527343"/>
                </a:moveTo>
                <a:cubicBezTo>
                  <a:pt x="589128" y="5378355"/>
                  <a:pt x="1178256" y="5229367"/>
                  <a:pt x="1351128" y="4844955"/>
                </a:cubicBezTo>
                <a:cubicBezTo>
                  <a:pt x="1524000" y="4460543"/>
                  <a:pt x="982639" y="3655325"/>
                  <a:pt x="1037230" y="3220871"/>
                </a:cubicBezTo>
                <a:cubicBezTo>
                  <a:pt x="1091821" y="2786417"/>
                  <a:pt x="1439839" y="2615820"/>
                  <a:pt x="1678675" y="2238232"/>
                </a:cubicBezTo>
                <a:cubicBezTo>
                  <a:pt x="1917511" y="1860644"/>
                  <a:pt x="2579427" y="1114567"/>
                  <a:pt x="2470245" y="955343"/>
                </a:cubicBezTo>
                <a:cubicBezTo>
                  <a:pt x="2361063" y="796119"/>
                  <a:pt x="1314734" y="1398895"/>
                  <a:pt x="1023582" y="1282889"/>
                </a:cubicBezTo>
                <a:cubicBezTo>
                  <a:pt x="732430" y="1166883"/>
                  <a:pt x="846161" y="473122"/>
                  <a:pt x="723331" y="259307"/>
                </a:cubicBezTo>
                <a:cubicBezTo>
                  <a:pt x="600501" y="45492"/>
                  <a:pt x="432179" y="22746"/>
                  <a:pt x="28660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20FCFAF0-E022-43FC-8960-E1339AA9DCD0}"/>
              </a:ext>
            </a:extLst>
          </p:cNvPr>
          <p:cNvSpPr/>
          <p:nvPr/>
        </p:nvSpPr>
        <p:spPr>
          <a:xfrm>
            <a:off x="-144393" y="359023"/>
            <a:ext cx="710404" cy="4776716"/>
          </a:xfrm>
          <a:custGeom>
            <a:avLst/>
            <a:gdLst>
              <a:gd name="connsiteX0" fmla="*/ 0 w 710404"/>
              <a:gd name="connsiteY0" fmla="*/ 4776716 h 4776716"/>
              <a:gd name="connsiteX1" fmla="*/ 477671 w 710404"/>
              <a:gd name="connsiteY1" fmla="*/ 3698543 h 4776716"/>
              <a:gd name="connsiteX2" fmla="*/ 709683 w 710404"/>
              <a:gd name="connsiteY2" fmla="*/ 1924334 h 4776716"/>
              <a:gd name="connsiteX3" fmla="*/ 409432 w 710404"/>
              <a:gd name="connsiteY3" fmla="*/ 982639 h 4776716"/>
              <a:gd name="connsiteX4" fmla="*/ 395785 w 710404"/>
              <a:gd name="connsiteY4" fmla="*/ 327546 h 4776716"/>
              <a:gd name="connsiteX5" fmla="*/ 163773 w 710404"/>
              <a:gd name="connsiteY5" fmla="*/ 0 h 477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04" h="4776716">
                <a:moveTo>
                  <a:pt x="0" y="4776716"/>
                </a:moveTo>
                <a:cubicBezTo>
                  <a:pt x="179695" y="4475328"/>
                  <a:pt x="359391" y="4173940"/>
                  <a:pt x="477671" y="3698543"/>
                </a:cubicBezTo>
                <a:cubicBezTo>
                  <a:pt x="595952" y="3223146"/>
                  <a:pt x="721056" y="2376985"/>
                  <a:pt x="709683" y="1924334"/>
                </a:cubicBezTo>
                <a:cubicBezTo>
                  <a:pt x="698310" y="1471683"/>
                  <a:pt x="461748" y="1248770"/>
                  <a:pt x="409432" y="982639"/>
                </a:cubicBezTo>
                <a:cubicBezTo>
                  <a:pt x="357116" y="716508"/>
                  <a:pt x="436728" y="491319"/>
                  <a:pt x="395785" y="327546"/>
                </a:cubicBezTo>
                <a:cubicBezTo>
                  <a:pt x="354842" y="163773"/>
                  <a:pt x="261582" y="36394"/>
                  <a:pt x="16377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C0B5B96-5C8B-4D16-852A-1187251171A2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2AFB5B9-94D5-410E-87B4-F55CF9629EA6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847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2890636" y="2875002"/>
            <a:ext cx="6410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pc="300">
                <a:solidFill>
                  <a:srgbClr val="FFFFFF"/>
                </a:solidFill>
                <a:latin typeface="Montserrat Black" panose="00000A00000000000000" pitchFamily="2" charset="0"/>
              </a:rPr>
              <a:t>STUDY </a:t>
            </a:r>
            <a:r>
              <a:rPr lang="en-US" sz="6600" spc="300">
                <a:solidFill>
                  <a:srgbClr val="FFE91C"/>
                </a:solidFill>
                <a:latin typeface="Montserrat Black" panose="00000A00000000000000" pitchFamily="2" charset="0"/>
              </a:rPr>
              <a:t>PLAN</a:t>
            </a:r>
            <a:endParaRPr lang="en-ID" sz="6600" spc="300">
              <a:solidFill>
                <a:srgbClr val="FFE91C"/>
              </a:solidFill>
              <a:latin typeface="Montserrat Black" panose="00000A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57EE36E-1C5C-4706-950C-2E20968B8A91}"/>
              </a:ext>
            </a:extLst>
          </p:cNvPr>
          <p:cNvGrpSpPr/>
          <p:nvPr/>
        </p:nvGrpSpPr>
        <p:grpSpPr>
          <a:xfrm>
            <a:off x="1774209" y="900535"/>
            <a:ext cx="3896239" cy="646331"/>
            <a:chOff x="1774209" y="900535"/>
            <a:chExt cx="3896239" cy="64633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DEEEDD0A-03B9-4127-9DAB-70F329433916}"/>
                </a:ext>
              </a:extLst>
            </p:cNvPr>
            <p:cNvSpPr/>
            <p:nvPr/>
          </p:nvSpPr>
          <p:spPr>
            <a:xfrm>
              <a:off x="1774209" y="900535"/>
              <a:ext cx="477889" cy="477889"/>
            </a:xfrm>
            <a:prstGeom prst="ellipse">
              <a:avLst/>
            </a:prstGeom>
            <a:solidFill>
              <a:srgbClr val="FFE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1F2228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  <a:endParaRPr lang="en-ID">
                <a:solidFill>
                  <a:srgbClr val="1F2228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4DBBC2B-DF90-43F0-AA39-FD4AA7E26731}"/>
                </a:ext>
              </a:extLst>
            </p:cNvPr>
            <p:cNvSpPr txBox="1"/>
            <p:nvPr/>
          </p:nvSpPr>
          <p:spPr>
            <a:xfrm>
              <a:off x="2258937" y="900535"/>
              <a:ext cx="34115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Study Plan :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adalah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rencana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anda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</a:p>
            <a:p>
              <a:pPr algn="ctr"/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untuk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menyelesaikan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challenge</a:t>
              </a:r>
              <a:endParaRPr lang="en-ID">
                <a:solidFill>
                  <a:schemeClr val="bg1">
                    <a:lumMod val="7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BBD9FD-12C4-4CF3-A95A-486239B2686F}"/>
              </a:ext>
            </a:extLst>
          </p:cNvPr>
          <p:cNvGrpSpPr/>
          <p:nvPr/>
        </p:nvGrpSpPr>
        <p:grpSpPr>
          <a:xfrm>
            <a:off x="7353245" y="1887769"/>
            <a:ext cx="3667016" cy="646331"/>
            <a:chOff x="1774209" y="900535"/>
            <a:chExt cx="3667016" cy="64633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B9D5E21B-DD03-4E41-87FB-8188C5025839}"/>
                </a:ext>
              </a:extLst>
            </p:cNvPr>
            <p:cNvSpPr/>
            <p:nvPr/>
          </p:nvSpPr>
          <p:spPr>
            <a:xfrm>
              <a:off x="1774209" y="900535"/>
              <a:ext cx="477889" cy="477889"/>
            </a:xfrm>
            <a:prstGeom prst="ellipse">
              <a:avLst/>
            </a:prstGeom>
            <a:solidFill>
              <a:srgbClr val="FFE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1F2228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  <a:endParaRPr lang="en-ID">
                <a:solidFill>
                  <a:srgbClr val="1F2228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A201150-0EFA-4394-8ADC-C79B2B9B0E51}"/>
                </a:ext>
              </a:extLst>
            </p:cNvPr>
            <p:cNvSpPr txBox="1"/>
            <p:nvPr/>
          </p:nvSpPr>
          <p:spPr>
            <a:xfrm>
              <a:off x="2488172" y="900535"/>
              <a:ext cx="2953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Dibuat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berkelompok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setelah</a:t>
              </a:r>
              <a:endParaRPr lang="en-US">
                <a:solidFill>
                  <a:schemeClr val="bg1">
                    <a:lumMod val="75000"/>
                  </a:schemeClr>
                </a:solidFill>
                <a:latin typeface="Lato Light" panose="020F0302020204030203" pitchFamily="34" charset="0"/>
              </a:endParaRPr>
            </a:p>
            <a:p>
              <a:pPr algn="ctr"/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challenge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diumumkan</a:t>
              </a:r>
              <a:endParaRPr lang="en-ID">
                <a:solidFill>
                  <a:schemeClr val="bg1">
                    <a:lumMod val="7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AE70507-2815-42E2-A4B3-0F9D269CD4CF}"/>
              </a:ext>
            </a:extLst>
          </p:cNvPr>
          <p:cNvGrpSpPr/>
          <p:nvPr/>
        </p:nvGrpSpPr>
        <p:grpSpPr>
          <a:xfrm>
            <a:off x="6706074" y="4492342"/>
            <a:ext cx="3873815" cy="646331"/>
            <a:chOff x="1774209" y="900535"/>
            <a:chExt cx="3873815" cy="64633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6A37C0DC-F3DE-47F1-AE13-7B53FD703327}"/>
                </a:ext>
              </a:extLst>
            </p:cNvPr>
            <p:cNvSpPr/>
            <p:nvPr/>
          </p:nvSpPr>
          <p:spPr>
            <a:xfrm>
              <a:off x="1774209" y="900535"/>
              <a:ext cx="477889" cy="477889"/>
            </a:xfrm>
            <a:prstGeom prst="ellipse">
              <a:avLst/>
            </a:prstGeom>
            <a:solidFill>
              <a:srgbClr val="FFE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1F2228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  <a:endParaRPr lang="en-ID">
                <a:solidFill>
                  <a:srgbClr val="1F2228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C243DC3-89AC-4570-A307-44EEBCF90544}"/>
                </a:ext>
              </a:extLst>
            </p:cNvPr>
            <p:cNvSpPr txBox="1"/>
            <p:nvPr/>
          </p:nvSpPr>
          <p:spPr>
            <a:xfrm>
              <a:off x="2281398" y="900535"/>
              <a:ext cx="3366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Berisi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perkiraan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langkah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belajar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</a:p>
            <a:p>
              <a:pPr algn="ctr"/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untuk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menyelesaikan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masalah</a:t>
              </a:r>
              <a:endParaRPr lang="en-ID">
                <a:solidFill>
                  <a:schemeClr val="bg1">
                    <a:lumMod val="7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1EE5E32-118B-4061-97CB-4CCC272FABF8}"/>
              </a:ext>
            </a:extLst>
          </p:cNvPr>
          <p:cNvGrpSpPr/>
          <p:nvPr/>
        </p:nvGrpSpPr>
        <p:grpSpPr>
          <a:xfrm>
            <a:off x="677838" y="4084955"/>
            <a:ext cx="3945156" cy="646331"/>
            <a:chOff x="1774209" y="900535"/>
            <a:chExt cx="3945156" cy="64633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57B035E7-F14E-42D9-9CD2-2F41A1783725}"/>
                </a:ext>
              </a:extLst>
            </p:cNvPr>
            <p:cNvSpPr/>
            <p:nvPr/>
          </p:nvSpPr>
          <p:spPr>
            <a:xfrm>
              <a:off x="1774209" y="900535"/>
              <a:ext cx="477889" cy="477889"/>
            </a:xfrm>
            <a:prstGeom prst="ellipse">
              <a:avLst/>
            </a:prstGeom>
            <a:solidFill>
              <a:srgbClr val="FFE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1F2228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  <a:endParaRPr lang="en-ID">
                <a:solidFill>
                  <a:srgbClr val="1F2228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949625-5863-4360-B572-46C693900999}"/>
                </a:ext>
              </a:extLst>
            </p:cNvPr>
            <p:cNvSpPr txBox="1"/>
            <p:nvPr/>
          </p:nvSpPr>
          <p:spPr>
            <a:xfrm>
              <a:off x="2210071" y="900535"/>
              <a:ext cx="3509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Bisa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berupa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tutorial, video tutorial</a:t>
              </a:r>
            </a:p>
            <a:p>
              <a:pPr algn="ctr"/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Online </a:t>
              </a:r>
              <a:endParaRPr lang="en-ID">
                <a:solidFill>
                  <a:schemeClr val="bg1">
                    <a:lumMod val="7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5F3C9C7-A59F-4E5C-8D71-ECDF018A560F}"/>
              </a:ext>
            </a:extLst>
          </p:cNvPr>
          <p:cNvGrpSpPr/>
          <p:nvPr/>
        </p:nvGrpSpPr>
        <p:grpSpPr>
          <a:xfrm>
            <a:off x="3238807" y="5449877"/>
            <a:ext cx="4165432" cy="477889"/>
            <a:chOff x="1774209" y="900535"/>
            <a:chExt cx="4165432" cy="47788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9A2D999E-F182-48EB-94BF-1A095CAE727A}"/>
                </a:ext>
              </a:extLst>
            </p:cNvPr>
            <p:cNvSpPr/>
            <p:nvPr/>
          </p:nvSpPr>
          <p:spPr>
            <a:xfrm>
              <a:off x="1774209" y="900535"/>
              <a:ext cx="477889" cy="477889"/>
            </a:xfrm>
            <a:prstGeom prst="ellipse">
              <a:avLst/>
            </a:prstGeom>
            <a:solidFill>
              <a:srgbClr val="FFE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1F2228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  <a:endParaRPr lang="en-ID">
                <a:solidFill>
                  <a:srgbClr val="1F2228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2DD9EC6-FDD2-4552-A8C3-44F0EC161E81}"/>
                </a:ext>
              </a:extLst>
            </p:cNvPr>
            <p:cNvSpPr txBox="1"/>
            <p:nvPr/>
          </p:nvSpPr>
          <p:spPr>
            <a:xfrm>
              <a:off x="2247604" y="938590"/>
              <a:ext cx="3692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Dibuat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dalam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waktu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10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s.d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 15 </a:t>
              </a:r>
              <a:r>
                <a:rPr lang="en-US" err="1">
                  <a:solidFill>
                    <a:schemeClr val="bg1">
                      <a:lumMod val="75000"/>
                    </a:schemeClr>
                  </a:solidFill>
                  <a:latin typeface="Lato Light" panose="020F0302020204030203" pitchFamily="34" charset="0"/>
                </a:rPr>
                <a:t>menit</a:t>
              </a:r>
              <a:endParaRPr lang="en-ID">
                <a:solidFill>
                  <a:schemeClr val="bg1">
                    <a:lumMod val="7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8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0B89A2-53CD-4B08-BF27-F2B53831744D}"/>
              </a:ext>
            </a:extLst>
          </p:cNvPr>
          <p:cNvSpPr/>
          <p:nvPr/>
        </p:nvSpPr>
        <p:spPr>
          <a:xfrm>
            <a:off x="-187879" y="-46526"/>
            <a:ext cx="2694934" cy="6305266"/>
          </a:xfrm>
          <a:custGeom>
            <a:avLst/>
            <a:gdLst>
              <a:gd name="connsiteX0" fmla="*/ 0 w 2694934"/>
              <a:gd name="connsiteY0" fmla="*/ 6305266 h 6305266"/>
              <a:gd name="connsiteX1" fmla="*/ 1583140 w 2694934"/>
              <a:gd name="connsiteY1" fmla="*/ 5240740 h 6305266"/>
              <a:gd name="connsiteX2" fmla="*/ 1965278 w 2694934"/>
              <a:gd name="connsiteY2" fmla="*/ 3330054 h 6305266"/>
              <a:gd name="connsiteX3" fmla="*/ 2688609 w 2694934"/>
              <a:gd name="connsiteY3" fmla="*/ 1282890 h 6305266"/>
              <a:gd name="connsiteX4" fmla="*/ 1514902 w 2694934"/>
              <a:gd name="connsiteY4" fmla="*/ 668740 h 6305266"/>
              <a:gd name="connsiteX5" fmla="*/ 873457 w 2694934"/>
              <a:gd name="connsiteY5" fmla="*/ 0 h 6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934" h="6305266">
                <a:moveTo>
                  <a:pt x="0" y="6305266"/>
                </a:moveTo>
                <a:cubicBezTo>
                  <a:pt x="627797" y="6020937"/>
                  <a:pt x="1255594" y="5736609"/>
                  <a:pt x="1583140" y="5240740"/>
                </a:cubicBezTo>
                <a:cubicBezTo>
                  <a:pt x="1910686" y="4744871"/>
                  <a:pt x="1781033" y="3989696"/>
                  <a:pt x="1965278" y="3330054"/>
                </a:cubicBezTo>
                <a:cubicBezTo>
                  <a:pt x="2149523" y="2670412"/>
                  <a:pt x="2763672" y="1726442"/>
                  <a:pt x="2688609" y="1282890"/>
                </a:cubicBezTo>
                <a:cubicBezTo>
                  <a:pt x="2613546" y="839338"/>
                  <a:pt x="1817427" y="882555"/>
                  <a:pt x="1514902" y="668740"/>
                </a:cubicBezTo>
                <a:cubicBezTo>
                  <a:pt x="1212377" y="454925"/>
                  <a:pt x="1137314" y="97809"/>
                  <a:pt x="873457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3E22AFE2-5715-4A36-AFD2-16A51D16B44E}"/>
              </a:ext>
            </a:extLst>
          </p:cNvPr>
          <p:cNvSpPr/>
          <p:nvPr/>
        </p:nvSpPr>
        <p:spPr>
          <a:xfrm>
            <a:off x="-425413" y="183083"/>
            <a:ext cx="2482302" cy="5527343"/>
          </a:xfrm>
          <a:custGeom>
            <a:avLst/>
            <a:gdLst>
              <a:gd name="connsiteX0" fmla="*/ 0 w 2482302"/>
              <a:gd name="connsiteY0" fmla="*/ 5527343 h 5527343"/>
              <a:gd name="connsiteX1" fmla="*/ 1351128 w 2482302"/>
              <a:gd name="connsiteY1" fmla="*/ 4844955 h 5527343"/>
              <a:gd name="connsiteX2" fmla="*/ 1037230 w 2482302"/>
              <a:gd name="connsiteY2" fmla="*/ 3220871 h 5527343"/>
              <a:gd name="connsiteX3" fmla="*/ 1678675 w 2482302"/>
              <a:gd name="connsiteY3" fmla="*/ 2238232 h 5527343"/>
              <a:gd name="connsiteX4" fmla="*/ 2470245 w 2482302"/>
              <a:gd name="connsiteY4" fmla="*/ 955343 h 5527343"/>
              <a:gd name="connsiteX5" fmla="*/ 1023582 w 2482302"/>
              <a:gd name="connsiteY5" fmla="*/ 1282889 h 5527343"/>
              <a:gd name="connsiteX6" fmla="*/ 723331 w 2482302"/>
              <a:gd name="connsiteY6" fmla="*/ 259307 h 5527343"/>
              <a:gd name="connsiteX7" fmla="*/ 286603 w 2482302"/>
              <a:gd name="connsiteY7" fmla="*/ 0 h 552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302" h="5527343">
                <a:moveTo>
                  <a:pt x="0" y="5527343"/>
                </a:moveTo>
                <a:cubicBezTo>
                  <a:pt x="589128" y="5378355"/>
                  <a:pt x="1178256" y="5229367"/>
                  <a:pt x="1351128" y="4844955"/>
                </a:cubicBezTo>
                <a:cubicBezTo>
                  <a:pt x="1524000" y="4460543"/>
                  <a:pt x="982639" y="3655325"/>
                  <a:pt x="1037230" y="3220871"/>
                </a:cubicBezTo>
                <a:cubicBezTo>
                  <a:pt x="1091821" y="2786417"/>
                  <a:pt x="1439839" y="2615820"/>
                  <a:pt x="1678675" y="2238232"/>
                </a:cubicBezTo>
                <a:cubicBezTo>
                  <a:pt x="1917511" y="1860644"/>
                  <a:pt x="2579427" y="1114567"/>
                  <a:pt x="2470245" y="955343"/>
                </a:cubicBezTo>
                <a:cubicBezTo>
                  <a:pt x="2361063" y="796119"/>
                  <a:pt x="1314734" y="1398895"/>
                  <a:pt x="1023582" y="1282889"/>
                </a:cubicBezTo>
                <a:cubicBezTo>
                  <a:pt x="732430" y="1166883"/>
                  <a:pt x="846161" y="473122"/>
                  <a:pt x="723331" y="259307"/>
                </a:cubicBezTo>
                <a:cubicBezTo>
                  <a:pt x="600501" y="45492"/>
                  <a:pt x="432179" y="22746"/>
                  <a:pt x="28660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C26A3B8-52B0-458A-83C3-3F8CB62A7276}"/>
              </a:ext>
            </a:extLst>
          </p:cNvPr>
          <p:cNvSpPr/>
          <p:nvPr/>
        </p:nvSpPr>
        <p:spPr>
          <a:xfrm>
            <a:off x="-144393" y="359023"/>
            <a:ext cx="710404" cy="4776716"/>
          </a:xfrm>
          <a:custGeom>
            <a:avLst/>
            <a:gdLst>
              <a:gd name="connsiteX0" fmla="*/ 0 w 710404"/>
              <a:gd name="connsiteY0" fmla="*/ 4776716 h 4776716"/>
              <a:gd name="connsiteX1" fmla="*/ 477671 w 710404"/>
              <a:gd name="connsiteY1" fmla="*/ 3698543 h 4776716"/>
              <a:gd name="connsiteX2" fmla="*/ 709683 w 710404"/>
              <a:gd name="connsiteY2" fmla="*/ 1924334 h 4776716"/>
              <a:gd name="connsiteX3" fmla="*/ 409432 w 710404"/>
              <a:gd name="connsiteY3" fmla="*/ 982639 h 4776716"/>
              <a:gd name="connsiteX4" fmla="*/ 395785 w 710404"/>
              <a:gd name="connsiteY4" fmla="*/ 327546 h 4776716"/>
              <a:gd name="connsiteX5" fmla="*/ 163773 w 710404"/>
              <a:gd name="connsiteY5" fmla="*/ 0 h 477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04" h="4776716">
                <a:moveTo>
                  <a:pt x="0" y="4776716"/>
                </a:moveTo>
                <a:cubicBezTo>
                  <a:pt x="179695" y="4475328"/>
                  <a:pt x="359391" y="4173940"/>
                  <a:pt x="477671" y="3698543"/>
                </a:cubicBezTo>
                <a:cubicBezTo>
                  <a:pt x="595952" y="3223146"/>
                  <a:pt x="721056" y="2376985"/>
                  <a:pt x="709683" y="1924334"/>
                </a:cubicBezTo>
                <a:cubicBezTo>
                  <a:pt x="698310" y="1471683"/>
                  <a:pt x="461748" y="1248770"/>
                  <a:pt x="409432" y="982639"/>
                </a:cubicBezTo>
                <a:cubicBezTo>
                  <a:pt x="357116" y="716508"/>
                  <a:pt x="436728" y="491319"/>
                  <a:pt x="395785" y="327546"/>
                </a:cubicBezTo>
                <a:cubicBezTo>
                  <a:pt x="354842" y="163773"/>
                  <a:pt x="261582" y="36394"/>
                  <a:pt x="16377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3272952" y="2367171"/>
            <a:ext cx="56460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pc="300">
                <a:solidFill>
                  <a:srgbClr val="FFFFFF"/>
                </a:solidFill>
                <a:latin typeface="Montserrat Black" panose="00000A00000000000000" pitchFamily="2" charset="0"/>
              </a:rPr>
              <a:t>EXPECTED </a:t>
            </a:r>
          </a:p>
          <a:p>
            <a:pPr algn="ctr"/>
            <a:r>
              <a:rPr lang="en-US" sz="6600" spc="300">
                <a:solidFill>
                  <a:srgbClr val="FFE91C"/>
                </a:solidFill>
                <a:latin typeface="Montserrat Black" panose="00000A00000000000000" pitchFamily="2" charset="0"/>
              </a:rPr>
              <a:t>RESULT</a:t>
            </a:r>
            <a:endParaRPr lang="en-ID" sz="6600" spc="300">
              <a:solidFill>
                <a:srgbClr val="FFE91C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9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0B89A2-53CD-4B08-BF27-F2B53831744D}"/>
              </a:ext>
            </a:extLst>
          </p:cNvPr>
          <p:cNvSpPr/>
          <p:nvPr/>
        </p:nvSpPr>
        <p:spPr>
          <a:xfrm>
            <a:off x="-187879" y="-46526"/>
            <a:ext cx="2694934" cy="6305266"/>
          </a:xfrm>
          <a:custGeom>
            <a:avLst/>
            <a:gdLst>
              <a:gd name="connsiteX0" fmla="*/ 0 w 2694934"/>
              <a:gd name="connsiteY0" fmla="*/ 6305266 h 6305266"/>
              <a:gd name="connsiteX1" fmla="*/ 1583140 w 2694934"/>
              <a:gd name="connsiteY1" fmla="*/ 5240740 h 6305266"/>
              <a:gd name="connsiteX2" fmla="*/ 1965278 w 2694934"/>
              <a:gd name="connsiteY2" fmla="*/ 3330054 h 6305266"/>
              <a:gd name="connsiteX3" fmla="*/ 2688609 w 2694934"/>
              <a:gd name="connsiteY3" fmla="*/ 1282890 h 6305266"/>
              <a:gd name="connsiteX4" fmla="*/ 1514902 w 2694934"/>
              <a:gd name="connsiteY4" fmla="*/ 668740 h 6305266"/>
              <a:gd name="connsiteX5" fmla="*/ 873457 w 2694934"/>
              <a:gd name="connsiteY5" fmla="*/ 0 h 6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934" h="6305266">
                <a:moveTo>
                  <a:pt x="0" y="6305266"/>
                </a:moveTo>
                <a:cubicBezTo>
                  <a:pt x="627797" y="6020937"/>
                  <a:pt x="1255594" y="5736609"/>
                  <a:pt x="1583140" y="5240740"/>
                </a:cubicBezTo>
                <a:cubicBezTo>
                  <a:pt x="1910686" y="4744871"/>
                  <a:pt x="1781033" y="3989696"/>
                  <a:pt x="1965278" y="3330054"/>
                </a:cubicBezTo>
                <a:cubicBezTo>
                  <a:pt x="2149523" y="2670412"/>
                  <a:pt x="2763672" y="1726442"/>
                  <a:pt x="2688609" y="1282890"/>
                </a:cubicBezTo>
                <a:cubicBezTo>
                  <a:pt x="2613546" y="839338"/>
                  <a:pt x="1817427" y="882555"/>
                  <a:pt x="1514902" y="668740"/>
                </a:cubicBezTo>
                <a:cubicBezTo>
                  <a:pt x="1212377" y="454925"/>
                  <a:pt x="1137314" y="97809"/>
                  <a:pt x="873457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3E22AFE2-5715-4A36-AFD2-16A51D16B44E}"/>
              </a:ext>
            </a:extLst>
          </p:cNvPr>
          <p:cNvSpPr/>
          <p:nvPr/>
        </p:nvSpPr>
        <p:spPr>
          <a:xfrm>
            <a:off x="-425413" y="183083"/>
            <a:ext cx="2482302" cy="5527343"/>
          </a:xfrm>
          <a:custGeom>
            <a:avLst/>
            <a:gdLst>
              <a:gd name="connsiteX0" fmla="*/ 0 w 2482302"/>
              <a:gd name="connsiteY0" fmla="*/ 5527343 h 5527343"/>
              <a:gd name="connsiteX1" fmla="*/ 1351128 w 2482302"/>
              <a:gd name="connsiteY1" fmla="*/ 4844955 h 5527343"/>
              <a:gd name="connsiteX2" fmla="*/ 1037230 w 2482302"/>
              <a:gd name="connsiteY2" fmla="*/ 3220871 h 5527343"/>
              <a:gd name="connsiteX3" fmla="*/ 1678675 w 2482302"/>
              <a:gd name="connsiteY3" fmla="*/ 2238232 h 5527343"/>
              <a:gd name="connsiteX4" fmla="*/ 2470245 w 2482302"/>
              <a:gd name="connsiteY4" fmla="*/ 955343 h 5527343"/>
              <a:gd name="connsiteX5" fmla="*/ 1023582 w 2482302"/>
              <a:gd name="connsiteY5" fmla="*/ 1282889 h 5527343"/>
              <a:gd name="connsiteX6" fmla="*/ 723331 w 2482302"/>
              <a:gd name="connsiteY6" fmla="*/ 259307 h 5527343"/>
              <a:gd name="connsiteX7" fmla="*/ 286603 w 2482302"/>
              <a:gd name="connsiteY7" fmla="*/ 0 h 552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302" h="5527343">
                <a:moveTo>
                  <a:pt x="0" y="5527343"/>
                </a:moveTo>
                <a:cubicBezTo>
                  <a:pt x="589128" y="5378355"/>
                  <a:pt x="1178256" y="5229367"/>
                  <a:pt x="1351128" y="4844955"/>
                </a:cubicBezTo>
                <a:cubicBezTo>
                  <a:pt x="1524000" y="4460543"/>
                  <a:pt x="982639" y="3655325"/>
                  <a:pt x="1037230" y="3220871"/>
                </a:cubicBezTo>
                <a:cubicBezTo>
                  <a:pt x="1091821" y="2786417"/>
                  <a:pt x="1439839" y="2615820"/>
                  <a:pt x="1678675" y="2238232"/>
                </a:cubicBezTo>
                <a:cubicBezTo>
                  <a:pt x="1917511" y="1860644"/>
                  <a:pt x="2579427" y="1114567"/>
                  <a:pt x="2470245" y="955343"/>
                </a:cubicBezTo>
                <a:cubicBezTo>
                  <a:pt x="2361063" y="796119"/>
                  <a:pt x="1314734" y="1398895"/>
                  <a:pt x="1023582" y="1282889"/>
                </a:cubicBezTo>
                <a:cubicBezTo>
                  <a:pt x="732430" y="1166883"/>
                  <a:pt x="846161" y="473122"/>
                  <a:pt x="723331" y="259307"/>
                </a:cubicBezTo>
                <a:cubicBezTo>
                  <a:pt x="600501" y="45492"/>
                  <a:pt x="432179" y="22746"/>
                  <a:pt x="28660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C26A3B8-52B0-458A-83C3-3F8CB62A7276}"/>
              </a:ext>
            </a:extLst>
          </p:cNvPr>
          <p:cNvSpPr/>
          <p:nvPr/>
        </p:nvSpPr>
        <p:spPr>
          <a:xfrm>
            <a:off x="-144393" y="359023"/>
            <a:ext cx="710404" cy="4776716"/>
          </a:xfrm>
          <a:custGeom>
            <a:avLst/>
            <a:gdLst>
              <a:gd name="connsiteX0" fmla="*/ 0 w 710404"/>
              <a:gd name="connsiteY0" fmla="*/ 4776716 h 4776716"/>
              <a:gd name="connsiteX1" fmla="*/ 477671 w 710404"/>
              <a:gd name="connsiteY1" fmla="*/ 3698543 h 4776716"/>
              <a:gd name="connsiteX2" fmla="*/ 709683 w 710404"/>
              <a:gd name="connsiteY2" fmla="*/ 1924334 h 4776716"/>
              <a:gd name="connsiteX3" fmla="*/ 409432 w 710404"/>
              <a:gd name="connsiteY3" fmla="*/ 982639 h 4776716"/>
              <a:gd name="connsiteX4" fmla="*/ 395785 w 710404"/>
              <a:gd name="connsiteY4" fmla="*/ 327546 h 4776716"/>
              <a:gd name="connsiteX5" fmla="*/ 163773 w 710404"/>
              <a:gd name="connsiteY5" fmla="*/ 0 h 477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04" h="4776716">
                <a:moveTo>
                  <a:pt x="0" y="4776716"/>
                </a:moveTo>
                <a:cubicBezTo>
                  <a:pt x="179695" y="4475328"/>
                  <a:pt x="359391" y="4173940"/>
                  <a:pt x="477671" y="3698543"/>
                </a:cubicBezTo>
                <a:cubicBezTo>
                  <a:pt x="595952" y="3223146"/>
                  <a:pt x="721056" y="2376985"/>
                  <a:pt x="709683" y="1924334"/>
                </a:cubicBezTo>
                <a:cubicBezTo>
                  <a:pt x="698310" y="1471683"/>
                  <a:pt x="461748" y="1248770"/>
                  <a:pt x="409432" y="982639"/>
                </a:cubicBezTo>
                <a:cubicBezTo>
                  <a:pt x="357116" y="716508"/>
                  <a:pt x="436728" y="491319"/>
                  <a:pt x="395785" y="327546"/>
                </a:cubicBezTo>
                <a:cubicBezTo>
                  <a:pt x="354842" y="163773"/>
                  <a:pt x="261582" y="36394"/>
                  <a:pt x="16377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FA34FE5-230E-4619-A49C-79BC64FFABE2}"/>
              </a:ext>
            </a:extLst>
          </p:cNvPr>
          <p:cNvGrpSpPr/>
          <p:nvPr/>
        </p:nvGrpSpPr>
        <p:grpSpPr>
          <a:xfrm>
            <a:off x="3185246" y="1992673"/>
            <a:ext cx="5821508" cy="2872655"/>
            <a:chOff x="4223970" y="2680003"/>
            <a:chExt cx="5821508" cy="28726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91D8873-507C-4BFC-BD5F-A7A8C2A74A07}"/>
                </a:ext>
              </a:extLst>
            </p:cNvPr>
            <p:cNvSpPr txBox="1"/>
            <p:nvPr/>
          </p:nvSpPr>
          <p:spPr>
            <a:xfrm rot="16200000">
              <a:off x="3459338" y="3680030"/>
              <a:ext cx="263726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>
                  <a:solidFill>
                    <a:srgbClr val="FFFFFF"/>
                  </a:solidFill>
                  <a:latin typeface="Montserrat Black" panose="00000A00000000000000" pitchFamily="2" charset="0"/>
                </a:rPr>
                <a:t>TAKE</a:t>
              </a:r>
              <a:endParaRPr lang="en-ID" sz="6600">
                <a:solidFill>
                  <a:srgbClr val="FFFFFF"/>
                </a:solidFill>
                <a:latin typeface="Montserrat Black" panose="00000A00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FC23359E-C7F5-4622-9C89-5D109F39A5EA}"/>
                </a:ext>
              </a:extLst>
            </p:cNvPr>
            <p:cNvGrpSpPr/>
            <p:nvPr/>
          </p:nvGrpSpPr>
          <p:grpSpPr>
            <a:xfrm>
              <a:off x="5311953" y="2680003"/>
              <a:ext cx="1858296" cy="1569660"/>
              <a:chOff x="2669642" y="3901753"/>
              <a:chExt cx="1858296" cy="156966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6999DD96-4C37-4912-8664-05A60072D3E0}"/>
                  </a:ext>
                </a:extLst>
              </p:cNvPr>
              <p:cNvSpPr txBox="1"/>
              <p:nvPr/>
            </p:nvSpPr>
            <p:spPr>
              <a:xfrm>
                <a:off x="2669642" y="3901753"/>
                <a:ext cx="177952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9600">
                    <a:solidFill>
                      <a:srgbClr val="FFE91C"/>
                    </a:solidFill>
                    <a:latin typeface="Montserrat Black" panose="00000A00000000000000" pitchFamily="2" charset="0"/>
                  </a:rPr>
                  <a:t>10</a:t>
                </a:r>
                <a:endParaRPr lang="en-ID" sz="9600">
                  <a:solidFill>
                    <a:srgbClr val="FFE91C"/>
                  </a:solidFill>
                  <a:latin typeface="Montserrat Black" panose="00000A00000000000000" pitchFamily="2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91CCCA70-3EFA-4E4D-B46B-24EBAF941811}"/>
                  </a:ext>
                </a:extLst>
              </p:cNvPr>
              <p:cNvSpPr txBox="1"/>
              <p:nvPr/>
            </p:nvSpPr>
            <p:spPr>
              <a:xfrm rot="5400000">
                <a:off x="3832555" y="4542540"/>
                <a:ext cx="1021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>
                    <a:solidFill>
                      <a:srgbClr val="828488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Minutes</a:t>
                </a:r>
                <a:endParaRPr lang="en-ID">
                  <a:solidFill>
                    <a:srgbClr val="828488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93A35DD-D75F-4D14-9F55-47F5913BF433}"/>
                </a:ext>
              </a:extLst>
            </p:cNvPr>
            <p:cNvSpPr/>
            <p:nvPr/>
          </p:nvSpPr>
          <p:spPr>
            <a:xfrm>
              <a:off x="5228134" y="3982998"/>
              <a:ext cx="481734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>
                  <a:solidFill>
                    <a:srgbClr val="FFFFFF"/>
                  </a:solidFill>
                  <a:latin typeface="Montserrat Black" panose="00000A00000000000000" pitchFamily="2" charset="0"/>
                </a:rPr>
                <a:t>BREAK</a:t>
              </a:r>
              <a:endParaRPr lang="en-ID" sz="9600"/>
            </a:p>
          </p:txBody>
        </p:sp>
      </p:grpSp>
    </p:spTree>
    <p:extLst>
      <p:ext uri="{BB962C8B-B14F-4D97-AF65-F5344CB8AC3E}">
        <p14:creationId xmlns:p14="http://schemas.microsoft.com/office/powerpoint/2010/main" val="349264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D7A89C7-9E2C-450C-92AE-7381FFE80BDC}"/>
              </a:ext>
            </a:extLst>
          </p:cNvPr>
          <p:cNvCxnSpPr/>
          <p:nvPr/>
        </p:nvCxnSpPr>
        <p:spPr>
          <a:xfrm>
            <a:off x="0" y="3464833"/>
            <a:ext cx="12192000" cy="0"/>
          </a:xfrm>
          <a:prstGeom prst="line">
            <a:avLst/>
          </a:prstGeom>
          <a:ln>
            <a:solidFill>
              <a:srgbClr val="828488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 descr="A picture containing skiing, dark, water, holding&#10;&#10;Description automatically generated">
            <a:extLst>
              <a:ext uri="{FF2B5EF4-FFF2-40B4-BE49-F238E27FC236}">
                <a16:creationId xmlns:a16="http://schemas.microsoft.com/office/drawing/2014/main" xmlns="" id="{DC294D9B-FC46-47EA-A2EE-9BD53CB2E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66" y="-17917"/>
            <a:ext cx="4572473" cy="68938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C18B31-82C7-4081-8BBB-6C57EF05DACC}"/>
              </a:ext>
            </a:extLst>
          </p:cNvPr>
          <p:cNvSpPr/>
          <p:nvPr/>
        </p:nvSpPr>
        <p:spPr>
          <a:xfrm>
            <a:off x="3275463" y="-26122"/>
            <a:ext cx="534300" cy="2595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531420-D098-4819-AAA4-5C160CD36BE3}"/>
              </a:ext>
            </a:extLst>
          </p:cNvPr>
          <p:cNvSpPr txBox="1"/>
          <p:nvPr/>
        </p:nvSpPr>
        <p:spPr>
          <a:xfrm>
            <a:off x="3296586" y="71972"/>
            <a:ext cx="461665" cy="239905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id-ID" spc="300">
                <a:latin typeface="Roboto Medium" panose="02000000000000000000" pitchFamily="2" charset="0"/>
                <a:ea typeface="Roboto Medium" panose="02000000000000000000" pitchFamily="2" charset="0"/>
              </a:rPr>
              <a:t>TEAM TEACHING</a:t>
            </a:r>
            <a:endParaRPr lang="en-ID" spc="3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404AA9D-5E46-4588-ACD4-7D60FAB19CBE}"/>
              </a:ext>
            </a:extLst>
          </p:cNvPr>
          <p:cNvSpPr txBox="1"/>
          <p:nvPr/>
        </p:nvSpPr>
        <p:spPr>
          <a:xfrm>
            <a:off x="150636" y="531203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pc="300">
                <a:latin typeface="Roboto Light" panose="02000000000000000000" pitchFamily="2" charset="0"/>
                <a:ea typeface="Roboto Light" panose="02000000000000000000" pitchFamily="2" charset="0"/>
              </a:rPr>
              <a:t>YAN WATEQULIS S</a:t>
            </a:r>
            <a:endParaRPr lang="en-ID" spc="3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75BF145-A5B3-4A2E-B068-46DBB487C9D8}"/>
              </a:ext>
            </a:extLst>
          </p:cNvPr>
          <p:cNvSpPr txBox="1"/>
          <p:nvPr/>
        </p:nvSpPr>
        <p:spPr>
          <a:xfrm>
            <a:off x="150636" y="3806448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pc="300">
                <a:latin typeface="Roboto Light" panose="02000000000000000000" pitchFamily="2" charset="0"/>
                <a:ea typeface="Roboto Light" panose="02000000000000000000" pitchFamily="2" charset="0"/>
              </a:rPr>
              <a:t>PUTRA PRIMA ARHANDI</a:t>
            </a:r>
            <a:endParaRPr lang="en-ID" spc="3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AD5A29B-2239-46EC-A7C9-117BF0513575}"/>
              </a:ext>
            </a:extLst>
          </p:cNvPr>
          <p:cNvSpPr txBox="1"/>
          <p:nvPr/>
        </p:nvSpPr>
        <p:spPr>
          <a:xfrm>
            <a:off x="8529718" y="53120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pc="300">
                <a:latin typeface="Roboto Light" panose="02000000000000000000" pitchFamily="2" charset="0"/>
                <a:ea typeface="Roboto Light" panose="02000000000000000000" pitchFamily="2" charset="0"/>
              </a:rPr>
              <a:t>DIAN HANIFUDIN SUBHI</a:t>
            </a:r>
            <a:endParaRPr lang="en-ID" spc="3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52CC9BA-1524-4FD0-8971-52ACD3D4B3C6}"/>
              </a:ext>
            </a:extLst>
          </p:cNvPr>
          <p:cNvSpPr txBox="1"/>
          <p:nvPr/>
        </p:nvSpPr>
        <p:spPr>
          <a:xfrm>
            <a:off x="8529718" y="380644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pc="300">
                <a:latin typeface="Roboto Light" panose="02000000000000000000" pitchFamily="2" charset="0"/>
                <a:ea typeface="Roboto Light" panose="02000000000000000000" pitchFamily="2" charset="0"/>
              </a:rPr>
              <a:t>HABIBIE ED DIEN</a:t>
            </a:r>
            <a:endParaRPr lang="en-ID" spc="3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CF8657EB-E9E0-41E8-8C2B-E3E60D6E215A}"/>
              </a:ext>
            </a:extLst>
          </p:cNvPr>
          <p:cNvSpPr/>
          <p:nvPr/>
        </p:nvSpPr>
        <p:spPr>
          <a:xfrm>
            <a:off x="8841964" y="1237715"/>
            <a:ext cx="576776" cy="576776"/>
          </a:xfrm>
          <a:prstGeom prst="round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>
                <a:latin typeface="Roboto Medium" panose="02000000000000000000" pitchFamily="2" charset="0"/>
                <a:ea typeface="Roboto Medium" panose="02000000000000000000" pitchFamily="2" charset="0"/>
              </a:rPr>
              <a:t>TI 3A</a:t>
            </a:r>
            <a:endParaRPr lang="en-ID" sz="12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22EC6033-97A5-4847-B758-7719FB4E6FCC}"/>
              </a:ext>
            </a:extLst>
          </p:cNvPr>
          <p:cNvSpPr/>
          <p:nvPr/>
        </p:nvSpPr>
        <p:spPr>
          <a:xfrm>
            <a:off x="8841964" y="4512960"/>
            <a:ext cx="576776" cy="576776"/>
          </a:xfrm>
          <a:prstGeom prst="round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>
                <a:latin typeface="Roboto Medium" panose="02000000000000000000" pitchFamily="2" charset="0"/>
                <a:ea typeface="Roboto Medium" panose="02000000000000000000" pitchFamily="2" charset="0"/>
              </a:rPr>
              <a:t>TI 3D</a:t>
            </a:r>
            <a:endParaRPr lang="en-ID" sz="12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BD9EA17B-9049-4913-AF8A-13F21BBAB389}"/>
              </a:ext>
            </a:extLst>
          </p:cNvPr>
          <p:cNvSpPr/>
          <p:nvPr/>
        </p:nvSpPr>
        <p:spPr>
          <a:xfrm>
            <a:off x="9578799" y="4512960"/>
            <a:ext cx="576776" cy="576776"/>
          </a:xfrm>
          <a:prstGeom prst="round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>
                <a:latin typeface="Roboto Medium" panose="02000000000000000000" pitchFamily="2" charset="0"/>
                <a:ea typeface="Roboto Medium" panose="02000000000000000000" pitchFamily="2" charset="0"/>
              </a:rPr>
              <a:t>TI 3E</a:t>
            </a:r>
            <a:endParaRPr lang="en-ID" sz="12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66F6E76C-389B-4D56-A853-E82AC55074B9}"/>
              </a:ext>
            </a:extLst>
          </p:cNvPr>
          <p:cNvSpPr/>
          <p:nvPr/>
        </p:nvSpPr>
        <p:spPr>
          <a:xfrm>
            <a:off x="216397" y="4512960"/>
            <a:ext cx="576776" cy="576776"/>
          </a:xfrm>
          <a:prstGeom prst="round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>
                <a:latin typeface="Roboto Medium" panose="02000000000000000000" pitchFamily="2" charset="0"/>
                <a:ea typeface="Roboto Medium" panose="02000000000000000000" pitchFamily="2" charset="0"/>
              </a:rPr>
              <a:t>TI 3F</a:t>
            </a:r>
            <a:endParaRPr lang="en-ID" sz="12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B9E0F44C-79C4-4680-83F9-4591244DE5B6}"/>
              </a:ext>
            </a:extLst>
          </p:cNvPr>
          <p:cNvSpPr/>
          <p:nvPr/>
        </p:nvSpPr>
        <p:spPr>
          <a:xfrm>
            <a:off x="982217" y="4512960"/>
            <a:ext cx="576776" cy="576776"/>
          </a:xfrm>
          <a:prstGeom prst="round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>
                <a:latin typeface="Roboto Medium" panose="02000000000000000000" pitchFamily="2" charset="0"/>
                <a:ea typeface="Roboto Medium" panose="02000000000000000000" pitchFamily="2" charset="0"/>
              </a:rPr>
              <a:t>TI 3G</a:t>
            </a:r>
            <a:endParaRPr lang="en-ID" sz="12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3349796D-DF76-43BB-9DA9-FFF13504F555}"/>
              </a:ext>
            </a:extLst>
          </p:cNvPr>
          <p:cNvSpPr/>
          <p:nvPr/>
        </p:nvSpPr>
        <p:spPr>
          <a:xfrm>
            <a:off x="1748037" y="4512960"/>
            <a:ext cx="576776" cy="576776"/>
          </a:xfrm>
          <a:prstGeom prst="round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>
                <a:latin typeface="Roboto Medium" panose="02000000000000000000" pitchFamily="2" charset="0"/>
                <a:ea typeface="Roboto Medium" panose="02000000000000000000" pitchFamily="2" charset="0"/>
              </a:rPr>
              <a:t>TI 3H</a:t>
            </a:r>
            <a:endParaRPr lang="en-ID" sz="12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11E84E25-5427-4928-93DA-DCA2561DACF3}"/>
              </a:ext>
            </a:extLst>
          </p:cNvPr>
          <p:cNvSpPr/>
          <p:nvPr/>
        </p:nvSpPr>
        <p:spPr>
          <a:xfrm>
            <a:off x="380352" y="1237715"/>
            <a:ext cx="576776" cy="576776"/>
          </a:xfrm>
          <a:prstGeom prst="round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>
                <a:latin typeface="Roboto Medium" panose="02000000000000000000" pitchFamily="2" charset="0"/>
                <a:ea typeface="Roboto Medium" panose="02000000000000000000" pitchFamily="2" charset="0"/>
              </a:rPr>
              <a:t>TI 3B</a:t>
            </a:r>
            <a:endParaRPr lang="en-ID" sz="12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80A88538-EFD4-48DB-BD69-B928B1273E7C}"/>
              </a:ext>
            </a:extLst>
          </p:cNvPr>
          <p:cNvSpPr/>
          <p:nvPr/>
        </p:nvSpPr>
        <p:spPr>
          <a:xfrm>
            <a:off x="1143475" y="1237715"/>
            <a:ext cx="576776" cy="576776"/>
          </a:xfrm>
          <a:prstGeom prst="round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>
                <a:latin typeface="Roboto Medium" panose="02000000000000000000" pitchFamily="2" charset="0"/>
                <a:ea typeface="Roboto Medium" panose="02000000000000000000" pitchFamily="2" charset="0"/>
              </a:rPr>
              <a:t>TI 3C</a:t>
            </a:r>
            <a:endParaRPr lang="en-ID" sz="12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8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0B89A2-53CD-4B08-BF27-F2B53831744D}"/>
              </a:ext>
            </a:extLst>
          </p:cNvPr>
          <p:cNvSpPr/>
          <p:nvPr/>
        </p:nvSpPr>
        <p:spPr>
          <a:xfrm>
            <a:off x="-187879" y="-46526"/>
            <a:ext cx="2694934" cy="6305266"/>
          </a:xfrm>
          <a:custGeom>
            <a:avLst/>
            <a:gdLst>
              <a:gd name="connsiteX0" fmla="*/ 0 w 2694934"/>
              <a:gd name="connsiteY0" fmla="*/ 6305266 h 6305266"/>
              <a:gd name="connsiteX1" fmla="*/ 1583140 w 2694934"/>
              <a:gd name="connsiteY1" fmla="*/ 5240740 h 6305266"/>
              <a:gd name="connsiteX2" fmla="*/ 1965278 w 2694934"/>
              <a:gd name="connsiteY2" fmla="*/ 3330054 h 6305266"/>
              <a:gd name="connsiteX3" fmla="*/ 2688609 w 2694934"/>
              <a:gd name="connsiteY3" fmla="*/ 1282890 h 6305266"/>
              <a:gd name="connsiteX4" fmla="*/ 1514902 w 2694934"/>
              <a:gd name="connsiteY4" fmla="*/ 668740 h 6305266"/>
              <a:gd name="connsiteX5" fmla="*/ 873457 w 2694934"/>
              <a:gd name="connsiteY5" fmla="*/ 0 h 6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934" h="6305266">
                <a:moveTo>
                  <a:pt x="0" y="6305266"/>
                </a:moveTo>
                <a:cubicBezTo>
                  <a:pt x="627797" y="6020937"/>
                  <a:pt x="1255594" y="5736609"/>
                  <a:pt x="1583140" y="5240740"/>
                </a:cubicBezTo>
                <a:cubicBezTo>
                  <a:pt x="1910686" y="4744871"/>
                  <a:pt x="1781033" y="3989696"/>
                  <a:pt x="1965278" y="3330054"/>
                </a:cubicBezTo>
                <a:cubicBezTo>
                  <a:pt x="2149523" y="2670412"/>
                  <a:pt x="2763672" y="1726442"/>
                  <a:pt x="2688609" y="1282890"/>
                </a:cubicBezTo>
                <a:cubicBezTo>
                  <a:pt x="2613546" y="839338"/>
                  <a:pt x="1817427" y="882555"/>
                  <a:pt x="1514902" y="668740"/>
                </a:cubicBezTo>
                <a:cubicBezTo>
                  <a:pt x="1212377" y="454925"/>
                  <a:pt x="1137314" y="97809"/>
                  <a:pt x="873457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3E22AFE2-5715-4A36-AFD2-16A51D16B44E}"/>
              </a:ext>
            </a:extLst>
          </p:cNvPr>
          <p:cNvSpPr/>
          <p:nvPr/>
        </p:nvSpPr>
        <p:spPr>
          <a:xfrm>
            <a:off x="-425413" y="183083"/>
            <a:ext cx="2482302" cy="5527343"/>
          </a:xfrm>
          <a:custGeom>
            <a:avLst/>
            <a:gdLst>
              <a:gd name="connsiteX0" fmla="*/ 0 w 2482302"/>
              <a:gd name="connsiteY0" fmla="*/ 5527343 h 5527343"/>
              <a:gd name="connsiteX1" fmla="*/ 1351128 w 2482302"/>
              <a:gd name="connsiteY1" fmla="*/ 4844955 h 5527343"/>
              <a:gd name="connsiteX2" fmla="*/ 1037230 w 2482302"/>
              <a:gd name="connsiteY2" fmla="*/ 3220871 h 5527343"/>
              <a:gd name="connsiteX3" fmla="*/ 1678675 w 2482302"/>
              <a:gd name="connsiteY3" fmla="*/ 2238232 h 5527343"/>
              <a:gd name="connsiteX4" fmla="*/ 2470245 w 2482302"/>
              <a:gd name="connsiteY4" fmla="*/ 955343 h 5527343"/>
              <a:gd name="connsiteX5" fmla="*/ 1023582 w 2482302"/>
              <a:gd name="connsiteY5" fmla="*/ 1282889 h 5527343"/>
              <a:gd name="connsiteX6" fmla="*/ 723331 w 2482302"/>
              <a:gd name="connsiteY6" fmla="*/ 259307 h 5527343"/>
              <a:gd name="connsiteX7" fmla="*/ 286603 w 2482302"/>
              <a:gd name="connsiteY7" fmla="*/ 0 h 552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302" h="5527343">
                <a:moveTo>
                  <a:pt x="0" y="5527343"/>
                </a:moveTo>
                <a:cubicBezTo>
                  <a:pt x="589128" y="5378355"/>
                  <a:pt x="1178256" y="5229367"/>
                  <a:pt x="1351128" y="4844955"/>
                </a:cubicBezTo>
                <a:cubicBezTo>
                  <a:pt x="1524000" y="4460543"/>
                  <a:pt x="982639" y="3655325"/>
                  <a:pt x="1037230" y="3220871"/>
                </a:cubicBezTo>
                <a:cubicBezTo>
                  <a:pt x="1091821" y="2786417"/>
                  <a:pt x="1439839" y="2615820"/>
                  <a:pt x="1678675" y="2238232"/>
                </a:cubicBezTo>
                <a:cubicBezTo>
                  <a:pt x="1917511" y="1860644"/>
                  <a:pt x="2579427" y="1114567"/>
                  <a:pt x="2470245" y="955343"/>
                </a:cubicBezTo>
                <a:cubicBezTo>
                  <a:pt x="2361063" y="796119"/>
                  <a:pt x="1314734" y="1398895"/>
                  <a:pt x="1023582" y="1282889"/>
                </a:cubicBezTo>
                <a:cubicBezTo>
                  <a:pt x="732430" y="1166883"/>
                  <a:pt x="846161" y="473122"/>
                  <a:pt x="723331" y="259307"/>
                </a:cubicBezTo>
                <a:cubicBezTo>
                  <a:pt x="600501" y="45492"/>
                  <a:pt x="432179" y="22746"/>
                  <a:pt x="28660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C26A3B8-52B0-458A-83C3-3F8CB62A7276}"/>
              </a:ext>
            </a:extLst>
          </p:cNvPr>
          <p:cNvSpPr/>
          <p:nvPr/>
        </p:nvSpPr>
        <p:spPr>
          <a:xfrm>
            <a:off x="-144393" y="359023"/>
            <a:ext cx="710404" cy="4776716"/>
          </a:xfrm>
          <a:custGeom>
            <a:avLst/>
            <a:gdLst>
              <a:gd name="connsiteX0" fmla="*/ 0 w 710404"/>
              <a:gd name="connsiteY0" fmla="*/ 4776716 h 4776716"/>
              <a:gd name="connsiteX1" fmla="*/ 477671 w 710404"/>
              <a:gd name="connsiteY1" fmla="*/ 3698543 h 4776716"/>
              <a:gd name="connsiteX2" fmla="*/ 709683 w 710404"/>
              <a:gd name="connsiteY2" fmla="*/ 1924334 h 4776716"/>
              <a:gd name="connsiteX3" fmla="*/ 409432 w 710404"/>
              <a:gd name="connsiteY3" fmla="*/ 982639 h 4776716"/>
              <a:gd name="connsiteX4" fmla="*/ 395785 w 710404"/>
              <a:gd name="connsiteY4" fmla="*/ 327546 h 4776716"/>
              <a:gd name="connsiteX5" fmla="*/ 163773 w 710404"/>
              <a:gd name="connsiteY5" fmla="*/ 0 h 477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04" h="4776716">
                <a:moveTo>
                  <a:pt x="0" y="4776716"/>
                </a:moveTo>
                <a:cubicBezTo>
                  <a:pt x="179695" y="4475328"/>
                  <a:pt x="359391" y="4173940"/>
                  <a:pt x="477671" y="3698543"/>
                </a:cubicBezTo>
                <a:cubicBezTo>
                  <a:pt x="595952" y="3223146"/>
                  <a:pt x="721056" y="2376985"/>
                  <a:pt x="709683" y="1924334"/>
                </a:cubicBezTo>
                <a:cubicBezTo>
                  <a:pt x="698310" y="1471683"/>
                  <a:pt x="461748" y="1248770"/>
                  <a:pt x="409432" y="982639"/>
                </a:cubicBezTo>
                <a:cubicBezTo>
                  <a:pt x="357116" y="716508"/>
                  <a:pt x="436728" y="491319"/>
                  <a:pt x="395785" y="327546"/>
                </a:cubicBezTo>
                <a:cubicBezTo>
                  <a:pt x="354842" y="163773"/>
                  <a:pt x="261582" y="36394"/>
                  <a:pt x="163773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388354" y="2367171"/>
            <a:ext cx="114153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6600" spc="300">
                <a:solidFill>
                  <a:srgbClr val="FFFF00"/>
                </a:solidFill>
                <a:latin typeface="Montserrat Black" panose="00000A00000000000000" pitchFamily="2" charset="0"/>
              </a:rPr>
              <a:t>FUTURE</a:t>
            </a:r>
            <a:r>
              <a:rPr lang="id-ID" sz="6600" spc="300">
                <a:solidFill>
                  <a:srgbClr val="FFFFFF"/>
                </a:solidFill>
                <a:latin typeface="Montserrat Black" panose="00000A00000000000000" pitchFamily="2" charset="0"/>
              </a:rPr>
              <a:t> OF</a:t>
            </a:r>
          </a:p>
          <a:p>
            <a:pPr algn="ctr"/>
            <a:r>
              <a:rPr lang="id-ID" sz="6600" spc="300">
                <a:solidFill>
                  <a:srgbClr val="FFFFFF"/>
                </a:solidFill>
                <a:latin typeface="Montserrat Black" panose="00000A00000000000000" pitchFamily="2" charset="0"/>
              </a:rPr>
              <a:t>MOBILE PROGRAMMER</a:t>
            </a:r>
            <a:endParaRPr lang="en-ID" sz="6600" spc="300">
              <a:solidFill>
                <a:srgbClr val="FFFFFF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2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265366" y="334746"/>
            <a:ext cx="53142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600" spc="300">
                <a:solidFill>
                  <a:srgbClr val="FEFEFE"/>
                </a:solidFill>
                <a:latin typeface="Montserrat Black" panose="00000A00000000000000" pitchFamily="2" charset="0"/>
              </a:rPr>
              <a:t>WHERE</a:t>
            </a:r>
            <a:r>
              <a:rPr lang="id-ID" sz="6600" spc="300">
                <a:solidFill>
                  <a:srgbClr val="FFFF00"/>
                </a:solidFill>
                <a:latin typeface="Montserrat Black" panose="00000A00000000000000" pitchFamily="2" charset="0"/>
              </a:rPr>
              <a:t> </a:t>
            </a:r>
          </a:p>
          <a:p>
            <a:r>
              <a:rPr lang="id-ID" sz="6600" spc="300">
                <a:solidFill>
                  <a:srgbClr val="FFFF00"/>
                </a:solidFill>
                <a:latin typeface="Montserrat Black" panose="00000A00000000000000" pitchFamily="2" charset="0"/>
              </a:rPr>
              <a:t>WE WORK</a:t>
            </a:r>
            <a:endParaRPr lang="en-ID" sz="6600" spc="300">
              <a:solidFill>
                <a:srgbClr val="FFFFFF"/>
              </a:solidFill>
              <a:latin typeface="Montserrat Black" panose="00000A00000000000000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D770C456-3FE1-9A44-BCF4-2AB45C62FA29}"/>
              </a:ext>
            </a:extLst>
          </p:cNvPr>
          <p:cNvSpPr/>
          <p:nvPr/>
        </p:nvSpPr>
        <p:spPr>
          <a:xfrm>
            <a:off x="4176025" y="2823272"/>
            <a:ext cx="3839951" cy="12114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xmlns="" id="{4E59E833-6E3B-174E-BCD2-824F2049C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25" y="2823272"/>
            <a:ext cx="3839951" cy="12114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3360B7-C9B0-EB42-B7C6-61861DB1B089}"/>
              </a:ext>
            </a:extLst>
          </p:cNvPr>
          <p:cNvSpPr txBox="1"/>
          <p:nvPr/>
        </p:nvSpPr>
        <p:spPr>
          <a:xfrm>
            <a:off x="593184" y="4596820"/>
            <a:ext cx="370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Platform proyekan freelancer online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BF2F586-630C-8B40-9A1B-557771DE7492}"/>
              </a:ext>
            </a:extLst>
          </p:cNvPr>
          <p:cNvSpPr txBox="1"/>
          <p:nvPr/>
        </p:nvSpPr>
        <p:spPr>
          <a:xfrm>
            <a:off x="3311798" y="5733828"/>
            <a:ext cx="299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Dibayar per project / per jam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5E631A-0F29-F549-A969-6660C65E56C2}"/>
              </a:ext>
            </a:extLst>
          </p:cNvPr>
          <p:cNvSpPr txBox="1"/>
          <p:nvPr/>
        </p:nvSpPr>
        <p:spPr>
          <a:xfrm>
            <a:off x="7369339" y="4632452"/>
            <a:ext cx="3981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Kompetisi internasional, bayaran dollar</a:t>
            </a:r>
          </a:p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Active income kerja = dibayar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xmlns="" id="{B9DADC9F-97DE-3D49-A4A8-9020EC7F0EA5}"/>
              </a:ext>
            </a:extLst>
          </p:cNvPr>
          <p:cNvCxnSpPr>
            <a:stCxn id="4" idx="1"/>
            <a:endCxn id="24" idx="0"/>
          </p:cNvCxnSpPr>
          <p:nvPr/>
        </p:nvCxnSpPr>
        <p:spPr>
          <a:xfrm rot="10800000" flipV="1">
            <a:off x="2447571" y="3429000"/>
            <a:ext cx="1728455" cy="1167820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xmlns="" id="{AFE35A83-79C9-474C-9A55-E4D80D65972D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rot="5400000">
            <a:off x="4601910" y="4239737"/>
            <a:ext cx="1699100" cy="1289082"/>
          </a:xfrm>
          <a:prstGeom prst="curvedConnector3">
            <a:avLst>
              <a:gd name="adj1" fmla="val 5000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xmlns="" id="{E9E2FA5B-7D6C-394E-8F19-7F5998346F3D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8015976" y="3429000"/>
            <a:ext cx="1344133" cy="1203452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265366" y="334746"/>
            <a:ext cx="53142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600" spc="300" dirty="0">
                <a:solidFill>
                  <a:srgbClr val="FEFEFE"/>
                </a:solidFill>
                <a:latin typeface="Montserrat Black" panose="00000A00000000000000" pitchFamily="2" charset="0"/>
              </a:rPr>
              <a:t>WHERE</a:t>
            </a:r>
            <a:r>
              <a:rPr lang="id-ID" sz="6600" spc="300" dirty="0">
                <a:solidFill>
                  <a:srgbClr val="FFFF00"/>
                </a:solidFill>
                <a:latin typeface="Montserrat Black" panose="00000A00000000000000" pitchFamily="2" charset="0"/>
              </a:rPr>
              <a:t> </a:t>
            </a:r>
          </a:p>
          <a:p>
            <a:r>
              <a:rPr lang="id-ID" sz="6600" spc="300" dirty="0">
                <a:solidFill>
                  <a:srgbClr val="FFFF00"/>
                </a:solidFill>
                <a:latin typeface="Montserrat Black" panose="00000A00000000000000" pitchFamily="2" charset="0"/>
              </a:rPr>
              <a:t>WE WORK</a:t>
            </a:r>
            <a:endParaRPr lang="en-ID" sz="6600" spc="300" dirty="0">
              <a:solidFill>
                <a:srgbClr val="FFFFFF"/>
              </a:solidFill>
              <a:latin typeface="Montserrat Black" panose="00000A00000000000000" pitchFamily="2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FF1F2743-2186-EE45-A736-6B279DA1904C}"/>
              </a:ext>
            </a:extLst>
          </p:cNvPr>
          <p:cNvSpPr/>
          <p:nvPr/>
        </p:nvSpPr>
        <p:spPr>
          <a:xfrm>
            <a:off x="4132869" y="2889956"/>
            <a:ext cx="3926262" cy="880533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67BEDE3-F6AB-F548-8E0B-5844F8F5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16" y="2687970"/>
            <a:ext cx="4149768" cy="148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2DEE90A-B50C-274E-B718-0FF4B5A96696}"/>
              </a:ext>
            </a:extLst>
          </p:cNvPr>
          <p:cNvSpPr txBox="1"/>
          <p:nvPr/>
        </p:nvSpPr>
        <p:spPr>
          <a:xfrm>
            <a:off x="4080490" y="5733828"/>
            <a:ext cx="531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Dibayar per item sales share profit sama codecanyon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xmlns="" id="{CF665100-43DC-3344-B171-0BBD5F943C28}"/>
              </a:ext>
            </a:extLst>
          </p:cNvPr>
          <p:cNvCxnSpPr>
            <a:cxnSpLocks/>
            <a:stCxn id="1026" idx="2"/>
            <a:endCxn id="14" idx="0"/>
          </p:cNvCxnSpPr>
          <p:nvPr/>
        </p:nvCxnSpPr>
        <p:spPr>
          <a:xfrm rot="16200000" flipH="1">
            <a:off x="5635764" y="4630265"/>
            <a:ext cx="1563798" cy="643327"/>
          </a:xfrm>
          <a:prstGeom prst="curvedConnector3">
            <a:avLst>
              <a:gd name="adj1" fmla="val 5000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8FCC442-87EF-6540-B1CF-41E64748988F}"/>
              </a:ext>
            </a:extLst>
          </p:cNvPr>
          <p:cNvSpPr txBox="1"/>
          <p:nvPr/>
        </p:nvSpPr>
        <p:spPr>
          <a:xfrm>
            <a:off x="616637" y="4582597"/>
            <a:ext cx="38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Marketplace Jualan Template Aplikasi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xmlns="" id="{25A555EB-2605-D641-9A83-739168FCF385}"/>
              </a:ext>
            </a:extLst>
          </p:cNvPr>
          <p:cNvCxnSpPr>
            <a:cxnSpLocks/>
            <a:stCxn id="1026" idx="1"/>
            <a:endCxn id="16" idx="0"/>
          </p:cNvCxnSpPr>
          <p:nvPr/>
        </p:nvCxnSpPr>
        <p:spPr>
          <a:xfrm rot="10800000" flipV="1">
            <a:off x="2542966" y="3428999"/>
            <a:ext cx="1478150" cy="1153597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BCA4743-6D1A-2B45-9363-AB9AE04F4580}"/>
              </a:ext>
            </a:extLst>
          </p:cNvPr>
          <p:cNvSpPr txBox="1"/>
          <p:nvPr/>
        </p:nvSpPr>
        <p:spPr>
          <a:xfrm>
            <a:off x="7304958" y="4455751"/>
            <a:ext cx="3404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Mode passive income code sekali</a:t>
            </a:r>
          </a:p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 item tetap dijual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xmlns="" id="{C892CAA0-CC80-7E44-9D71-04D3B1505FFC}"/>
              </a:ext>
            </a:extLst>
          </p:cNvPr>
          <p:cNvCxnSpPr>
            <a:cxnSpLocks/>
            <a:stCxn id="1026" idx="3"/>
            <a:endCxn id="22" idx="0"/>
          </p:cNvCxnSpPr>
          <p:nvPr/>
        </p:nvCxnSpPr>
        <p:spPr>
          <a:xfrm>
            <a:off x="8170884" y="3429000"/>
            <a:ext cx="836399" cy="1026751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5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265366" y="334746"/>
            <a:ext cx="53142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600" spc="300" dirty="0">
                <a:solidFill>
                  <a:srgbClr val="FEFEFE"/>
                </a:solidFill>
                <a:latin typeface="Montserrat Black" panose="00000A00000000000000" pitchFamily="2" charset="0"/>
              </a:rPr>
              <a:t>WHERE</a:t>
            </a:r>
            <a:r>
              <a:rPr lang="id-ID" sz="6600" spc="300" dirty="0">
                <a:solidFill>
                  <a:srgbClr val="FFFF00"/>
                </a:solidFill>
                <a:latin typeface="Montserrat Black" panose="00000A00000000000000" pitchFamily="2" charset="0"/>
              </a:rPr>
              <a:t> </a:t>
            </a:r>
          </a:p>
          <a:p>
            <a:r>
              <a:rPr lang="id-ID" sz="6600" spc="300" dirty="0">
                <a:solidFill>
                  <a:srgbClr val="FFFF00"/>
                </a:solidFill>
                <a:latin typeface="Montserrat Black" panose="00000A00000000000000" pitchFamily="2" charset="0"/>
              </a:rPr>
              <a:t>WE WORK</a:t>
            </a:r>
            <a:endParaRPr lang="en-ID" sz="6600" spc="300" dirty="0">
              <a:solidFill>
                <a:srgbClr val="FFFFFF"/>
              </a:solidFill>
              <a:latin typeface="Montserrat Black" panose="00000A00000000000000" pitchFamily="2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65971303-302F-C745-A0F3-0F4ADE1611B7}"/>
              </a:ext>
            </a:extLst>
          </p:cNvPr>
          <p:cNvSpPr/>
          <p:nvPr/>
        </p:nvSpPr>
        <p:spPr>
          <a:xfrm>
            <a:off x="4097434" y="2847622"/>
            <a:ext cx="3997131" cy="1162755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D4D1BCC3-E14C-CA48-A759-2445D3A7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25" y="2959180"/>
            <a:ext cx="3839951" cy="93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8C0014F-6617-0D45-A56F-E6721A5920AC}"/>
              </a:ext>
            </a:extLst>
          </p:cNvPr>
          <p:cNvSpPr txBox="1"/>
          <p:nvPr/>
        </p:nvSpPr>
        <p:spPr>
          <a:xfrm>
            <a:off x="616637" y="4582597"/>
            <a:ext cx="443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Marketplace Jualan Aplikasi yang sudah live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xmlns="" id="{400F3B9A-9CA1-B64B-AE3D-2B2C1B1379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2966" y="3428999"/>
            <a:ext cx="1478150" cy="1153597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B330B5-7A10-2846-AABE-2DD0CFD6D8AA}"/>
              </a:ext>
            </a:extLst>
          </p:cNvPr>
          <p:cNvSpPr txBox="1"/>
          <p:nvPr/>
        </p:nvSpPr>
        <p:spPr>
          <a:xfrm>
            <a:off x="4021116" y="5733828"/>
            <a:ext cx="417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Tanpa sharing profit, tapi ada biaya listing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xmlns="" id="{96DF35C3-E6E7-8A4C-8C63-DA7C912FFC05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5240805" y="4865572"/>
            <a:ext cx="1723451" cy="13060"/>
          </a:xfrm>
          <a:prstGeom prst="curvedConnector3">
            <a:avLst>
              <a:gd name="adj1" fmla="val 5000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B1AFBC6-3720-1F40-8F85-7C87C3E864CC}"/>
              </a:ext>
            </a:extLst>
          </p:cNvPr>
          <p:cNvSpPr txBox="1"/>
          <p:nvPr/>
        </p:nvSpPr>
        <p:spPr>
          <a:xfrm>
            <a:off x="6955704" y="4683961"/>
            <a:ext cx="427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Harus ada produk yang dijual, sekali dijual </a:t>
            </a:r>
          </a:p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Berpindah kepemilikan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xmlns="" id="{EFE3BAB2-9C22-A84A-884C-3ED500C9DFCA}"/>
              </a:ext>
            </a:extLst>
          </p:cNvPr>
          <p:cNvCxnSpPr>
            <a:cxnSpLocks/>
            <a:stCxn id="2" idx="3"/>
            <a:endCxn id="21" idx="0"/>
          </p:cNvCxnSpPr>
          <p:nvPr/>
        </p:nvCxnSpPr>
        <p:spPr>
          <a:xfrm>
            <a:off x="8094565" y="3429000"/>
            <a:ext cx="999706" cy="1254961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65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265366" y="334746"/>
            <a:ext cx="53142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600" spc="300" dirty="0">
                <a:solidFill>
                  <a:srgbClr val="FEFEFE"/>
                </a:solidFill>
                <a:latin typeface="Montserrat Black" panose="00000A00000000000000" pitchFamily="2" charset="0"/>
              </a:rPr>
              <a:t>WHERE</a:t>
            </a:r>
            <a:r>
              <a:rPr lang="id-ID" sz="6600" spc="300" dirty="0">
                <a:solidFill>
                  <a:srgbClr val="FFFF00"/>
                </a:solidFill>
                <a:latin typeface="Montserrat Black" panose="00000A00000000000000" pitchFamily="2" charset="0"/>
              </a:rPr>
              <a:t> </a:t>
            </a:r>
          </a:p>
          <a:p>
            <a:r>
              <a:rPr lang="id-ID" sz="6600" spc="300" dirty="0">
                <a:solidFill>
                  <a:srgbClr val="FFFF00"/>
                </a:solidFill>
                <a:latin typeface="Montserrat Black" panose="00000A00000000000000" pitchFamily="2" charset="0"/>
              </a:rPr>
              <a:t>WE WORK</a:t>
            </a:r>
            <a:endParaRPr lang="en-ID" sz="6600" spc="300" dirty="0">
              <a:solidFill>
                <a:srgbClr val="FFFFFF"/>
              </a:solidFill>
              <a:latin typeface="Montserrat Black" panose="00000A00000000000000" pitchFamily="2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2A2BD682-65DF-2248-9B7A-2D08614CE91E}"/>
              </a:ext>
            </a:extLst>
          </p:cNvPr>
          <p:cNvSpPr/>
          <p:nvPr/>
        </p:nvSpPr>
        <p:spPr>
          <a:xfrm>
            <a:off x="4188178" y="2747381"/>
            <a:ext cx="3330222" cy="1384352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F7392A3-BD57-F84B-806C-9623C333A1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78" y="2893333"/>
            <a:ext cx="3111500" cy="1143000"/>
          </a:xfrm>
          <a:prstGeom prst="rect">
            <a:avLst/>
          </a:prstGeom>
        </p:spPr>
      </p:pic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xmlns="" id="{09AA2064-3A17-624D-AC20-35BD93FDCDF1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1852458" y="3428999"/>
            <a:ext cx="2168661" cy="1153598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57C93A-9C63-814F-A643-145839B89A15}"/>
              </a:ext>
            </a:extLst>
          </p:cNvPr>
          <p:cNvSpPr txBox="1"/>
          <p:nvPr/>
        </p:nvSpPr>
        <p:spPr>
          <a:xfrm>
            <a:off x="616637" y="4582597"/>
            <a:ext cx="24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Marketplace jualan jasa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C852BC-008D-B84E-9ADC-968971674A9D}"/>
              </a:ext>
            </a:extLst>
          </p:cNvPr>
          <p:cNvSpPr txBox="1"/>
          <p:nvPr/>
        </p:nvSpPr>
        <p:spPr>
          <a:xfrm>
            <a:off x="3758721" y="5549162"/>
            <a:ext cx="530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Marketplace paling lengkap semua service bisa dijual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xmlns="" id="{E274778B-6901-EF40-9FA8-4C6B327DD1F1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5422525" y="4562496"/>
            <a:ext cx="1417429" cy="555901"/>
          </a:xfrm>
          <a:prstGeom prst="curvedConnector3">
            <a:avLst>
              <a:gd name="adj1" fmla="val 5000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CA6FFC-2E49-6D40-ADEA-838A39DF6A71}"/>
              </a:ext>
            </a:extLst>
          </p:cNvPr>
          <p:cNvSpPr txBox="1"/>
          <p:nvPr/>
        </p:nvSpPr>
        <p:spPr>
          <a:xfrm>
            <a:off x="7576632" y="4312352"/>
            <a:ext cx="348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Price nya ga se bagus rate upwork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xmlns="" id="{419B0206-0CA8-0344-AE3F-0297167089DA}"/>
              </a:ext>
            </a:extLst>
          </p:cNvPr>
          <p:cNvCxnSpPr>
            <a:cxnSpLocks/>
            <a:stCxn id="2" idx="3"/>
            <a:endCxn id="23" idx="0"/>
          </p:cNvCxnSpPr>
          <p:nvPr/>
        </p:nvCxnSpPr>
        <p:spPr>
          <a:xfrm>
            <a:off x="7518400" y="3439557"/>
            <a:ext cx="1798933" cy="872795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716033-B156-427B-BB3C-9A6C1D10718F}"/>
              </a:ext>
            </a:extLst>
          </p:cNvPr>
          <p:cNvSpPr/>
          <p:nvPr/>
        </p:nvSpPr>
        <p:spPr>
          <a:xfrm>
            <a:off x="12642166" y="183083"/>
            <a:ext cx="576776" cy="717452"/>
          </a:xfrm>
          <a:prstGeom prst="rect">
            <a:avLst/>
          </a:prstGeom>
          <a:solidFill>
            <a:srgbClr val="1F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B0917F-9BE7-4D68-97BE-EED2BB092BEA}"/>
              </a:ext>
            </a:extLst>
          </p:cNvPr>
          <p:cNvSpPr/>
          <p:nvPr/>
        </p:nvSpPr>
        <p:spPr>
          <a:xfrm>
            <a:off x="12642166" y="1892615"/>
            <a:ext cx="576776" cy="717452"/>
          </a:xfrm>
          <a:prstGeom prst="rect">
            <a:avLst/>
          </a:prstGeom>
          <a:solidFill>
            <a:srgbClr val="FFE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F0134A-5A7A-4139-BA58-C234D0574B90}"/>
              </a:ext>
            </a:extLst>
          </p:cNvPr>
          <p:cNvSpPr/>
          <p:nvPr/>
        </p:nvSpPr>
        <p:spPr>
          <a:xfrm>
            <a:off x="12642166" y="1037849"/>
            <a:ext cx="576776" cy="71745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5FED15-9F1E-49B8-B9B1-F5D473FF9AC2}"/>
              </a:ext>
            </a:extLst>
          </p:cNvPr>
          <p:cNvSpPr/>
          <p:nvPr/>
        </p:nvSpPr>
        <p:spPr>
          <a:xfrm>
            <a:off x="12642166" y="2747381"/>
            <a:ext cx="576776" cy="717452"/>
          </a:xfrm>
          <a:prstGeom prst="rect">
            <a:avLst/>
          </a:prstGeom>
          <a:solidFill>
            <a:srgbClr val="828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6FB61C7-DB22-41E8-A40B-BEFBD7D3A7D5}"/>
              </a:ext>
            </a:extLst>
          </p:cNvPr>
          <p:cNvSpPr/>
          <p:nvPr/>
        </p:nvSpPr>
        <p:spPr>
          <a:xfrm>
            <a:off x="9574990" y="1828557"/>
            <a:ext cx="2729552" cy="5254388"/>
          </a:xfrm>
          <a:custGeom>
            <a:avLst/>
            <a:gdLst>
              <a:gd name="connsiteX0" fmla="*/ 0 w 2729552"/>
              <a:gd name="connsiteY0" fmla="*/ 5254388 h 5254388"/>
              <a:gd name="connsiteX1" fmla="*/ 504967 w 2729552"/>
              <a:gd name="connsiteY1" fmla="*/ 4148919 h 5254388"/>
              <a:gd name="connsiteX2" fmla="*/ 2115403 w 2729552"/>
              <a:gd name="connsiteY2" fmla="*/ 3029803 h 5254388"/>
              <a:gd name="connsiteX3" fmla="*/ 2279176 w 2729552"/>
              <a:gd name="connsiteY3" fmla="*/ 1337480 h 5254388"/>
              <a:gd name="connsiteX4" fmla="*/ 2729552 w 2729552"/>
              <a:gd name="connsiteY4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5254388">
                <a:moveTo>
                  <a:pt x="0" y="5254388"/>
                </a:moveTo>
                <a:cubicBezTo>
                  <a:pt x="76200" y="4887035"/>
                  <a:pt x="152400" y="4519683"/>
                  <a:pt x="504967" y="4148919"/>
                </a:cubicBezTo>
                <a:cubicBezTo>
                  <a:pt x="857534" y="3778155"/>
                  <a:pt x="1819702" y="3498376"/>
                  <a:pt x="2115403" y="3029803"/>
                </a:cubicBezTo>
                <a:cubicBezTo>
                  <a:pt x="2411104" y="2561230"/>
                  <a:pt x="2176818" y="1842447"/>
                  <a:pt x="2279176" y="1337480"/>
                </a:cubicBezTo>
                <a:cubicBezTo>
                  <a:pt x="2381534" y="832513"/>
                  <a:pt x="2579427" y="334370"/>
                  <a:pt x="2729552" y="0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491BAB4-47A2-4762-B9F9-EEE54ADD6A8C}"/>
              </a:ext>
            </a:extLst>
          </p:cNvPr>
          <p:cNvSpPr/>
          <p:nvPr/>
        </p:nvSpPr>
        <p:spPr>
          <a:xfrm>
            <a:off x="10340944" y="5918494"/>
            <a:ext cx="2019868" cy="939506"/>
          </a:xfrm>
          <a:custGeom>
            <a:avLst/>
            <a:gdLst>
              <a:gd name="connsiteX0" fmla="*/ 0 w 2019868"/>
              <a:gd name="connsiteY0" fmla="*/ 939506 h 939506"/>
              <a:gd name="connsiteX1" fmla="*/ 1023582 w 2019868"/>
              <a:gd name="connsiteY1" fmla="*/ 25106 h 939506"/>
              <a:gd name="connsiteX2" fmla="*/ 2019868 w 2019868"/>
              <a:gd name="connsiteY2" fmla="*/ 229823 h 93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939506">
                <a:moveTo>
                  <a:pt x="0" y="939506"/>
                </a:moveTo>
                <a:cubicBezTo>
                  <a:pt x="343468" y="541446"/>
                  <a:pt x="686937" y="143386"/>
                  <a:pt x="1023582" y="25106"/>
                </a:cubicBezTo>
                <a:cubicBezTo>
                  <a:pt x="1360227" y="-93175"/>
                  <a:pt x="1821976" y="245745"/>
                  <a:pt x="2019868" y="229823"/>
                </a:cubicBezTo>
              </a:path>
            </a:pathLst>
          </a:custGeom>
          <a:noFill/>
          <a:ln>
            <a:solidFill>
              <a:srgbClr val="82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1D8873-507C-4BFC-BD5F-A7A8C2A74A07}"/>
              </a:ext>
            </a:extLst>
          </p:cNvPr>
          <p:cNvSpPr txBox="1"/>
          <p:nvPr/>
        </p:nvSpPr>
        <p:spPr>
          <a:xfrm>
            <a:off x="265366" y="334746"/>
            <a:ext cx="53142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600" spc="300" dirty="0">
                <a:solidFill>
                  <a:srgbClr val="FEFEFE"/>
                </a:solidFill>
                <a:latin typeface="Montserrat Black" panose="00000A00000000000000" pitchFamily="2" charset="0"/>
              </a:rPr>
              <a:t>WHERE</a:t>
            </a:r>
            <a:r>
              <a:rPr lang="id-ID" sz="6600" spc="300" dirty="0">
                <a:solidFill>
                  <a:srgbClr val="FFFF00"/>
                </a:solidFill>
                <a:latin typeface="Montserrat Black" panose="00000A00000000000000" pitchFamily="2" charset="0"/>
              </a:rPr>
              <a:t> </a:t>
            </a:r>
          </a:p>
          <a:p>
            <a:r>
              <a:rPr lang="id-ID" sz="6600" spc="300" dirty="0">
                <a:solidFill>
                  <a:srgbClr val="FFFF00"/>
                </a:solidFill>
                <a:latin typeface="Montserrat Black" panose="00000A00000000000000" pitchFamily="2" charset="0"/>
              </a:rPr>
              <a:t>WE WORK</a:t>
            </a:r>
            <a:endParaRPr lang="en-ID" sz="6600" spc="300" dirty="0">
              <a:solidFill>
                <a:srgbClr val="FFFFFF"/>
              </a:solidFill>
              <a:latin typeface="Montserrat Black" panose="00000A00000000000000" pitchFamily="2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2A2BD682-65DF-2248-9B7A-2D08614CE91E}"/>
              </a:ext>
            </a:extLst>
          </p:cNvPr>
          <p:cNvSpPr/>
          <p:nvPr/>
        </p:nvSpPr>
        <p:spPr>
          <a:xfrm>
            <a:off x="3908786" y="2473829"/>
            <a:ext cx="3330222" cy="1998133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google-play-png-logo-3784.png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xmlns="" id="{09AA2064-3A17-624D-AC20-35BD93FDCDF1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1791542" y="3428999"/>
            <a:ext cx="2229600" cy="1153598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57C93A-9C63-814F-A643-145839B89A15}"/>
              </a:ext>
            </a:extLst>
          </p:cNvPr>
          <p:cNvSpPr txBox="1"/>
          <p:nvPr/>
        </p:nvSpPr>
        <p:spPr>
          <a:xfrm>
            <a:off x="616637" y="4582597"/>
            <a:ext cx="2349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Marketplace Applikasi</a:t>
            </a:r>
          </a:p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Utama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C852BC-008D-B84E-9ADC-968971674A9D}"/>
              </a:ext>
            </a:extLst>
          </p:cNvPr>
          <p:cNvSpPr txBox="1"/>
          <p:nvPr/>
        </p:nvSpPr>
        <p:spPr>
          <a:xfrm>
            <a:off x="3758721" y="5549162"/>
            <a:ext cx="506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Menang di google play = menang di semua  market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xmlns="" id="{E274778B-6901-EF40-9FA8-4C6B327DD1F1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5394514" y="4651344"/>
            <a:ext cx="1077200" cy="718435"/>
          </a:xfrm>
          <a:prstGeom prst="curvedConnector3">
            <a:avLst>
              <a:gd name="adj1" fmla="val 5000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CA6FFC-2E49-6D40-ADEA-838A39DF6A71}"/>
              </a:ext>
            </a:extLst>
          </p:cNvPr>
          <p:cNvSpPr txBox="1"/>
          <p:nvPr/>
        </p:nvSpPr>
        <p:spPr>
          <a:xfrm>
            <a:off x="8117909" y="4312352"/>
            <a:ext cx="2398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Bayar di awal 25 dollar</a:t>
            </a:r>
          </a:p>
          <a:p>
            <a:pPr algn="ctr"/>
            <a:r>
              <a:rPr lang="id-ID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</a:rPr>
              <a:t> pakai sampe suspend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xmlns="" id="{419B0206-0CA8-0344-AE3F-0297167089DA}"/>
              </a:ext>
            </a:extLst>
          </p:cNvPr>
          <p:cNvCxnSpPr>
            <a:cxnSpLocks/>
            <a:stCxn id="2" idx="3"/>
            <a:endCxn id="23" idx="0"/>
          </p:cNvCxnSpPr>
          <p:nvPr/>
        </p:nvCxnSpPr>
        <p:spPr>
          <a:xfrm>
            <a:off x="7239008" y="3472896"/>
            <a:ext cx="2078332" cy="839456"/>
          </a:xfrm>
          <a:prstGeom prst="curvedConnector2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4A5E854-9EB8-5C4F-A1D1-916CF91C2E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37" y="2424518"/>
            <a:ext cx="2025566" cy="21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0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373</Words>
  <Application>Microsoft Office PowerPoint</Application>
  <PresentationFormat>Custom</PresentationFormat>
  <Paragraphs>137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Putra Prima</dc:creator>
  <cp:lastModifiedBy>user</cp:lastModifiedBy>
  <cp:revision>4</cp:revision>
  <dcterms:created xsi:type="dcterms:W3CDTF">2020-07-11T05:54:11Z</dcterms:created>
  <dcterms:modified xsi:type="dcterms:W3CDTF">2020-09-03T00:09:27Z</dcterms:modified>
</cp:coreProperties>
</file>