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 id="259" r:id="rId4"/>
    <p:sldId id="260" r:id="rId5"/>
    <p:sldId id="261" r:id="rId6"/>
    <p:sldId id="265" r:id="rId7"/>
    <p:sldId id="267"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d Rahman" initials="NR" lastIdx="1" clrIdx="0">
    <p:extLst>
      <p:ext uri="{19B8F6BF-5375-455C-9EA6-DF929625EA0E}">
        <p15:presenceInfo xmlns:p15="http://schemas.microsoft.com/office/powerpoint/2012/main" userId="b62bf32061e673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62" autoAdjust="0"/>
    <p:restoredTop sz="94660"/>
  </p:normalViewPr>
  <p:slideViewPr>
    <p:cSldViewPr snapToGrid="0">
      <p:cViewPr>
        <p:scale>
          <a:sx n="91" d="100"/>
          <a:sy n="91" d="100"/>
        </p:scale>
        <p:origin x="72"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image" Target="../media/image3.WMF"/><Relationship Id="rId4" Type="http://schemas.openxmlformats.org/officeDocument/2006/relationships/image" Target="../media/image6.png"/></Relationships>
</file>

<file path=ppt/diagrams/_rels/data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image" Target="../media/image3.WMF"/><Relationship Id="rId4" Type="http://schemas.openxmlformats.org/officeDocument/2006/relationships/image" Target="../media/image6.png"/></Relationships>
</file>

<file path=ppt/diagrams/_rels/data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image" Target="../media/image3.WMF"/><Relationship Id="rId4" Type="http://schemas.openxmlformats.org/officeDocument/2006/relationships/image" Target="../media/image6.png"/></Relationships>
</file>

<file path=ppt/diagrams/_rels/data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image" Target="../media/image3.WMF"/><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image" Target="../media/image3.WMF"/><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image" Target="../media/image3.WMF"/><Relationship Id="rId4" Type="http://schemas.openxmlformats.org/officeDocument/2006/relationships/image" Target="../media/image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image" Target="../media/image3.WMF"/><Relationship Id="rId4" Type="http://schemas.openxmlformats.org/officeDocument/2006/relationships/image" Target="../media/image6.png"/></Relationships>
</file>

<file path=ppt/diagrams/_rels/drawing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image" Target="../media/image3.WMF"/><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139D0B-CF6B-4AFA-B942-5289BA1E716B}"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4CFB398B-7C1F-4291-AAF3-96AB44A8BAB7}">
      <dgm:prSet phldrT="[Text]"/>
      <dgm:spPr/>
      <dgm:t>
        <a:bodyPr/>
        <a:lstStyle/>
        <a:p>
          <a:r>
            <a:rPr lang="en-US" dirty="0" smtClean="0"/>
            <a:t>Who we are </a:t>
          </a:r>
          <a:endParaRPr lang="en-US" dirty="0"/>
        </a:p>
      </dgm:t>
    </dgm:pt>
    <dgm:pt modelId="{7E531A27-EDFA-4664-96E1-2C39E8FB7AA0}" type="parTrans" cxnId="{9BCF2465-981A-4D9C-A4B1-02C5F30CE98D}">
      <dgm:prSet/>
      <dgm:spPr/>
      <dgm:t>
        <a:bodyPr/>
        <a:lstStyle/>
        <a:p>
          <a:endParaRPr lang="en-US"/>
        </a:p>
      </dgm:t>
    </dgm:pt>
    <dgm:pt modelId="{660D7E21-76DF-442C-95C2-8FFBB53FCA8F}" type="sibTrans" cxnId="{9BCF2465-981A-4D9C-A4B1-02C5F30CE98D}">
      <dgm:prSet/>
      <dgm:spPr/>
      <dgm:t>
        <a:bodyPr/>
        <a:lstStyle/>
        <a:p>
          <a:endParaRPr lang="en-US"/>
        </a:p>
      </dgm:t>
    </dgm:pt>
    <dgm:pt modelId="{D93FCC3C-3417-48E4-B765-4A0314878A55}">
      <dgm:prSet phldrT="[Text]"/>
      <dgm:spPr/>
      <dgm:t>
        <a:bodyPr/>
        <a:lstStyle/>
        <a:p>
          <a:r>
            <a:rPr lang="en-US" dirty="0" smtClean="0"/>
            <a:t>What we provide</a:t>
          </a:r>
          <a:endParaRPr lang="en-US" dirty="0"/>
        </a:p>
      </dgm:t>
    </dgm:pt>
    <dgm:pt modelId="{D379058B-183D-458E-B2AA-C0953C533676}" type="parTrans" cxnId="{BA1B1C88-F919-41B0-AC47-27A5C012BD5C}">
      <dgm:prSet/>
      <dgm:spPr/>
      <dgm:t>
        <a:bodyPr/>
        <a:lstStyle/>
        <a:p>
          <a:endParaRPr lang="en-US"/>
        </a:p>
      </dgm:t>
    </dgm:pt>
    <dgm:pt modelId="{237AB037-6116-4868-951C-33021325AFB7}" type="sibTrans" cxnId="{BA1B1C88-F919-41B0-AC47-27A5C012BD5C}">
      <dgm:prSet/>
      <dgm:spPr/>
      <dgm:t>
        <a:bodyPr/>
        <a:lstStyle/>
        <a:p>
          <a:endParaRPr lang="en-US"/>
        </a:p>
      </dgm:t>
    </dgm:pt>
    <dgm:pt modelId="{A1F68D84-AA51-438D-8736-70B2F9A1E40F}">
      <dgm:prSet phldrT="[Text]"/>
      <dgm:spPr/>
      <dgm:t>
        <a:bodyPr/>
        <a:lstStyle/>
        <a:p>
          <a:r>
            <a:rPr lang="en-US" dirty="0" smtClean="0"/>
            <a:t>Extras</a:t>
          </a:r>
          <a:endParaRPr lang="en-US" dirty="0"/>
        </a:p>
      </dgm:t>
    </dgm:pt>
    <dgm:pt modelId="{BBE2A44D-F020-4462-A26F-B4C194AD59CF}" type="sibTrans" cxnId="{E82A6723-872E-4184-AC9C-0E21121EA8C2}">
      <dgm:prSet/>
      <dgm:spPr/>
      <dgm:t>
        <a:bodyPr/>
        <a:lstStyle/>
        <a:p>
          <a:endParaRPr lang="en-US"/>
        </a:p>
      </dgm:t>
    </dgm:pt>
    <dgm:pt modelId="{014D7FBF-09F1-463C-8FC8-C8B57F1935A4}" type="parTrans" cxnId="{E82A6723-872E-4184-AC9C-0E21121EA8C2}">
      <dgm:prSet/>
      <dgm:spPr/>
      <dgm:t>
        <a:bodyPr/>
        <a:lstStyle/>
        <a:p>
          <a:endParaRPr lang="en-US"/>
        </a:p>
      </dgm:t>
    </dgm:pt>
    <dgm:pt modelId="{ADA4F157-67EC-474C-89D9-ABB1E198D34A}">
      <dgm:prSet phldrT="[Text]"/>
      <dgm:spPr/>
      <dgm:t>
        <a:bodyPr/>
        <a:lstStyle/>
        <a:p>
          <a:r>
            <a:rPr lang="en-US" dirty="0" smtClean="0"/>
            <a:t>Meet the tutors</a:t>
          </a:r>
          <a:endParaRPr lang="en-US" dirty="0"/>
        </a:p>
      </dgm:t>
    </dgm:pt>
    <dgm:pt modelId="{A132D55D-68F4-4157-9809-91880FAF147C}" type="sibTrans" cxnId="{E9345876-963A-4DAA-892C-DA6DAAA23A4D}">
      <dgm:prSet/>
      <dgm:spPr/>
      <dgm:t>
        <a:bodyPr/>
        <a:lstStyle/>
        <a:p>
          <a:endParaRPr lang="en-US"/>
        </a:p>
      </dgm:t>
    </dgm:pt>
    <dgm:pt modelId="{DB417ABE-41E1-41A5-893C-847AF7DCCD74}" type="parTrans" cxnId="{E9345876-963A-4DAA-892C-DA6DAAA23A4D}">
      <dgm:prSet/>
      <dgm:spPr/>
      <dgm:t>
        <a:bodyPr/>
        <a:lstStyle/>
        <a:p>
          <a:endParaRPr lang="en-US"/>
        </a:p>
      </dgm:t>
    </dgm:pt>
    <dgm:pt modelId="{FAF43A87-AA11-4472-8991-3E7EC8AB824A}" type="pres">
      <dgm:prSet presAssocID="{9A139D0B-CF6B-4AFA-B942-5289BA1E716B}" presName="linearFlow" presStyleCnt="0">
        <dgm:presLayoutVars>
          <dgm:dir/>
          <dgm:resizeHandles val="exact"/>
        </dgm:presLayoutVars>
      </dgm:prSet>
      <dgm:spPr/>
      <dgm:t>
        <a:bodyPr/>
        <a:lstStyle/>
        <a:p>
          <a:endParaRPr lang="en-US"/>
        </a:p>
      </dgm:t>
    </dgm:pt>
    <dgm:pt modelId="{D12941B2-0981-48A3-9694-62CCA0B1C6EA}" type="pres">
      <dgm:prSet presAssocID="{4CFB398B-7C1F-4291-AAF3-96AB44A8BAB7}" presName="composite" presStyleCnt="0"/>
      <dgm:spPr/>
    </dgm:pt>
    <dgm:pt modelId="{9B4D5505-95BB-4DDA-B897-D43F58A9E157}" type="pres">
      <dgm:prSet presAssocID="{4CFB398B-7C1F-4291-AAF3-96AB44A8BAB7}"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t>
        <a:bodyPr/>
        <a:lstStyle/>
        <a:p>
          <a:endParaRPr lang="en-US"/>
        </a:p>
      </dgm:t>
    </dgm:pt>
    <dgm:pt modelId="{C8AE5DCA-65C7-4687-A731-069691432364}" type="pres">
      <dgm:prSet presAssocID="{4CFB398B-7C1F-4291-AAF3-96AB44A8BAB7}" presName="txShp" presStyleLbl="node1" presStyleIdx="0" presStyleCnt="4" custScaleX="98165" custScaleY="48699" custLinFactNeighborX="12815" custLinFactNeighborY="5385">
        <dgm:presLayoutVars>
          <dgm:bulletEnabled val="1"/>
        </dgm:presLayoutVars>
      </dgm:prSet>
      <dgm:spPr/>
      <dgm:t>
        <a:bodyPr/>
        <a:lstStyle/>
        <a:p>
          <a:endParaRPr lang="en-US"/>
        </a:p>
      </dgm:t>
    </dgm:pt>
    <dgm:pt modelId="{042DE76B-01AB-4021-941E-6E0B51062923}" type="pres">
      <dgm:prSet presAssocID="{660D7E21-76DF-442C-95C2-8FFBB53FCA8F}" presName="spacing" presStyleCnt="0"/>
      <dgm:spPr/>
    </dgm:pt>
    <dgm:pt modelId="{3F49B531-DA46-463B-A518-55DF6D3B16E6}" type="pres">
      <dgm:prSet presAssocID="{D93FCC3C-3417-48E4-B765-4A0314878A55}" presName="composite" presStyleCnt="0"/>
      <dgm:spPr/>
    </dgm:pt>
    <dgm:pt modelId="{A6AF6E8A-6535-47C6-B006-26A8FB2583B9}" type="pres">
      <dgm:prSet presAssocID="{D93FCC3C-3417-48E4-B765-4A0314878A55}"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C52B1241-CFE2-4560-83A5-FEA5A911ABCE}" type="pres">
      <dgm:prSet presAssocID="{D93FCC3C-3417-48E4-B765-4A0314878A55}" presName="txShp" presStyleLbl="node1" presStyleIdx="1" presStyleCnt="4" custScaleX="98513" custScaleY="51017" custLinFactNeighborX="11787">
        <dgm:presLayoutVars>
          <dgm:bulletEnabled val="1"/>
        </dgm:presLayoutVars>
      </dgm:prSet>
      <dgm:spPr/>
      <dgm:t>
        <a:bodyPr/>
        <a:lstStyle/>
        <a:p>
          <a:endParaRPr lang="en-US"/>
        </a:p>
      </dgm:t>
    </dgm:pt>
    <dgm:pt modelId="{FD9E0CA5-2B83-40E9-8E83-C809AA4CC7E9}" type="pres">
      <dgm:prSet presAssocID="{237AB037-6116-4868-951C-33021325AFB7}" presName="spacing" presStyleCnt="0"/>
      <dgm:spPr/>
    </dgm:pt>
    <dgm:pt modelId="{C35A8237-0EC2-409A-9C35-0283F7B550FB}" type="pres">
      <dgm:prSet presAssocID="{A1F68D84-AA51-438D-8736-70B2F9A1E40F}" presName="composite" presStyleCnt="0"/>
      <dgm:spPr/>
    </dgm:pt>
    <dgm:pt modelId="{C8929F4D-BF7A-4518-877D-1D87104C7AAB}" type="pres">
      <dgm:prSet presAssocID="{A1F68D84-AA51-438D-8736-70B2F9A1E40F}"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dgm:spPr>
      <dgm:t>
        <a:bodyPr/>
        <a:lstStyle/>
        <a:p>
          <a:endParaRPr lang="en-US"/>
        </a:p>
      </dgm:t>
    </dgm:pt>
    <dgm:pt modelId="{0772142D-2888-49E7-BD72-EB0B0EDA7490}" type="pres">
      <dgm:prSet presAssocID="{A1F68D84-AA51-438D-8736-70B2F9A1E40F}" presName="txShp" presStyleLbl="node1" presStyleIdx="2" presStyleCnt="4" custScaleX="97926" custScaleY="48990" custLinFactNeighborX="12041" custLinFactNeighborY="-1019">
        <dgm:presLayoutVars>
          <dgm:bulletEnabled val="1"/>
        </dgm:presLayoutVars>
      </dgm:prSet>
      <dgm:spPr/>
      <dgm:t>
        <a:bodyPr/>
        <a:lstStyle/>
        <a:p>
          <a:endParaRPr lang="en-US"/>
        </a:p>
      </dgm:t>
    </dgm:pt>
    <dgm:pt modelId="{05D813A3-41EC-4A4E-AA0F-4C9F8C228F5A}" type="pres">
      <dgm:prSet presAssocID="{BBE2A44D-F020-4462-A26F-B4C194AD59CF}" presName="spacing" presStyleCnt="0"/>
      <dgm:spPr/>
    </dgm:pt>
    <dgm:pt modelId="{D7B5773B-9453-4090-A3C8-7FF1A08B4B2D}" type="pres">
      <dgm:prSet presAssocID="{ADA4F157-67EC-474C-89D9-ABB1E198D34A}" presName="composite" presStyleCnt="0"/>
      <dgm:spPr/>
    </dgm:pt>
    <dgm:pt modelId="{90FF2103-4643-45B0-ABE4-D6EA4A44AE41}" type="pres">
      <dgm:prSet presAssocID="{ADA4F157-67EC-474C-89D9-ABB1E198D34A}" presName="imgShp" presStyleLbl="fgImgPlace1" presStyleIdx="3" presStyleCnt="4" custLinFactNeighborX="-4033" custLinFactNeighborY="1599"/>
      <dgm:spPr>
        <a:blipFill dpi="0" rotWithShape="1">
          <a:blip xmlns:r="http://schemas.openxmlformats.org/officeDocument/2006/relationships" r:embed="rId4" cstate="print">
            <a:alphaModFix amt="57000"/>
            <a:extLst>
              <a:ext uri="{28A0092B-C50C-407E-A947-70E740481C1C}">
                <a14:useLocalDpi xmlns:a14="http://schemas.microsoft.com/office/drawing/2010/main" val="0"/>
              </a:ext>
            </a:extLst>
          </a:blip>
          <a:srcRect/>
          <a:stretch>
            <a:fillRect/>
          </a:stretch>
        </a:blipFill>
      </dgm:spPr>
      <dgm:t>
        <a:bodyPr/>
        <a:lstStyle/>
        <a:p>
          <a:endParaRPr lang="en-US"/>
        </a:p>
      </dgm:t>
    </dgm:pt>
    <dgm:pt modelId="{0964EE68-DB09-486C-9370-1B962E8B5A30}" type="pres">
      <dgm:prSet presAssocID="{ADA4F157-67EC-474C-89D9-ABB1E198D34A}" presName="txShp" presStyleLbl="node1" presStyleIdx="3" presStyleCnt="4" custScaleY="47608" custLinFactNeighborX="12037" custLinFactNeighborY="-3995">
        <dgm:presLayoutVars>
          <dgm:bulletEnabled val="1"/>
        </dgm:presLayoutVars>
      </dgm:prSet>
      <dgm:spPr/>
      <dgm:t>
        <a:bodyPr/>
        <a:lstStyle/>
        <a:p>
          <a:endParaRPr lang="en-US"/>
        </a:p>
      </dgm:t>
    </dgm:pt>
  </dgm:ptLst>
  <dgm:cxnLst>
    <dgm:cxn modelId="{9BCF2465-981A-4D9C-A4B1-02C5F30CE98D}" srcId="{9A139D0B-CF6B-4AFA-B942-5289BA1E716B}" destId="{4CFB398B-7C1F-4291-AAF3-96AB44A8BAB7}" srcOrd="0" destOrd="0" parTransId="{7E531A27-EDFA-4664-96E1-2C39E8FB7AA0}" sibTransId="{660D7E21-76DF-442C-95C2-8FFBB53FCA8F}"/>
    <dgm:cxn modelId="{E9345876-963A-4DAA-892C-DA6DAAA23A4D}" srcId="{9A139D0B-CF6B-4AFA-B942-5289BA1E716B}" destId="{ADA4F157-67EC-474C-89D9-ABB1E198D34A}" srcOrd="3" destOrd="0" parTransId="{DB417ABE-41E1-41A5-893C-847AF7DCCD74}" sibTransId="{A132D55D-68F4-4157-9809-91880FAF147C}"/>
    <dgm:cxn modelId="{3617A11B-64A2-4E1E-9CBA-ECC6CC2133AF}" type="presOf" srcId="{D93FCC3C-3417-48E4-B765-4A0314878A55}" destId="{C52B1241-CFE2-4560-83A5-FEA5A911ABCE}" srcOrd="0" destOrd="0" presId="urn:microsoft.com/office/officeart/2005/8/layout/vList3"/>
    <dgm:cxn modelId="{6991D777-2090-4F4B-B901-D7546BCADD2F}" type="presOf" srcId="{9A139D0B-CF6B-4AFA-B942-5289BA1E716B}" destId="{FAF43A87-AA11-4472-8991-3E7EC8AB824A}" srcOrd="0" destOrd="0" presId="urn:microsoft.com/office/officeart/2005/8/layout/vList3"/>
    <dgm:cxn modelId="{BA1B1C88-F919-41B0-AC47-27A5C012BD5C}" srcId="{9A139D0B-CF6B-4AFA-B942-5289BA1E716B}" destId="{D93FCC3C-3417-48E4-B765-4A0314878A55}" srcOrd="1" destOrd="0" parTransId="{D379058B-183D-458E-B2AA-C0953C533676}" sibTransId="{237AB037-6116-4868-951C-33021325AFB7}"/>
    <dgm:cxn modelId="{E82A6723-872E-4184-AC9C-0E21121EA8C2}" srcId="{9A139D0B-CF6B-4AFA-B942-5289BA1E716B}" destId="{A1F68D84-AA51-438D-8736-70B2F9A1E40F}" srcOrd="2" destOrd="0" parTransId="{014D7FBF-09F1-463C-8FC8-C8B57F1935A4}" sibTransId="{BBE2A44D-F020-4462-A26F-B4C194AD59CF}"/>
    <dgm:cxn modelId="{F72AD87C-737C-4CD2-823D-4339992199AA}" type="presOf" srcId="{ADA4F157-67EC-474C-89D9-ABB1E198D34A}" destId="{0964EE68-DB09-486C-9370-1B962E8B5A30}" srcOrd="0" destOrd="0" presId="urn:microsoft.com/office/officeart/2005/8/layout/vList3"/>
    <dgm:cxn modelId="{198A82A0-6AB2-4B0F-A114-75D7FC724F76}" type="presOf" srcId="{A1F68D84-AA51-438D-8736-70B2F9A1E40F}" destId="{0772142D-2888-49E7-BD72-EB0B0EDA7490}" srcOrd="0" destOrd="0" presId="urn:microsoft.com/office/officeart/2005/8/layout/vList3"/>
    <dgm:cxn modelId="{636DC410-597E-4E6A-BC12-E5FDDB4D00D8}" type="presOf" srcId="{4CFB398B-7C1F-4291-AAF3-96AB44A8BAB7}" destId="{C8AE5DCA-65C7-4687-A731-069691432364}" srcOrd="0" destOrd="0" presId="urn:microsoft.com/office/officeart/2005/8/layout/vList3"/>
    <dgm:cxn modelId="{778EFFCF-3415-4CB0-B54C-79035C6F7AAE}" type="presParOf" srcId="{FAF43A87-AA11-4472-8991-3E7EC8AB824A}" destId="{D12941B2-0981-48A3-9694-62CCA0B1C6EA}" srcOrd="0" destOrd="0" presId="urn:microsoft.com/office/officeart/2005/8/layout/vList3"/>
    <dgm:cxn modelId="{A327BB21-57DD-4718-AB68-BC2A60FB5EA3}" type="presParOf" srcId="{D12941B2-0981-48A3-9694-62CCA0B1C6EA}" destId="{9B4D5505-95BB-4DDA-B897-D43F58A9E157}" srcOrd="0" destOrd="0" presId="urn:microsoft.com/office/officeart/2005/8/layout/vList3"/>
    <dgm:cxn modelId="{485541AF-7DB3-429F-86E6-8AA04725483C}" type="presParOf" srcId="{D12941B2-0981-48A3-9694-62CCA0B1C6EA}" destId="{C8AE5DCA-65C7-4687-A731-069691432364}" srcOrd="1" destOrd="0" presId="urn:microsoft.com/office/officeart/2005/8/layout/vList3"/>
    <dgm:cxn modelId="{23F64EF5-B9BF-42F2-AD08-2512D3B5E8B2}" type="presParOf" srcId="{FAF43A87-AA11-4472-8991-3E7EC8AB824A}" destId="{042DE76B-01AB-4021-941E-6E0B51062923}" srcOrd="1" destOrd="0" presId="urn:microsoft.com/office/officeart/2005/8/layout/vList3"/>
    <dgm:cxn modelId="{87B81A14-977F-4F5E-B8CE-75CE1F2E55E8}" type="presParOf" srcId="{FAF43A87-AA11-4472-8991-3E7EC8AB824A}" destId="{3F49B531-DA46-463B-A518-55DF6D3B16E6}" srcOrd="2" destOrd="0" presId="urn:microsoft.com/office/officeart/2005/8/layout/vList3"/>
    <dgm:cxn modelId="{448B072C-2B27-46BB-8DC5-3B5E0EDF3237}" type="presParOf" srcId="{3F49B531-DA46-463B-A518-55DF6D3B16E6}" destId="{A6AF6E8A-6535-47C6-B006-26A8FB2583B9}" srcOrd="0" destOrd="0" presId="urn:microsoft.com/office/officeart/2005/8/layout/vList3"/>
    <dgm:cxn modelId="{3458DFC6-211D-47B9-BAE0-7CCCC4CEEBF4}" type="presParOf" srcId="{3F49B531-DA46-463B-A518-55DF6D3B16E6}" destId="{C52B1241-CFE2-4560-83A5-FEA5A911ABCE}" srcOrd="1" destOrd="0" presId="urn:microsoft.com/office/officeart/2005/8/layout/vList3"/>
    <dgm:cxn modelId="{B9EEED90-6B2F-4816-A5BD-CBD0FD0ABB56}" type="presParOf" srcId="{FAF43A87-AA11-4472-8991-3E7EC8AB824A}" destId="{FD9E0CA5-2B83-40E9-8E83-C809AA4CC7E9}" srcOrd="3" destOrd="0" presId="urn:microsoft.com/office/officeart/2005/8/layout/vList3"/>
    <dgm:cxn modelId="{7F1748AF-7F6B-4009-9B55-2AD11D5C2CF2}" type="presParOf" srcId="{FAF43A87-AA11-4472-8991-3E7EC8AB824A}" destId="{C35A8237-0EC2-409A-9C35-0283F7B550FB}" srcOrd="4" destOrd="0" presId="urn:microsoft.com/office/officeart/2005/8/layout/vList3"/>
    <dgm:cxn modelId="{0BD0344A-38AA-4713-B2A3-A01F9F66A0AA}" type="presParOf" srcId="{C35A8237-0EC2-409A-9C35-0283F7B550FB}" destId="{C8929F4D-BF7A-4518-877D-1D87104C7AAB}" srcOrd="0" destOrd="0" presId="urn:microsoft.com/office/officeart/2005/8/layout/vList3"/>
    <dgm:cxn modelId="{1D8A915C-ECD5-434D-989B-9671CFFED37C}" type="presParOf" srcId="{C35A8237-0EC2-409A-9C35-0283F7B550FB}" destId="{0772142D-2888-49E7-BD72-EB0B0EDA7490}" srcOrd="1" destOrd="0" presId="urn:microsoft.com/office/officeart/2005/8/layout/vList3"/>
    <dgm:cxn modelId="{E3BC50A5-FCDD-4612-BC31-2191101009BA}" type="presParOf" srcId="{FAF43A87-AA11-4472-8991-3E7EC8AB824A}" destId="{05D813A3-41EC-4A4E-AA0F-4C9F8C228F5A}" srcOrd="5" destOrd="0" presId="urn:microsoft.com/office/officeart/2005/8/layout/vList3"/>
    <dgm:cxn modelId="{78410D5A-0FD1-4569-AB00-1A8D93D70E0E}" type="presParOf" srcId="{FAF43A87-AA11-4472-8991-3E7EC8AB824A}" destId="{D7B5773B-9453-4090-A3C8-7FF1A08B4B2D}" srcOrd="6" destOrd="0" presId="urn:microsoft.com/office/officeart/2005/8/layout/vList3"/>
    <dgm:cxn modelId="{2BDE12BE-247D-4438-A1C6-CCCC7563B3EB}" type="presParOf" srcId="{D7B5773B-9453-4090-A3C8-7FF1A08B4B2D}" destId="{90FF2103-4643-45B0-ABE4-D6EA4A44AE41}" srcOrd="0" destOrd="0" presId="urn:microsoft.com/office/officeart/2005/8/layout/vList3"/>
    <dgm:cxn modelId="{6789A1E6-1B64-4807-B5B8-E2878AB89EFE}" type="presParOf" srcId="{D7B5773B-9453-4090-A3C8-7FF1A08B4B2D}" destId="{0964EE68-DB09-486C-9370-1B962E8B5A3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139D0B-CF6B-4AFA-B942-5289BA1E716B}"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4CFB398B-7C1F-4291-AAF3-96AB44A8BAB7}">
      <dgm:prSet phldrT="[Text]"/>
      <dgm:spPr/>
      <dgm:t>
        <a:bodyPr/>
        <a:lstStyle/>
        <a:p>
          <a:r>
            <a:rPr lang="en-US" dirty="0" smtClean="0"/>
            <a:t>Who we are </a:t>
          </a:r>
          <a:endParaRPr lang="en-US" dirty="0"/>
        </a:p>
      </dgm:t>
    </dgm:pt>
    <dgm:pt modelId="{7E531A27-EDFA-4664-96E1-2C39E8FB7AA0}" type="parTrans" cxnId="{9BCF2465-981A-4D9C-A4B1-02C5F30CE98D}">
      <dgm:prSet/>
      <dgm:spPr/>
      <dgm:t>
        <a:bodyPr/>
        <a:lstStyle/>
        <a:p>
          <a:endParaRPr lang="en-US"/>
        </a:p>
      </dgm:t>
    </dgm:pt>
    <dgm:pt modelId="{660D7E21-76DF-442C-95C2-8FFBB53FCA8F}" type="sibTrans" cxnId="{9BCF2465-981A-4D9C-A4B1-02C5F30CE98D}">
      <dgm:prSet/>
      <dgm:spPr/>
      <dgm:t>
        <a:bodyPr/>
        <a:lstStyle/>
        <a:p>
          <a:endParaRPr lang="en-US"/>
        </a:p>
      </dgm:t>
    </dgm:pt>
    <dgm:pt modelId="{D93FCC3C-3417-48E4-B765-4A0314878A55}">
      <dgm:prSet phldrT="[Text]"/>
      <dgm:spPr/>
      <dgm:t>
        <a:bodyPr/>
        <a:lstStyle/>
        <a:p>
          <a:r>
            <a:rPr lang="en-US" dirty="0" smtClean="0"/>
            <a:t>What we provide</a:t>
          </a:r>
          <a:endParaRPr lang="en-US" dirty="0"/>
        </a:p>
      </dgm:t>
    </dgm:pt>
    <dgm:pt modelId="{D379058B-183D-458E-B2AA-C0953C533676}" type="parTrans" cxnId="{BA1B1C88-F919-41B0-AC47-27A5C012BD5C}">
      <dgm:prSet/>
      <dgm:spPr/>
      <dgm:t>
        <a:bodyPr/>
        <a:lstStyle/>
        <a:p>
          <a:endParaRPr lang="en-US"/>
        </a:p>
      </dgm:t>
    </dgm:pt>
    <dgm:pt modelId="{237AB037-6116-4868-951C-33021325AFB7}" type="sibTrans" cxnId="{BA1B1C88-F919-41B0-AC47-27A5C012BD5C}">
      <dgm:prSet/>
      <dgm:spPr/>
      <dgm:t>
        <a:bodyPr/>
        <a:lstStyle/>
        <a:p>
          <a:endParaRPr lang="en-US"/>
        </a:p>
      </dgm:t>
    </dgm:pt>
    <dgm:pt modelId="{A1F68D84-AA51-438D-8736-70B2F9A1E40F}">
      <dgm:prSet phldrT="[Text]"/>
      <dgm:spPr/>
      <dgm:t>
        <a:bodyPr/>
        <a:lstStyle/>
        <a:p>
          <a:r>
            <a:rPr lang="en-US" dirty="0" smtClean="0"/>
            <a:t>Extras</a:t>
          </a:r>
          <a:endParaRPr lang="en-US" dirty="0"/>
        </a:p>
      </dgm:t>
    </dgm:pt>
    <dgm:pt modelId="{BBE2A44D-F020-4462-A26F-B4C194AD59CF}" type="sibTrans" cxnId="{E82A6723-872E-4184-AC9C-0E21121EA8C2}">
      <dgm:prSet/>
      <dgm:spPr/>
      <dgm:t>
        <a:bodyPr/>
        <a:lstStyle/>
        <a:p>
          <a:endParaRPr lang="en-US"/>
        </a:p>
      </dgm:t>
    </dgm:pt>
    <dgm:pt modelId="{014D7FBF-09F1-463C-8FC8-C8B57F1935A4}" type="parTrans" cxnId="{E82A6723-872E-4184-AC9C-0E21121EA8C2}">
      <dgm:prSet/>
      <dgm:spPr/>
      <dgm:t>
        <a:bodyPr/>
        <a:lstStyle/>
        <a:p>
          <a:endParaRPr lang="en-US"/>
        </a:p>
      </dgm:t>
    </dgm:pt>
    <dgm:pt modelId="{ADA4F157-67EC-474C-89D9-ABB1E198D34A}">
      <dgm:prSet phldrT="[Text]"/>
      <dgm:spPr/>
      <dgm:t>
        <a:bodyPr/>
        <a:lstStyle/>
        <a:p>
          <a:r>
            <a:rPr lang="en-US" dirty="0" smtClean="0"/>
            <a:t>Meet the tutors</a:t>
          </a:r>
          <a:endParaRPr lang="en-US" dirty="0"/>
        </a:p>
      </dgm:t>
    </dgm:pt>
    <dgm:pt modelId="{A132D55D-68F4-4157-9809-91880FAF147C}" type="sibTrans" cxnId="{E9345876-963A-4DAA-892C-DA6DAAA23A4D}">
      <dgm:prSet/>
      <dgm:spPr/>
      <dgm:t>
        <a:bodyPr/>
        <a:lstStyle/>
        <a:p>
          <a:endParaRPr lang="en-US"/>
        </a:p>
      </dgm:t>
    </dgm:pt>
    <dgm:pt modelId="{DB417ABE-41E1-41A5-893C-847AF7DCCD74}" type="parTrans" cxnId="{E9345876-963A-4DAA-892C-DA6DAAA23A4D}">
      <dgm:prSet/>
      <dgm:spPr/>
      <dgm:t>
        <a:bodyPr/>
        <a:lstStyle/>
        <a:p>
          <a:endParaRPr lang="en-US"/>
        </a:p>
      </dgm:t>
    </dgm:pt>
    <dgm:pt modelId="{FAF43A87-AA11-4472-8991-3E7EC8AB824A}" type="pres">
      <dgm:prSet presAssocID="{9A139D0B-CF6B-4AFA-B942-5289BA1E716B}" presName="linearFlow" presStyleCnt="0">
        <dgm:presLayoutVars>
          <dgm:dir/>
          <dgm:resizeHandles val="exact"/>
        </dgm:presLayoutVars>
      </dgm:prSet>
      <dgm:spPr/>
      <dgm:t>
        <a:bodyPr/>
        <a:lstStyle/>
        <a:p>
          <a:endParaRPr lang="en-US"/>
        </a:p>
      </dgm:t>
    </dgm:pt>
    <dgm:pt modelId="{D12941B2-0981-48A3-9694-62CCA0B1C6EA}" type="pres">
      <dgm:prSet presAssocID="{4CFB398B-7C1F-4291-AAF3-96AB44A8BAB7}" presName="composite" presStyleCnt="0"/>
      <dgm:spPr/>
    </dgm:pt>
    <dgm:pt modelId="{9B4D5505-95BB-4DDA-B897-D43F58A9E157}" type="pres">
      <dgm:prSet presAssocID="{4CFB398B-7C1F-4291-AAF3-96AB44A8BAB7}"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t>
        <a:bodyPr/>
        <a:lstStyle/>
        <a:p>
          <a:endParaRPr lang="en-US"/>
        </a:p>
      </dgm:t>
    </dgm:pt>
    <dgm:pt modelId="{C8AE5DCA-65C7-4687-A731-069691432364}" type="pres">
      <dgm:prSet presAssocID="{4CFB398B-7C1F-4291-AAF3-96AB44A8BAB7}" presName="txShp" presStyleLbl="node1" presStyleIdx="0" presStyleCnt="4" custScaleX="98165" custScaleY="48699" custLinFactNeighborX="12815" custLinFactNeighborY="5385">
        <dgm:presLayoutVars>
          <dgm:bulletEnabled val="1"/>
        </dgm:presLayoutVars>
      </dgm:prSet>
      <dgm:spPr/>
      <dgm:t>
        <a:bodyPr/>
        <a:lstStyle/>
        <a:p>
          <a:endParaRPr lang="en-US"/>
        </a:p>
      </dgm:t>
    </dgm:pt>
    <dgm:pt modelId="{042DE76B-01AB-4021-941E-6E0B51062923}" type="pres">
      <dgm:prSet presAssocID="{660D7E21-76DF-442C-95C2-8FFBB53FCA8F}" presName="spacing" presStyleCnt="0"/>
      <dgm:spPr/>
    </dgm:pt>
    <dgm:pt modelId="{3F49B531-DA46-463B-A518-55DF6D3B16E6}" type="pres">
      <dgm:prSet presAssocID="{D93FCC3C-3417-48E4-B765-4A0314878A55}" presName="composite" presStyleCnt="0"/>
      <dgm:spPr/>
    </dgm:pt>
    <dgm:pt modelId="{A6AF6E8A-6535-47C6-B006-26A8FB2583B9}" type="pres">
      <dgm:prSet presAssocID="{D93FCC3C-3417-48E4-B765-4A0314878A55}"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C52B1241-CFE2-4560-83A5-FEA5A911ABCE}" type="pres">
      <dgm:prSet presAssocID="{D93FCC3C-3417-48E4-B765-4A0314878A55}" presName="txShp" presStyleLbl="node1" presStyleIdx="1" presStyleCnt="4" custScaleX="98513" custScaleY="51017" custLinFactNeighborX="11787">
        <dgm:presLayoutVars>
          <dgm:bulletEnabled val="1"/>
        </dgm:presLayoutVars>
      </dgm:prSet>
      <dgm:spPr/>
      <dgm:t>
        <a:bodyPr/>
        <a:lstStyle/>
        <a:p>
          <a:endParaRPr lang="en-US"/>
        </a:p>
      </dgm:t>
    </dgm:pt>
    <dgm:pt modelId="{FD9E0CA5-2B83-40E9-8E83-C809AA4CC7E9}" type="pres">
      <dgm:prSet presAssocID="{237AB037-6116-4868-951C-33021325AFB7}" presName="spacing" presStyleCnt="0"/>
      <dgm:spPr/>
    </dgm:pt>
    <dgm:pt modelId="{C35A8237-0EC2-409A-9C35-0283F7B550FB}" type="pres">
      <dgm:prSet presAssocID="{A1F68D84-AA51-438D-8736-70B2F9A1E40F}" presName="composite" presStyleCnt="0"/>
      <dgm:spPr/>
    </dgm:pt>
    <dgm:pt modelId="{C8929F4D-BF7A-4518-877D-1D87104C7AAB}" type="pres">
      <dgm:prSet presAssocID="{A1F68D84-AA51-438D-8736-70B2F9A1E40F}"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dgm:spPr>
      <dgm:t>
        <a:bodyPr/>
        <a:lstStyle/>
        <a:p>
          <a:endParaRPr lang="en-US"/>
        </a:p>
      </dgm:t>
    </dgm:pt>
    <dgm:pt modelId="{0772142D-2888-49E7-BD72-EB0B0EDA7490}" type="pres">
      <dgm:prSet presAssocID="{A1F68D84-AA51-438D-8736-70B2F9A1E40F}" presName="txShp" presStyleLbl="node1" presStyleIdx="2" presStyleCnt="4" custScaleX="97926" custScaleY="48990" custLinFactNeighborX="12041" custLinFactNeighborY="-1019">
        <dgm:presLayoutVars>
          <dgm:bulletEnabled val="1"/>
        </dgm:presLayoutVars>
      </dgm:prSet>
      <dgm:spPr/>
      <dgm:t>
        <a:bodyPr/>
        <a:lstStyle/>
        <a:p>
          <a:endParaRPr lang="en-US"/>
        </a:p>
      </dgm:t>
    </dgm:pt>
    <dgm:pt modelId="{05D813A3-41EC-4A4E-AA0F-4C9F8C228F5A}" type="pres">
      <dgm:prSet presAssocID="{BBE2A44D-F020-4462-A26F-B4C194AD59CF}" presName="spacing" presStyleCnt="0"/>
      <dgm:spPr/>
    </dgm:pt>
    <dgm:pt modelId="{D7B5773B-9453-4090-A3C8-7FF1A08B4B2D}" type="pres">
      <dgm:prSet presAssocID="{ADA4F157-67EC-474C-89D9-ABB1E198D34A}" presName="composite" presStyleCnt="0"/>
      <dgm:spPr/>
    </dgm:pt>
    <dgm:pt modelId="{90FF2103-4643-45B0-ABE4-D6EA4A44AE41}" type="pres">
      <dgm:prSet presAssocID="{ADA4F157-67EC-474C-89D9-ABB1E198D34A}" presName="imgShp" presStyleLbl="fgImgPlace1" presStyleIdx="3" presStyleCnt="4" custLinFactNeighborX="-4033" custLinFactNeighborY="1599"/>
      <dgm:spPr>
        <a:blipFill dpi="0" rotWithShape="1">
          <a:blip xmlns:r="http://schemas.openxmlformats.org/officeDocument/2006/relationships" r:embed="rId4" cstate="print">
            <a:alphaModFix amt="57000"/>
            <a:extLst>
              <a:ext uri="{28A0092B-C50C-407E-A947-70E740481C1C}">
                <a14:useLocalDpi xmlns:a14="http://schemas.microsoft.com/office/drawing/2010/main" val="0"/>
              </a:ext>
            </a:extLst>
          </a:blip>
          <a:srcRect/>
          <a:stretch>
            <a:fillRect/>
          </a:stretch>
        </a:blipFill>
      </dgm:spPr>
      <dgm:t>
        <a:bodyPr/>
        <a:lstStyle/>
        <a:p>
          <a:endParaRPr lang="en-US"/>
        </a:p>
      </dgm:t>
    </dgm:pt>
    <dgm:pt modelId="{0964EE68-DB09-486C-9370-1B962E8B5A30}" type="pres">
      <dgm:prSet presAssocID="{ADA4F157-67EC-474C-89D9-ABB1E198D34A}" presName="txShp" presStyleLbl="node1" presStyleIdx="3" presStyleCnt="4" custScaleY="47608" custLinFactNeighborX="12037" custLinFactNeighborY="-3995">
        <dgm:presLayoutVars>
          <dgm:bulletEnabled val="1"/>
        </dgm:presLayoutVars>
      </dgm:prSet>
      <dgm:spPr/>
      <dgm:t>
        <a:bodyPr/>
        <a:lstStyle/>
        <a:p>
          <a:endParaRPr lang="en-US"/>
        </a:p>
      </dgm:t>
    </dgm:pt>
  </dgm:ptLst>
  <dgm:cxnLst>
    <dgm:cxn modelId="{9BCF2465-981A-4D9C-A4B1-02C5F30CE98D}" srcId="{9A139D0B-CF6B-4AFA-B942-5289BA1E716B}" destId="{4CFB398B-7C1F-4291-AAF3-96AB44A8BAB7}" srcOrd="0" destOrd="0" parTransId="{7E531A27-EDFA-4664-96E1-2C39E8FB7AA0}" sibTransId="{660D7E21-76DF-442C-95C2-8FFBB53FCA8F}"/>
    <dgm:cxn modelId="{E9345876-963A-4DAA-892C-DA6DAAA23A4D}" srcId="{9A139D0B-CF6B-4AFA-B942-5289BA1E716B}" destId="{ADA4F157-67EC-474C-89D9-ABB1E198D34A}" srcOrd="3" destOrd="0" parTransId="{DB417ABE-41E1-41A5-893C-847AF7DCCD74}" sibTransId="{A132D55D-68F4-4157-9809-91880FAF147C}"/>
    <dgm:cxn modelId="{C137B091-14C6-4955-B17C-3C5C5292C3B8}" type="presOf" srcId="{D93FCC3C-3417-48E4-B765-4A0314878A55}" destId="{C52B1241-CFE2-4560-83A5-FEA5A911ABCE}" srcOrd="0" destOrd="0" presId="urn:microsoft.com/office/officeart/2005/8/layout/vList3"/>
    <dgm:cxn modelId="{3895F264-F364-40F3-8E16-9855F2CB1F4F}" type="presOf" srcId="{ADA4F157-67EC-474C-89D9-ABB1E198D34A}" destId="{0964EE68-DB09-486C-9370-1B962E8B5A30}" srcOrd="0" destOrd="0" presId="urn:microsoft.com/office/officeart/2005/8/layout/vList3"/>
    <dgm:cxn modelId="{68A2CE18-E0C2-477F-9D98-E4A8780CEE16}" type="presOf" srcId="{9A139D0B-CF6B-4AFA-B942-5289BA1E716B}" destId="{FAF43A87-AA11-4472-8991-3E7EC8AB824A}" srcOrd="0" destOrd="0" presId="urn:microsoft.com/office/officeart/2005/8/layout/vList3"/>
    <dgm:cxn modelId="{C081A860-9EB5-4BDC-AFD0-7F5F6F73B886}" type="presOf" srcId="{A1F68D84-AA51-438D-8736-70B2F9A1E40F}" destId="{0772142D-2888-49E7-BD72-EB0B0EDA7490}" srcOrd="0" destOrd="0" presId="urn:microsoft.com/office/officeart/2005/8/layout/vList3"/>
    <dgm:cxn modelId="{BA1B1C88-F919-41B0-AC47-27A5C012BD5C}" srcId="{9A139D0B-CF6B-4AFA-B942-5289BA1E716B}" destId="{D93FCC3C-3417-48E4-B765-4A0314878A55}" srcOrd="1" destOrd="0" parTransId="{D379058B-183D-458E-B2AA-C0953C533676}" sibTransId="{237AB037-6116-4868-951C-33021325AFB7}"/>
    <dgm:cxn modelId="{E82A6723-872E-4184-AC9C-0E21121EA8C2}" srcId="{9A139D0B-CF6B-4AFA-B942-5289BA1E716B}" destId="{A1F68D84-AA51-438D-8736-70B2F9A1E40F}" srcOrd="2" destOrd="0" parTransId="{014D7FBF-09F1-463C-8FC8-C8B57F1935A4}" sibTransId="{BBE2A44D-F020-4462-A26F-B4C194AD59CF}"/>
    <dgm:cxn modelId="{DC0028A2-3759-4A08-986F-54EE1A59E377}" type="presOf" srcId="{4CFB398B-7C1F-4291-AAF3-96AB44A8BAB7}" destId="{C8AE5DCA-65C7-4687-A731-069691432364}" srcOrd="0" destOrd="0" presId="urn:microsoft.com/office/officeart/2005/8/layout/vList3"/>
    <dgm:cxn modelId="{AB928270-5493-4BB0-B541-8B807694C1AA}" type="presParOf" srcId="{FAF43A87-AA11-4472-8991-3E7EC8AB824A}" destId="{D12941B2-0981-48A3-9694-62CCA0B1C6EA}" srcOrd="0" destOrd="0" presId="urn:microsoft.com/office/officeart/2005/8/layout/vList3"/>
    <dgm:cxn modelId="{A612306D-EFF6-41B9-AC37-9ABC778BB1CC}" type="presParOf" srcId="{D12941B2-0981-48A3-9694-62CCA0B1C6EA}" destId="{9B4D5505-95BB-4DDA-B897-D43F58A9E157}" srcOrd="0" destOrd="0" presId="urn:microsoft.com/office/officeart/2005/8/layout/vList3"/>
    <dgm:cxn modelId="{2D32B9BC-0850-4B34-8FCD-9EBBA63577B8}" type="presParOf" srcId="{D12941B2-0981-48A3-9694-62CCA0B1C6EA}" destId="{C8AE5DCA-65C7-4687-A731-069691432364}" srcOrd="1" destOrd="0" presId="urn:microsoft.com/office/officeart/2005/8/layout/vList3"/>
    <dgm:cxn modelId="{6726989A-16D6-4AC3-8D45-3D49B623E091}" type="presParOf" srcId="{FAF43A87-AA11-4472-8991-3E7EC8AB824A}" destId="{042DE76B-01AB-4021-941E-6E0B51062923}" srcOrd="1" destOrd="0" presId="urn:microsoft.com/office/officeart/2005/8/layout/vList3"/>
    <dgm:cxn modelId="{55B1B342-D878-46DB-AF82-4676E50E8912}" type="presParOf" srcId="{FAF43A87-AA11-4472-8991-3E7EC8AB824A}" destId="{3F49B531-DA46-463B-A518-55DF6D3B16E6}" srcOrd="2" destOrd="0" presId="urn:microsoft.com/office/officeart/2005/8/layout/vList3"/>
    <dgm:cxn modelId="{17C30D29-522E-4AA8-B7D2-9F8349F2A34E}" type="presParOf" srcId="{3F49B531-DA46-463B-A518-55DF6D3B16E6}" destId="{A6AF6E8A-6535-47C6-B006-26A8FB2583B9}" srcOrd="0" destOrd="0" presId="urn:microsoft.com/office/officeart/2005/8/layout/vList3"/>
    <dgm:cxn modelId="{2324D9BD-3993-4B74-B69C-DAF2F5D60EDE}" type="presParOf" srcId="{3F49B531-DA46-463B-A518-55DF6D3B16E6}" destId="{C52B1241-CFE2-4560-83A5-FEA5A911ABCE}" srcOrd="1" destOrd="0" presId="urn:microsoft.com/office/officeart/2005/8/layout/vList3"/>
    <dgm:cxn modelId="{DDB0F9AB-3088-4239-B5E1-5B65A3D7F9AB}" type="presParOf" srcId="{FAF43A87-AA11-4472-8991-3E7EC8AB824A}" destId="{FD9E0CA5-2B83-40E9-8E83-C809AA4CC7E9}" srcOrd="3" destOrd="0" presId="urn:microsoft.com/office/officeart/2005/8/layout/vList3"/>
    <dgm:cxn modelId="{0C45735C-479D-49A2-8B89-D13982373310}" type="presParOf" srcId="{FAF43A87-AA11-4472-8991-3E7EC8AB824A}" destId="{C35A8237-0EC2-409A-9C35-0283F7B550FB}" srcOrd="4" destOrd="0" presId="urn:microsoft.com/office/officeart/2005/8/layout/vList3"/>
    <dgm:cxn modelId="{D4B1529D-8299-4F6E-B41C-9F623CE74A54}" type="presParOf" srcId="{C35A8237-0EC2-409A-9C35-0283F7B550FB}" destId="{C8929F4D-BF7A-4518-877D-1D87104C7AAB}" srcOrd="0" destOrd="0" presId="urn:microsoft.com/office/officeart/2005/8/layout/vList3"/>
    <dgm:cxn modelId="{47B9FA13-5C12-40E7-B7B6-72593B78AB9B}" type="presParOf" srcId="{C35A8237-0EC2-409A-9C35-0283F7B550FB}" destId="{0772142D-2888-49E7-BD72-EB0B0EDA7490}" srcOrd="1" destOrd="0" presId="urn:microsoft.com/office/officeart/2005/8/layout/vList3"/>
    <dgm:cxn modelId="{77801F11-D4A8-4186-BACD-DE6A0E1BA509}" type="presParOf" srcId="{FAF43A87-AA11-4472-8991-3E7EC8AB824A}" destId="{05D813A3-41EC-4A4E-AA0F-4C9F8C228F5A}" srcOrd="5" destOrd="0" presId="urn:microsoft.com/office/officeart/2005/8/layout/vList3"/>
    <dgm:cxn modelId="{315A5715-C99F-475A-B237-EDEEED2B0DED}" type="presParOf" srcId="{FAF43A87-AA11-4472-8991-3E7EC8AB824A}" destId="{D7B5773B-9453-4090-A3C8-7FF1A08B4B2D}" srcOrd="6" destOrd="0" presId="urn:microsoft.com/office/officeart/2005/8/layout/vList3"/>
    <dgm:cxn modelId="{6669A89F-CB38-42B4-84FE-D7D3EBD76157}" type="presParOf" srcId="{D7B5773B-9453-4090-A3C8-7FF1A08B4B2D}" destId="{90FF2103-4643-45B0-ABE4-D6EA4A44AE41}" srcOrd="0" destOrd="0" presId="urn:microsoft.com/office/officeart/2005/8/layout/vList3"/>
    <dgm:cxn modelId="{ACA49E3D-5026-444A-96D2-F509D2CE5E07}" type="presParOf" srcId="{D7B5773B-9453-4090-A3C8-7FF1A08B4B2D}" destId="{0964EE68-DB09-486C-9370-1B962E8B5A3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139D0B-CF6B-4AFA-B942-5289BA1E716B}"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4CFB398B-7C1F-4291-AAF3-96AB44A8BAB7}">
      <dgm:prSet phldrT="[Text]"/>
      <dgm:spPr/>
      <dgm:t>
        <a:bodyPr/>
        <a:lstStyle/>
        <a:p>
          <a:r>
            <a:rPr lang="en-US" dirty="0" smtClean="0"/>
            <a:t>Who we are </a:t>
          </a:r>
          <a:endParaRPr lang="en-US" dirty="0"/>
        </a:p>
      </dgm:t>
    </dgm:pt>
    <dgm:pt modelId="{7E531A27-EDFA-4664-96E1-2C39E8FB7AA0}" type="parTrans" cxnId="{9BCF2465-981A-4D9C-A4B1-02C5F30CE98D}">
      <dgm:prSet/>
      <dgm:spPr/>
      <dgm:t>
        <a:bodyPr/>
        <a:lstStyle/>
        <a:p>
          <a:endParaRPr lang="en-US"/>
        </a:p>
      </dgm:t>
    </dgm:pt>
    <dgm:pt modelId="{660D7E21-76DF-442C-95C2-8FFBB53FCA8F}" type="sibTrans" cxnId="{9BCF2465-981A-4D9C-A4B1-02C5F30CE98D}">
      <dgm:prSet/>
      <dgm:spPr/>
      <dgm:t>
        <a:bodyPr/>
        <a:lstStyle/>
        <a:p>
          <a:endParaRPr lang="en-US"/>
        </a:p>
      </dgm:t>
    </dgm:pt>
    <dgm:pt modelId="{D93FCC3C-3417-48E4-B765-4A0314878A55}">
      <dgm:prSet phldrT="[Text]"/>
      <dgm:spPr/>
      <dgm:t>
        <a:bodyPr/>
        <a:lstStyle/>
        <a:p>
          <a:r>
            <a:rPr lang="en-US" dirty="0" smtClean="0"/>
            <a:t>What we provide</a:t>
          </a:r>
          <a:endParaRPr lang="en-US" dirty="0"/>
        </a:p>
      </dgm:t>
    </dgm:pt>
    <dgm:pt modelId="{D379058B-183D-458E-B2AA-C0953C533676}" type="parTrans" cxnId="{BA1B1C88-F919-41B0-AC47-27A5C012BD5C}">
      <dgm:prSet/>
      <dgm:spPr/>
      <dgm:t>
        <a:bodyPr/>
        <a:lstStyle/>
        <a:p>
          <a:endParaRPr lang="en-US"/>
        </a:p>
      </dgm:t>
    </dgm:pt>
    <dgm:pt modelId="{237AB037-6116-4868-951C-33021325AFB7}" type="sibTrans" cxnId="{BA1B1C88-F919-41B0-AC47-27A5C012BD5C}">
      <dgm:prSet/>
      <dgm:spPr/>
      <dgm:t>
        <a:bodyPr/>
        <a:lstStyle/>
        <a:p>
          <a:endParaRPr lang="en-US"/>
        </a:p>
      </dgm:t>
    </dgm:pt>
    <dgm:pt modelId="{A1F68D84-AA51-438D-8736-70B2F9A1E40F}">
      <dgm:prSet phldrT="[Text]"/>
      <dgm:spPr/>
      <dgm:t>
        <a:bodyPr/>
        <a:lstStyle/>
        <a:p>
          <a:r>
            <a:rPr lang="en-US" dirty="0" smtClean="0"/>
            <a:t>Extras</a:t>
          </a:r>
          <a:endParaRPr lang="en-US" dirty="0"/>
        </a:p>
      </dgm:t>
    </dgm:pt>
    <dgm:pt modelId="{BBE2A44D-F020-4462-A26F-B4C194AD59CF}" type="sibTrans" cxnId="{E82A6723-872E-4184-AC9C-0E21121EA8C2}">
      <dgm:prSet/>
      <dgm:spPr/>
      <dgm:t>
        <a:bodyPr/>
        <a:lstStyle/>
        <a:p>
          <a:endParaRPr lang="en-US"/>
        </a:p>
      </dgm:t>
    </dgm:pt>
    <dgm:pt modelId="{014D7FBF-09F1-463C-8FC8-C8B57F1935A4}" type="parTrans" cxnId="{E82A6723-872E-4184-AC9C-0E21121EA8C2}">
      <dgm:prSet/>
      <dgm:spPr/>
      <dgm:t>
        <a:bodyPr/>
        <a:lstStyle/>
        <a:p>
          <a:endParaRPr lang="en-US"/>
        </a:p>
      </dgm:t>
    </dgm:pt>
    <dgm:pt modelId="{ADA4F157-67EC-474C-89D9-ABB1E198D34A}">
      <dgm:prSet phldrT="[Text]"/>
      <dgm:spPr/>
      <dgm:t>
        <a:bodyPr/>
        <a:lstStyle/>
        <a:p>
          <a:r>
            <a:rPr lang="en-US" dirty="0" smtClean="0"/>
            <a:t>Meet the tutors</a:t>
          </a:r>
          <a:endParaRPr lang="en-US" dirty="0"/>
        </a:p>
      </dgm:t>
    </dgm:pt>
    <dgm:pt modelId="{A132D55D-68F4-4157-9809-91880FAF147C}" type="sibTrans" cxnId="{E9345876-963A-4DAA-892C-DA6DAAA23A4D}">
      <dgm:prSet/>
      <dgm:spPr/>
      <dgm:t>
        <a:bodyPr/>
        <a:lstStyle/>
        <a:p>
          <a:endParaRPr lang="en-US"/>
        </a:p>
      </dgm:t>
    </dgm:pt>
    <dgm:pt modelId="{DB417ABE-41E1-41A5-893C-847AF7DCCD74}" type="parTrans" cxnId="{E9345876-963A-4DAA-892C-DA6DAAA23A4D}">
      <dgm:prSet/>
      <dgm:spPr/>
      <dgm:t>
        <a:bodyPr/>
        <a:lstStyle/>
        <a:p>
          <a:endParaRPr lang="en-US"/>
        </a:p>
      </dgm:t>
    </dgm:pt>
    <dgm:pt modelId="{FAF43A87-AA11-4472-8991-3E7EC8AB824A}" type="pres">
      <dgm:prSet presAssocID="{9A139D0B-CF6B-4AFA-B942-5289BA1E716B}" presName="linearFlow" presStyleCnt="0">
        <dgm:presLayoutVars>
          <dgm:dir/>
          <dgm:resizeHandles val="exact"/>
        </dgm:presLayoutVars>
      </dgm:prSet>
      <dgm:spPr/>
      <dgm:t>
        <a:bodyPr/>
        <a:lstStyle/>
        <a:p>
          <a:endParaRPr lang="en-US"/>
        </a:p>
      </dgm:t>
    </dgm:pt>
    <dgm:pt modelId="{D12941B2-0981-48A3-9694-62CCA0B1C6EA}" type="pres">
      <dgm:prSet presAssocID="{4CFB398B-7C1F-4291-AAF3-96AB44A8BAB7}" presName="composite" presStyleCnt="0"/>
      <dgm:spPr/>
    </dgm:pt>
    <dgm:pt modelId="{9B4D5505-95BB-4DDA-B897-D43F58A9E157}" type="pres">
      <dgm:prSet presAssocID="{4CFB398B-7C1F-4291-AAF3-96AB44A8BAB7}"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t>
        <a:bodyPr/>
        <a:lstStyle/>
        <a:p>
          <a:endParaRPr lang="en-US"/>
        </a:p>
      </dgm:t>
    </dgm:pt>
    <dgm:pt modelId="{C8AE5DCA-65C7-4687-A731-069691432364}" type="pres">
      <dgm:prSet presAssocID="{4CFB398B-7C1F-4291-AAF3-96AB44A8BAB7}" presName="txShp" presStyleLbl="node1" presStyleIdx="0" presStyleCnt="4" custScaleX="98165" custScaleY="48699" custLinFactNeighborX="12815" custLinFactNeighborY="5385">
        <dgm:presLayoutVars>
          <dgm:bulletEnabled val="1"/>
        </dgm:presLayoutVars>
      </dgm:prSet>
      <dgm:spPr/>
      <dgm:t>
        <a:bodyPr/>
        <a:lstStyle/>
        <a:p>
          <a:endParaRPr lang="en-US"/>
        </a:p>
      </dgm:t>
    </dgm:pt>
    <dgm:pt modelId="{042DE76B-01AB-4021-941E-6E0B51062923}" type="pres">
      <dgm:prSet presAssocID="{660D7E21-76DF-442C-95C2-8FFBB53FCA8F}" presName="spacing" presStyleCnt="0"/>
      <dgm:spPr/>
    </dgm:pt>
    <dgm:pt modelId="{3F49B531-DA46-463B-A518-55DF6D3B16E6}" type="pres">
      <dgm:prSet presAssocID="{D93FCC3C-3417-48E4-B765-4A0314878A55}" presName="composite" presStyleCnt="0"/>
      <dgm:spPr/>
    </dgm:pt>
    <dgm:pt modelId="{A6AF6E8A-6535-47C6-B006-26A8FB2583B9}" type="pres">
      <dgm:prSet presAssocID="{D93FCC3C-3417-48E4-B765-4A0314878A55}"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C52B1241-CFE2-4560-83A5-FEA5A911ABCE}" type="pres">
      <dgm:prSet presAssocID="{D93FCC3C-3417-48E4-B765-4A0314878A55}" presName="txShp" presStyleLbl="node1" presStyleIdx="1" presStyleCnt="4" custScaleX="98513" custScaleY="51017" custLinFactNeighborX="11787">
        <dgm:presLayoutVars>
          <dgm:bulletEnabled val="1"/>
        </dgm:presLayoutVars>
      </dgm:prSet>
      <dgm:spPr/>
      <dgm:t>
        <a:bodyPr/>
        <a:lstStyle/>
        <a:p>
          <a:endParaRPr lang="en-US"/>
        </a:p>
      </dgm:t>
    </dgm:pt>
    <dgm:pt modelId="{FD9E0CA5-2B83-40E9-8E83-C809AA4CC7E9}" type="pres">
      <dgm:prSet presAssocID="{237AB037-6116-4868-951C-33021325AFB7}" presName="spacing" presStyleCnt="0"/>
      <dgm:spPr/>
    </dgm:pt>
    <dgm:pt modelId="{C35A8237-0EC2-409A-9C35-0283F7B550FB}" type="pres">
      <dgm:prSet presAssocID="{A1F68D84-AA51-438D-8736-70B2F9A1E40F}" presName="composite" presStyleCnt="0"/>
      <dgm:spPr/>
    </dgm:pt>
    <dgm:pt modelId="{C8929F4D-BF7A-4518-877D-1D87104C7AAB}" type="pres">
      <dgm:prSet presAssocID="{A1F68D84-AA51-438D-8736-70B2F9A1E40F}"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dgm:spPr>
      <dgm:t>
        <a:bodyPr/>
        <a:lstStyle/>
        <a:p>
          <a:endParaRPr lang="en-US"/>
        </a:p>
      </dgm:t>
    </dgm:pt>
    <dgm:pt modelId="{0772142D-2888-49E7-BD72-EB0B0EDA7490}" type="pres">
      <dgm:prSet presAssocID="{A1F68D84-AA51-438D-8736-70B2F9A1E40F}" presName="txShp" presStyleLbl="node1" presStyleIdx="2" presStyleCnt="4" custScaleX="97926" custScaleY="48990" custLinFactNeighborX="12041" custLinFactNeighborY="-1019">
        <dgm:presLayoutVars>
          <dgm:bulletEnabled val="1"/>
        </dgm:presLayoutVars>
      </dgm:prSet>
      <dgm:spPr/>
      <dgm:t>
        <a:bodyPr/>
        <a:lstStyle/>
        <a:p>
          <a:endParaRPr lang="en-US"/>
        </a:p>
      </dgm:t>
    </dgm:pt>
    <dgm:pt modelId="{05D813A3-41EC-4A4E-AA0F-4C9F8C228F5A}" type="pres">
      <dgm:prSet presAssocID="{BBE2A44D-F020-4462-A26F-B4C194AD59CF}" presName="spacing" presStyleCnt="0"/>
      <dgm:spPr/>
    </dgm:pt>
    <dgm:pt modelId="{D7B5773B-9453-4090-A3C8-7FF1A08B4B2D}" type="pres">
      <dgm:prSet presAssocID="{ADA4F157-67EC-474C-89D9-ABB1E198D34A}" presName="composite" presStyleCnt="0"/>
      <dgm:spPr/>
    </dgm:pt>
    <dgm:pt modelId="{90FF2103-4643-45B0-ABE4-D6EA4A44AE41}" type="pres">
      <dgm:prSet presAssocID="{ADA4F157-67EC-474C-89D9-ABB1E198D34A}" presName="imgShp" presStyleLbl="fgImgPlace1" presStyleIdx="3" presStyleCnt="4" custLinFactNeighborX="-4033" custLinFactNeighborY="1599"/>
      <dgm:spPr>
        <a:blipFill dpi="0" rotWithShape="1">
          <a:blip xmlns:r="http://schemas.openxmlformats.org/officeDocument/2006/relationships" r:embed="rId4" cstate="print">
            <a:alphaModFix amt="57000"/>
            <a:extLst>
              <a:ext uri="{28A0092B-C50C-407E-A947-70E740481C1C}">
                <a14:useLocalDpi xmlns:a14="http://schemas.microsoft.com/office/drawing/2010/main" val="0"/>
              </a:ext>
            </a:extLst>
          </a:blip>
          <a:srcRect/>
          <a:stretch>
            <a:fillRect/>
          </a:stretch>
        </a:blipFill>
      </dgm:spPr>
      <dgm:t>
        <a:bodyPr/>
        <a:lstStyle/>
        <a:p>
          <a:endParaRPr lang="en-US"/>
        </a:p>
      </dgm:t>
    </dgm:pt>
    <dgm:pt modelId="{0964EE68-DB09-486C-9370-1B962E8B5A30}" type="pres">
      <dgm:prSet presAssocID="{ADA4F157-67EC-474C-89D9-ABB1E198D34A}" presName="txShp" presStyleLbl="node1" presStyleIdx="3" presStyleCnt="4" custScaleY="47608" custLinFactNeighborX="12037" custLinFactNeighborY="-3995">
        <dgm:presLayoutVars>
          <dgm:bulletEnabled val="1"/>
        </dgm:presLayoutVars>
      </dgm:prSet>
      <dgm:spPr/>
      <dgm:t>
        <a:bodyPr/>
        <a:lstStyle/>
        <a:p>
          <a:endParaRPr lang="en-US"/>
        </a:p>
      </dgm:t>
    </dgm:pt>
  </dgm:ptLst>
  <dgm:cxnLst>
    <dgm:cxn modelId="{B20AD3DB-74F7-4463-A1BF-DC4F7A991C8F}" type="presOf" srcId="{9A139D0B-CF6B-4AFA-B942-5289BA1E716B}" destId="{FAF43A87-AA11-4472-8991-3E7EC8AB824A}" srcOrd="0" destOrd="0" presId="urn:microsoft.com/office/officeart/2005/8/layout/vList3"/>
    <dgm:cxn modelId="{9BCF2465-981A-4D9C-A4B1-02C5F30CE98D}" srcId="{9A139D0B-CF6B-4AFA-B942-5289BA1E716B}" destId="{4CFB398B-7C1F-4291-AAF3-96AB44A8BAB7}" srcOrd="0" destOrd="0" parTransId="{7E531A27-EDFA-4664-96E1-2C39E8FB7AA0}" sibTransId="{660D7E21-76DF-442C-95C2-8FFBB53FCA8F}"/>
    <dgm:cxn modelId="{E9345876-963A-4DAA-892C-DA6DAAA23A4D}" srcId="{9A139D0B-CF6B-4AFA-B942-5289BA1E716B}" destId="{ADA4F157-67EC-474C-89D9-ABB1E198D34A}" srcOrd="3" destOrd="0" parTransId="{DB417ABE-41E1-41A5-893C-847AF7DCCD74}" sibTransId="{A132D55D-68F4-4157-9809-91880FAF147C}"/>
    <dgm:cxn modelId="{FB6B8EC7-F94A-4220-A54E-B9B7347130AB}" type="presOf" srcId="{D93FCC3C-3417-48E4-B765-4A0314878A55}" destId="{C52B1241-CFE2-4560-83A5-FEA5A911ABCE}" srcOrd="0" destOrd="0" presId="urn:microsoft.com/office/officeart/2005/8/layout/vList3"/>
    <dgm:cxn modelId="{7A5BB731-1953-4957-BA65-2E83B185CDF7}" type="presOf" srcId="{A1F68D84-AA51-438D-8736-70B2F9A1E40F}" destId="{0772142D-2888-49E7-BD72-EB0B0EDA7490}" srcOrd="0" destOrd="0" presId="urn:microsoft.com/office/officeart/2005/8/layout/vList3"/>
    <dgm:cxn modelId="{F3DA4957-EF71-449F-96E6-0010CD8ECF19}" type="presOf" srcId="{4CFB398B-7C1F-4291-AAF3-96AB44A8BAB7}" destId="{C8AE5DCA-65C7-4687-A731-069691432364}" srcOrd="0" destOrd="0" presId="urn:microsoft.com/office/officeart/2005/8/layout/vList3"/>
    <dgm:cxn modelId="{E82A6723-872E-4184-AC9C-0E21121EA8C2}" srcId="{9A139D0B-CF6B-4AFA-B942-5289BA1E716B}" destId="{A1F68D84-AA51-438D-8736-70B2F9A1E40F}" srcOrd="2" destOrd="0" parTransId="{014D7FBF-09F1-463C-8FC8-C8B57F1935A4}" sibTransId="{BBE2A44D-F020-4462-A26F-B4C194AD59CF}"/>
    <dgm:cxn modelId="{BA1B1C88-F919-41B0-AC47-27A5C012BD5C}" srcId="{9A139D0B-CF6B-4AFA-B942-5289BA1E716B}" destId="{D93FCC3C-3417-48E4-B765-4A0314878A55}" srcOrd="1" destOrd="0" parTransId="{D379058B-183D-458E-B2AA-C0953C533676}" sibTransId="{237AB037-6116-4868-951C-33021325AFB7}"/>
    <dgm:cxn modelId="{2B815174-7718-4B1B-9AF7-42342D71EBB3}" type="presOf" srcId="{ADA4F157-67EC-474C-89D9-ABB1E198D34A}" destId="{0964EE68-DB09-486C-9370-1B962E8B5A30}" srcOrd="0" destOrd="0" presId="urn:microsoft.com/office/officeart/2005/8/layout/vList3"/>
    <dgm:cxn modelId="{2C6275FF-4B4B-4F53-878D-175BA7617E94}" type="presParOf" srcId="{FAF43A87-AA11-4472-8991-3E7EC8AB824A}" destId="{D12941B2-0981-48A3-9694-62CCA0B1C6EA}" srcOrd="0" destOrd="0" presId="urn:microsoft.com/office/officeart/2005/8/layout/vList3"/>
    <dgm:cxn modelId="{12EAC83B-E330-412C-9C5B-B04A0F845229}" type="presParOf" srcId="{D12941B2-0981-48A3-9694-62CCA0B1C6EA}" destId="{9B4D5505-95BB-4DDA-B897-D43F58A9E157}" srcOrd="0" destOrd="0" presId="urn:microsoft.com/office/officeart/2005/8/layout/vList3"/>
    <dgm:cxn modelId="{2A60963D-8324-4F63-BCB7-6D126B4B434E}" type="presParOf" srcId="{D12941B2-0981-48A3-9694-62CCA0B1C6EA}" destId="{C8AE5DCA-65C7-4687-A731-069691432364}" srcOrd="1" destOrd="0" presId="urn:microsoft.com/office/officeart/2005/8/layout/vList3"/>
    <dgm:cxn modelId="{EE603A23-C8B2-46AA-8126-8829B047290A}" type="presParOf" srcId="{FAF43A87-AA11-4472-8991-3E7EC8AB824A}" destId="{042DE76B-01AB-4021-941E-6E0B51062923}" srcOrd="1" destOrd="0" presId="urn:microsoft.com/office/officeart/2005/8/layout/vList3"/>
    <dgm:cxn modelId="{58DB5A13-7410-44B1-BBA8-F35067F000F1}" type="presParOf" srcId="{FAF43A87-AA11-4472-8991-3E7EC8AB824A}" destId="{3F49B531-DA46-463B-A518-55DF6D3B16E6}" srcOrd="2" destOrd="0" presId="urn:microsoft.com/office/officeart/2005/8/layout/vList3"/>
    <dgm:cxn modelId="{FEEECC92-5F76-47F4-8339-F2FCF92A1A90}" type="presParOf" srcId="{3F49B531-DA46-463B-A518-55DF6D3B16E6}" destId="{A6AF6E8A-6535-47C6-B006-26A8FB2583B9}" srcOrd="0" destOrd="0" presId="urn:microsoft.com/office/officeart/2005/8/layout/vList3"/>
    <dgm:cxn modelId="{EE902297-2785-4413-AE53-2AFC0AC1AC1C}" type="presParOf" srcId="{3F49B531-DA46-463B-A518-55DF6D3B16E6}" destId="{C52B1241-CFE2-4560-83A5-FEA5A911ABCE}" srcOrd="1" destOrd="0" presId="urn:microsoft.com/office/officeart/2005/8/layout/vList3"/>
    <dgm:cxn modelId="{BA28CA4A-86C9-472A-93A1-AE5013DF9362}" type="presParOf" srcId="{FAF43A87-AA11-4472-8991-3E7EC8AB824A}" destId="{FD9E0CA5-2B83-40E9-8E83-C809AA4CC7E9}" srcOrd="3" destOrd="0" presId="urn:microsoft.com/office/officeart/2005/8/layout/vList3"/>
    <dgm:cxn modelId="{3BD61EC2-22B1-4CBB-A00B-D0C7D854B73E}" type="presParOf" srcId="{FAF43A87-AA11-4472-8991-3E7EC8AB824A}" destId="{C35A8237-0EC2-409A-9C35-0283F7B550FB}" srcOrd="4" destOrd="0" presId="urn:microsoft.com/office/officeart/2005/8/layout/vList3"/>
    <dgm:cxn modelId="{20D9E3BC-48F9-4DED-A862-472E50587C22}" type="presParOf" srcId="{C35A8237-0EC2-409A-9C35-0283F7B550FB}" destId="{C8929F4D-BF7A-4518-877D-1D87104C7AAB}" srcOrd="0" destOrd="0" presId="urn:microsoft.com/office/officeart/2005/8/layout/vList3"/>
    <dgm:cxn modelId="{0B1FCBF3-1D57-4C2C-90CF-4745419D1598}" type="presParOf" srcId="{C35A8237-0EC2-409A-9C35-0283F7B550FB}" destId="{0772142D-2888-49E7-BD72-EB0B0EDA7490}" srcOrd="1" destOrd="0" presId="urn:microsoft.com/office/officeart/2005/8/layout/vList3"/>
    <dgm:cxn modelId="{ADE9C84C-0BC1-4DF0-AB40-15ED0298BF7B}" type="presParOf" srcId="{FAF43A87-AA11-4472-8991-3E7EC8AB824A}" destId="{05D813A3-41EC-4A4E-AA0F-4C9F8C228F5A}" srcOrd="5" destOrd="0" presId="urn:microsoft.com/office/officeart/2005/8/layout/vList3"/>
    <dgm:cxn modelId="{74000AF3-C41A-417F-B3E5-8B3B3F9BB11D}" type="presParOf" srcId="{FAF43A87-AA11-4472-8991-3E7EC8AB824A}" destId="{D7B5773B-9453-4090-A3C8-7FF1A08B4B2D}" srcOrd="6" destOrd="0" presId="urn:microsoft.com/office/officeart/2005/8/layout/vList3"/>
    <dgm:cxn modelId="{1FF2FD19-4034-4EAC-8246-11F6909CB3ED}" type="presParOf" srcId="{D7B5773B-9453-4090-A3C8-7FF1A08B4B2D}" destId="{90FF2103-4643-45B0-ABE4-D6EA4A44AE41}" srcOrd="0" destOrd="0" presId="urn:microsoft.com/office/officeart/2005/8/layout/vList3"/>
    <dgm:cxn modelId="{08E1B6DC-DD8F-46EF-B63B-F1586AC74A72}" type="presParOf" srcId="{D7B5773B-9453-4090-A3C8-7FF1A08B4B2D}" destId="{0964EE68-DB09-486C-9370-1B962E8B5A3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A139D0B-CF6B-4AFA-B942-5289BA1E716B}"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4CFB398B-7C1F-4291-AAF3-96AB44A8BAB7}">
      <dgm:prSet phldrT="[Text]"/>
      <dgm:spPr/>
      <dgm:t>
        <a:bodyPr/>
        <a:lstStyle/>
        <a:p>
          <a:r>
            <a:rPr lang="en-US" dirty="0" smtClean="0"/>
            <a:t>Who we are </a:t>
          </a:r>
          <a:endParaRPr lang="en-US" dirty="0"/>
        </a:p>
      </dgm:t>
    </dgm:pt>
    <dgm:pt modelId="{7E531A27-EDFA-4664-96E1-2C39E8FB7AA0}" type="parTrans" cxnId="{9BCF2465-981A-4D9C-A4B1-02C5F30CE98D}">
      <dgm:prSet/>
      <dgm:spPr/>
      <dgm:t>
        <a:bodyPr/>
        <a:lstStyle/>
        <a:p>
          <a:endParaRPr lang="en-US"/>
        </a:p>
      </dgm:t>
    </dgm:pt>
    <dgm:pt modelId="{660D7E21-76DF-442C-95C2-8FFBB53FCA8F}" type="sibTrans" cxnId="{9BCF2465-981A-4D9C-A4B1-02C5F30CE98D}">
      <dgm:prSet/>
      <dgm:spPr/>
      <dgm:t>
        <a:bodyPr/>
        <a:lstStyle/>
        <a:p>
          <a:endParaRPr lang="en-US"/>
        </a:p>
      </dgm:t>
    </dgm:pt>
    <dgm:pt modelId="{D93FCC3C-3417-48E4-B765-4A0314878A55}">
      <dgm:prSet phldrT="[Text]"/>
      <dgm:spPr/>
      <dgm:t>
        <a:bodyPr/>
        <a:lstStyle/>
        <a:p>
          <a:r>
            <a:rPr lang="en-US" dirty="0" smtClean="0"/>
            <a:t>What we provide</a:t>
          </a:r>
          <a:endParaRPr lang="en-US" dirty="0"/>
        </a:p>
      </dgm:t>
    </dgm:pt>
    <dgm:pt modelId="{D379058B-183D-458E-B2AA-C0953C533676}" type="parTrans" cxnId="{BA1B1C88-F919-41B0-AC47-27A5C012BD5C}">
      <dgm:prSet/>
      <dgm:spPr/>
      <dgm:t>
        <a:bodyPr/>
        <a:lstStyle/>
        <a:p>
          <a:endParaRPr lang="en-US"/>
        </a:p>
      </dgm:t>
    </dgm:pt>
    <dgm:pt modelId="{237AB037-6116-4868-951C-33021325AFB7}" type="sibTrans" cxnId="{BA1B1C88-F919-41B0-AC47-27A5C012BD5C}">
      <dgm:prSet/>
      <dgm:spPr/>
      <dgm:t>
        <a:bodyPr/>
        <a:lstStyle/>
        <a:p>
          <a:endParaRPr lang="en-US"/>
        </a:p>
      </dgm:t>
    </dgm:pt>
    <dgm:pt modelId="{A1F68D84-AA51-438D-8736-70B2F9A1E40F}">
      <dgm:prSet phldrT="[Text]"/>
      <dgm:spPr/>
      <dgm:t>
        <a:bodyPr/>
        <a:lstStyle/>
        <a:p>
          <a:r>
            <a:rPr lang="en-US" dirty="0" smtClean="0"/>
            <a:t>Extras</a:t>
          </a:r>
          <a:endParaRPr lang="en-US" dirty="0"/>
        </a:p>
      </dgm:t>
    </dgm:pt>
    <dgm:pt modelId="{BBE2A44D-F020-4462-A26F-B4C194AD59CF}" type="sibTrans" cxnId="{E82A6723-872E-4184-AC9C-0E21121EA8C2}">
      <dgm:prSet/>
      <dgm:spPr/>
      <dgm:t>
        <a:bodyPr/>
        <a:lstStyle/>
        <a:p>
          <a:endParaRPr lang="en-US"/>
        </a:p>
      </dgm:t>
    </dgm:pt>
    <dgm:pt modelId="{014D7FBF-09F1-463C-8FC8-C8B57F1935A4}" type="parTrans" cxnId="{E82A6723-872E-4184-AC9C-0E21121EA8C2}">
      <dgm:prSet/>
      <dgm:spPr/>
      <dgm:t>
        <a:bodyPr/>
        <a:lstStyle/>
        <a:p>
          <a:endParaRPr lang="en-US"/>
        </a:p>
      </dgm:t>
    </dgm:pt>
    <dgm:pt modelId="{ADA4F157-67EC-474C-89D9-ABB1E198D34A}">
      <dgm:prSet phldrT="[Text]"/>
      <dgm:spPr/>
      <dgm:t>
        <a:bodyPr/>
        <a:lstStyle/>
        <a:p>
          <a:r>
            <a:rPr lang="en-US" dirty="0" smtClean="0"/>
            <a:t>Meet the tutors</a:t>
          </a:r>
          <a:endParaRPr lang="en-US" dirty="0"/>
        </a:p>
      </dgm:t>
    </dgm:pt>
    <dgm:pt modelId="{A132D55D-68F4-4157-9809-91880FAF147C}" type="sibTrans" cxnId="{E9345876-963A-4DAA-892C-DA6DAAA23A4D}">
      <dgm:prSet/>
      <dgm:spPr/>
      <dgm:t>
        <a:bodyPr/>
        <a:lstStyle/>
        <a:p>
          <a:endParaRPr lang="en-US"/>
        </a:p>
      </dgm:t>
    </dgm:pt>
    <dgm:pt modelId="{DB417ABE-41E1-41A5-893C-847AF7DCCD74}" type="parTrans" cxnId="{E9345876-963A-4DAA-892C-DA6DAAA23A4D}">
      <dgm:prSet/>
      <dgm:spPr/>
      <dgm:t>
        <a:bodyPr/>
        <a:lstStyle/>
        <a:p>
          <a:endParaRPr lang="en-US"/>
        </a:p>
      </dgm:t>
    </dgm:pt>
    <dgm:pt modelId="{FAF43A87-AA11-4472-8991-3E7EC8AB824A}" type="pres">
      <dgm:prSet presAssocID="{9A139D0B-CF6B-4AFA-B942-5289BA1E716B}" presName="linearFlow" presStyleCnt="0">
        <dgm:presLayoutVars>
          <dgm:dir/>
          <dgm:resizeHandles val="exact"/>
        </dgm:presLayoutVars>
      </dgm:prSet>
      <dgm:spPr/>
      <dgm:t>
        <a:bodyPr/>
        <a:lstStyle/>
        <a:p>
          <a:endParaRPr lang="en-US"/>
        </a:p>
      </dgm:t>
    </dgm:pt>
    <dgm:pt modelId="{D12941B2-0981-48A3-9694-62CCA0B1C6EA}" type="pres">
      <dgm:prSet presAssocID="{4CFB398B-7C1F-4291-AAF3-96AB44A8BAB7}" presName="composite" presStyleCnt="0"/>
      <dgm:spPr/>
    </dgm:pt>
    <dgm:pt modelId="{9B4D5505-95BB-4DDA-B897-D43F58A9E157}" type="pres">
      <dgm:prSet presAssocID="{4CFB398B-7C1F-4291-AAF3-96AB44A8BAB7}"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dgm:spPr>
      <dgm:t>
        <a:bodyPr/>
        <a:lstStyle/>
        <a:p>
          <a:endParaRPr lang="en-US"/>
        </a:p>
      </dgm:t>
    </dgm:pt>
    <dgm:pt modelId="{C8AE5DCA-65C7-4687-A731-069691432364}" type="pres">
      <dgm:prSet presAssocID="{4CFB398B-7C1F-4291-AAF3-96AB44A8BAB7}" presName="txShp" presStyleLbl="node1" presStyleIdx="0" presStyleCnt="4" custScaleX="98165" custScaleY="48699" custLinFactNeighborX="12815" custLinFactNeighborY="5385">
        <dgm:presLayoutVars>
          <dgm:bulletEnabled val="1"/>
        </dgm:presLayoutVars>
      </dgm:prSet>
      <dgm:spPr/>
      <dgm:t>
        <a:bodyPr/>
        <a:lstStyle/>
        <a:p>
          <a:endParaRPr lang="en-US"/>
        </a:p>
      </dgm:t>
    </dgm:pt>
    <dgm:pt modelId="{042DE76B-01AB-4021-941E-6E0B51062923}" type="pres">
      <dgm:prSet presAssocID="{660D7E21-76DF-442C-95C2-8FFBB53FCA8F}" presName="spacing" presStyleCnt="0"/>
      <dgm:spPr/>
    </dgm:pt>
    <dgm:pt modelId="{3F49B531-DA46-463B-A518-55DF6D3B16E6}" type="pres">
      <dgm:prSet presAssocID="{D93FCC3C-3417-48E4-B765-4A0314878A55}" presName="composite" presStyleCnt="0"/>
      <dgm:spPr/>
    </dgm:pt>
    <dgm:pt modelId="{A6AF6E8A-6535-47C6-B006-26A8FB2583B9}" type="pres">
      <dgm:prSet presAssocID="{D93FCC3C-3417-48E4-B765-4A0314878A55}"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C52B1241-CFE2-4560-83A5-FEA5A911ABCE}" type="pres">
      <dgm:prSet presAssocID="{D93FCC3C-3417-48E4-B765-4A0314878A55}" presName="txShp" presStyleLbl="node1" presStyleIdx="1" presStyleCnt="4" custScaleX="98513" custScaleY="51017" custLinFactNeighborX="11787">
        <dgm:presLayoutVars>
          <dgm:bulletEnabled val="1"/>
        </dgm:presLayoutVars>
      </dgm:prSet>
      <dgm:spPr/>
      <dgm:t>
        <a:bodyPr/>
        <a:lstStyle/>
        <a:p>
          <a:endParaRPr lang="en-US"/>
        </a:p>
      </dgm:t>
    </dgm:pt>
    <dgm:pt modelId="{FD9E0CA5-2B83-40E9-8E83-C809AA4CC7E9}" type="pres">
      <dgm:prSet presAssocID="{237AB037-6116-4868-951C-33021325AFB7}" presName="spacing" presStyleCnt="0"/>
      <dgm:spPr/>
    </dgm:pt>
    <dgm:pt modelId="{C35A8237-0EC2-409A-9C35-0283F7B550FB}" type="pres">
      <dgm:prSet presAssocID="{A1F68D84-AA51-438D-8736-70B2F9A1E40F}" presName="composite" presStyleCnt="0"/>
      <dgm:spPr/>
    </dgm:pt>
    <dgm:pt modelId="{C8929F4D-BF7A-4518-877D-1D87104C7AAB}" type="pres">
      <dgm:prSet presAssocID="{A1F68D84-AA51-438D-8736-70B2F9A1E40F}"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dgm:spPr>
      <dgm:t>
        <a:bodyPr/>
        <a:lstStyle/>
        <a:p>
          <a:endParaRPr lang="en-US"/>
        </a:p>
      </dgm:t>
    </dgm:pt>
    <dgm:pt modelId="{0772142D-2888-49E7-BD72-EB0B0EDA7490}" type="pres">
      <dgm:prSet presAssocID="{A1F68D84-AA51-438D-8736-70B2F9A1E40F}" presName="txShp" presStyleLbl="node1" presStyleIdx="2" presStyleCnt="4" custScaleX="97926" custScaleY="48990" custLinFactNeighborX="12041" custLinFactNeighborY="-1019">
        <dgm:presLayoutVars>
          <dgm:bulletEnabled val="1"/>
        </dgm:presLayoutVars>
      </dgm:prSet>
      <dgm:spPr/>
      <dgm:t>
        <a:bodyPr/>
        <a:lstStyle/>
        <a:p>
          <a:endParaRPr lang="en-US"/>
        </a:p>
      </dgm:t>
    </dgm:pt>
    <dgm:pt modelId="{05D813A3-41EC-4A4E-AA0F-4C9F8C228F5A}" type="pres">
      <dgm:prSet presAssocID="{BBE2A44D-F020-4462-A26F-B4C194AD59CF}" presName="spacing" presStyleCnt="0"/>
      <dgm:spPr/>
    </dgm:pt>
    <dgm:pt modelId="{D7B5773B-9453-4090-A3C8-7FF1A08B4B2D}" type="pres">
      <dgm:prSet presAssocID="{ADA4F157-67EC-474C-89D9-ABB1E198D34A}" presName="composite" presStyleCnt="0"/>
      <dgm:spPr/>
    </dgm:pt>
    <dgm:pt modelId="{90FF2103-4643-45B0-ABE4-D6EA4A44AE41}" type="pres">
      <dgm:prSet presAssocID="{ADA4F157-67EC-474C-89D9-ABB1E198D34A}" presName="imgShp" presStyleLbl="fgImgPlace1" presStyleIdx="3" presStyleCnt="4" custLinFactNeighborX="-4033" custLinFactNeighborY="1599"/>
      <dgm:spPr>
        <a:blipFill dpi="0" rotWithShape="1">
          <a:blip xmlns:r="http://schemas.openxmlformats.org/officeDocument/2006/relationships" r:embed="rId4" cstate="print">
            <a:alphaModFix amt="57000"/>
            <a:extLst>
              <a:ext uri="{28A0092B-C50C-407E-A947-70E740481C1C}">
                <a14:useLocalDpi xmlns:a14="http://schemas.microsoft.com/office/drawing/2010/main" val="0"/>
              </a:ext>
            </a:extLst>
          </a:blip>
          <a:srcRect/>
          <a:stretch>
            <a:fillRect/>
          </a:stretch>
        </a:blipFill>
      </dgm:spPr>
      <dgm:t>
        <a:bodyPr/>
        <a:lstStyle/>
        <a:p>
          <a:endParaRPr lang="en-US"/>
        </a:p>
      </dgm:t>
    </dgm:pt>
    <dgm:pt modelId="{0964EE68-DB09-486C-9370-1B962E8B5A30}" type="pres">
      <dgm:prSet presAssocID="{ADA4F157-67EC-474C-89D9-ABB1E198D34A}" presName="txShp" presStyleLbl="node1" presStyleIdx="3" presStyleCnt="4" custScaleY="47608" custLinFactNeighborX="12037" custLinFactNeighborY="-3995">
        <dgm:presLayoutVars>
          <dgm:bulletEnabled val="1"/>
        </dgm:presLayoutVars>
      </dgm:prSet>
      <dgm:spPr/>
      <dgm:t>
        <a:bodyPr/>
        <a:lstStyle/>
        <a:p>
          <a:endParaRPr lang="en-US"/>
        </a:p>
      </dgm:t>
    </dgm:pt>
  </dgm:ptLst>
  <dgm:cxnLst>
    <dgm:cxn modelId="{0DD3EEFC-85A9-40F5-9F75-384EE5322E23}" type="presOf" srcId="{A1F68D84-AA51-438D-8736-70B2F9A1E40F}" destId="{0772142D-2888-49E7-BD72-EB0B0EDA7490}" srcOrd="0" destOrd="0" presId="urn:microsoft.com/office/officeart/2005/8/layout/vList3"/>
    <dgm:cxn modelId="{F20792B7-9F2C-41A1-BC38-54E65B4396C8}" type="presOf" srcId="{4CFB398B-7C1F-4291-AAF3-96AB44A8BAB7}" destId="{C8AE5DCA-65C7-4687-A731-069691432364}" srcOrd="0" destOrd="0" presId="urn:microsoft.com/office/officeart/2005/8/layout/vList3"/>
    <dgm:cxn modelId="{9BCF2465-981A-4D9C-A4B1-02C5F30CE98D}" srcId="{9A139D0B-CF6B-4AFA-B942-5289BA1E716B}" destId="{4CFB398B-7C1F-4291-AAF3-96AB44A8BAB7}" srcOrd="0" destOrd="0" parTransId="{7E531A27-EDFA-4664-96E1-2C39E8FB7AA0}" sibTransId="{660D7E21-76DF-442C-95C2-8FFBB53FCA8F}"/>
    <dgm:cxn modelId="{E9345876-963A-4DAA-892C-DA6DAAA23A4D}" srcId="{9A139D0B-CF6B-4AFA-B942-5289BA1E716B}" destId="{ADA4F157-67EC-474C-89D9-ABB1E198D34A}" srcOrd="3" destOrd="0" parTransId="{DB417ABE-41E1-41A5-893C-847AF7DCCD74}" sibTransId="{A132D55D-68F4-4157-9809-91880FAF147C}"/>
    <dgm:cxn modelId="{83902508-F20C-47D0-898A-6C4852C9036F}" type="presOf" srcId="{D93FCC3C-3417-48E4-B765-4A0314878A55}" destId="{C52B1241-CFE2-4560-83A5-FEA5A911ABCE}" srcOrd="0" destOrd="0" presId="urn:microsoft.com/office/officeart/2005/8/layout/vList3"/>
    <dgm:cxn modelId="{152C8516-9812-4E2B-8F52-27832324A8A4}" type="presOf" srcId="{9A139D0B-CF6B-4AFA-B942-5289BA1E716B}" destId="{FAF43A87-AA11-4472-8991-3E7EC8AB824A}" srcOrd="0" destOrd="0" presId="urn:microsoft.com/office/officeart/2005/8/layout/vList3"/>
    <dgm:cxn modelId="{D22340ED-41CB-48A0-9776-AF742057C928}" type="presOf" srcId="{ADA4F157-67EC-474C-89D9-ABB1E198D34A}" destId="{0964EE68-DB09-486C-9370-1B962E8B5A30}" srcOrd="0" destOrd="0" presId="urn:microsoft.com/office/officeart/2005/8/layout/vList3"/>
    <dgm:cxn modelId="{BA1B1C88-F919-41B0-AC47-27A5C012BD5C}" srcId="{9A139D0B-CF6B-4AFA-B942-5289BA1E716B}" destId="{D93FCC3C-3417-48E4-B765-4A0314878A55}" srcOrd="1" destOrd="0" parTransId="{D379058B-183D-458E-B2AA-C0953C533676}" sibTransId="{237AB037-6116-4868-951C-33021325AFB7}"/>
    <dgm:cxn modelId="{E82A6723-872E-4184-AC9C-0E21121EA8C2}" srcId="{9A139D0B-CF6B-4AFA-B942-5289BA1E716B}" destId="{A1F68D84-AA51-438D-8736-70B2F9A1E40F}" srcOrd="2" destOrd="0" parTransId="{014D7FBF-09F1-463C-8FC8-C8B57F1935A4}" sibTransId="{BBE2A44D-F020-4462-A26F-B4C194AD59CF}"/>
    <dgm:cxn modelId="{4183097B-0B68-400A-B5D2-490B5BFC0164}" type="presParOf" srcId="{FAF43A87-AA11-4472-8991-3E7EC8AB824A}" destId="{D12941B2-0981-48A3-9694-62CCA0B1C6EA}" srcOrd="0" destOrd="0" presId="urn:microsoft.com/office/officeart/2005/8/layout/vList3"/>
    <dgm:cxn modelId="{1F0214BD-97CF-458D-A38F-4272610BCDB7}" type="presParOf" srcId="{D12941B2-0981-48A3-9694-62CCA0B1C6EA}" destId="{9B4D5505-95BB-4DDA-B897-D43F58A9E157}" srcOrd="0" destOrd="0" presId="urn:microsoft.com/office/officeart/2005/8/layout/vList3"/>
    <dgm:cxn modelId="{E0527DDD-CAC5-426A-A19C-AED5326ECEA3}" type="presParOf" srcId="{D12941B2-0981-48A3-9694-62CCA0B1C6EA}" destId="{C8AE5DCA-65C7-4687-A731-069691432364}" srcOrd="1" destOrd="0" presId="urn:microsoft.com/office/officeart/2005/8/layout/vList3"/>
    <dgm:cxn modelId="{BA784A01-6072-4E08-912B-18C04C0ED742}" type="presParOf" srcId="{FAF43A87-AA11-4472-8991-3E7EC8AB824A}" destId="{042DE76B-01AB-4021-941E-6E0B51062923}" srcOrd="1" destOrd="0" presId="urn:microsoft.com/office/officeart/2005/8/layout/vList3"/>
    <dgm:cxn modelId="{34297E35-62B1-42E3-86FB-817616827DB0}" type="presParOf" srcId="{FAF43A87-AA11-4472-8991-3E7EC8AB824A}" destId="{3F49B531-DA46-463B-A518-55DF6D3B16E6}" srcOrd="2" destOrd="0" presId="urn:microsoft.com/office/officeart/2005/8/layout/vList3"/>
    <dgm:cxn modelId="{7C393886-A7CB-48E2-BD28-D10DFAF7F545}" type="presParOf" srcId="{3F49B531-DA46-463B-A518-55DF6D3B16E6}" destId="{A6AF6E8A-6535-47C6-B006-26A8FB2583B9}" srcOrd="0" destOrd="0" presId="urn:microsoft.com/office/officeart/2005/8/layout/vList3"/>
    <dgm:cxn modelId="{C29CEDD1-FE63-4EA0-8933-33FC6B49A385}" type="presParOf" srcId="{3F49B531-DA46-463B-A518-55DF6D3B16E6}" destId="{C52B1241-CFE2-4560-83A5-FEA5A911ABCE}" srcOrd="1" destOrd="0" presId="urn:microsoft.com/office/officeart/2005/8/layout/vList3"/>
    <dgm:cxn modelId="{59DA54EF-9126-4C53-AB2E-6E969E4C731E}" type="presParOf" srcId="{FAF43A87-AA11-4472-8991-3E7EC8AB824A}" destId="{FD9E0CA5-2B83-40E9-8E83-C809AA4CC7E9}" srcOrd="3" destOrd="0" presId="urn:microsoft.com/office/officeart/2005/8/layout/vList3"/>
    <dgm:cxn modelId="{3929C366-926D-46F0-8B1E-6E9E8FF09817}" type="presParOf" srcId="{FAF43A87-AA11-4472-8991-3E7EC8AB824A}" destId="{C35A8237-0EC2-409A-9C35-0283F7B550FB}" srcOrd="4" destOrd="0" presId="urn:microsoft.com/office/officeart/2005/8/layout/vList3"/>
    <dgm:cxn modelId="{2CDB9031-E37B-4625-A9DD-F81C4A27EEFB}" type="presParOf" srcId="{C35A8237-0EC2-409A-9C35-0283F7B550FB}" destId="{C8929F4D-BF7A-4518-877D-1D87104C7AAB}" srcOrd="0" destOrd="0" presId="urn:microsoft.com/office/officeart/2005/8/layout/vList3"/>
    <dgm:cxn modelId="{92BB6C89-01D0-412C-9767-153BA8B5D0F9}" type="presParOf" srcId="{C35A8237-0EC2-409A-9C35-0283F7B550FB}" destId="{0772142D-2888-49E7-BD72-EB0B0EDA7490}" srcOrd="1" destOrd="0" presId="urn:microsoft.com/office/officeart/2005/8/layout/vList3"/>
    <dgm:cxn modelId="{9F47954C-8747-45C1-ACF5-287740682AB7}" type="presParOf" srcId="{FAF43A87-AA11-4472-8991-3E7EC8AB824A}" destId="{05D813A3-41EC-4A4E-AA0F-4C9F8C228F5A}" srcOrd="5" destOrd="0" presId="urn:microsoft.com/office/officeart/2005/8/layout/vList3"/>
    <dgm:cxn modelId="{58CC9710-D31F-48E4-B788-F4DB7998CEA6}" type="presParOf" srcId="{FAF43A87-AA11-4472-8991-3E7EC8AB824A}" destId="{D7B5773B-9453-4090-A3C8-7FF1A08B4B2D}" srcOrd="6" destOrd="0" presId="urn:microsoft.com/office/officeart/2005/8/layout/vList3"/>
    <dgm:cxn modelId="{30065BC6-4E91-4E8B-8C69-ACC2D7E9292C}" type="presParOf" srcId="{D7B5773B-9453-4090-A3C8-7FF1A08B4B2D}" destId="{90FF2103-4643-45B0-ABE4-D6EA4A44AE41}" srcOrd="0" destOrd="0" presId="urn:microsoft.com/office/officeart/2005/8/layout/vList3"/>
    <dgm:cxn modelId="{9BE82D01-8381-4966-A59B-7683F8BEE5FA}" type="presParOf" srcId="{D7B5773B-9453-4090-A3C8-7FF1A08B4B2D}" destId="{0964EE68-DB09-486C-9370-1B962E8B5A3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E5DCA-65C7-4687-A731-069691432364}">
      <dsp:nvSpPr>
        <dsp:cNvPr id="0" name=""/>
        <dsp:cNvSpPr/>
      </dsp:nvSpPr>
      <dsp:spPr>
        <a:xfrm rot="10800000">
          <a:off x="1062400" y="226255"/>
          <a:ext cx="2196891" cy="3527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Who we are </a:t>
          </a:r>
          <a:endParaRPr lang="en-US" sz="1500" kern="1200" dirty="0"/>
        </a:p>
      </dsp:txBody>
      <dsp:txXfrm rot="10800000">
        <a:off x="1150598" y="226255"/>
        <a:ext cx="2108693" cy="352793"/>
      </dsp:txXfrm>
    </dsp:sp>
    <dsp:sp modelId="{9B4D5505-95BB-4DDA-B897-D43F58A9E157}">
      <dsp:nvSpPr>
        <dsp:cNvPr id="0" name=""/>
        <dsp:cNvSpPr/>
      </dsp:nvSpPr>
      <dsp:spPr>
        <a:xfrm>
          <a:off x="392853" y="1422"/>
          <a:ext cx="724437" cy="7244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2B1241-CFE2-4560-83A5-FEA5A911ABCE}">
      <dsp:nvSpPr>
        <dsp:cNvPr id="0" name=""/>
        <dsp:cNvSpPr/>
      </dsp:nvSpPr>
      <dsp:spPr>
        <a:xfrm rot="10800000">
          <a:off x="1033552" y="1119536"/>
          <a:ext cx="2204679" cy="36958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What we provide</a:t>
          </a:r>
          <a:endParaRPr lang="en-US" sz="1500" kern="1200" dirty="0"/>
        </a:p>
      </dsp:txBody>
      <dsp:txXfrm rot="10800000">
        <a:off x="1125948" y="1119536"/>
        <a:ext cx="2112283" cy="369586"/>
      </dsp:txXfrm>
    </dsp:sp>
    <dsp:sp modelId="{A6AF6E8A-6535-47C6-B006-26A8FB2583B9}">
      <dsp:nvSpPr>
        <dsp:cNvPr id="0" name=""/>
        <dsp:cNvSpPr/>
      </dsp:nvSpPr>
      <dsp:spPr>
        <a:xfrm>
          <a:off x="390906" y="942110"/>
          <a:ext cx="724437" cy="72443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72142D-2888-49E7-BD72-EB0B0EDA7490}">
      <dsp:nvSpPr>
        <dsp:cNvPr id="0" name=""/>
        <dsp:cNvSpPr/>
      </dsp:nvSpPr>
      <dsp:spPr>
        <a:xfrm rot="10800000">
          <a:off x="1049089" y="2060184"/>
          <a:ext cx="2191543" cy="3549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Extras</a:t>
          </a:r>
          <a:endParaRPr lang="en-US" sz="1500" kern="1200" dirty="0"/>
        </a:p>
      </dsp:txBody>
      <dsp:txXfrm rot="10800000">
        <a:off x="1137814" y="2060184"/>
        <a:ext cx="2102818" cy="354902"/>
      </dsp:txXfrm>
    </dsp:sp>
    <dsp:sp modelId="{C8929F4D-BF7A-4518-877D-1D87104C7AAB}">
      <dsp:nvSpPr>
        <dsp:cNvPr id="0" name=""/>
        <dsp:cNvSpPr/>
      </dsp:nvSpPr>
      <dsp:spPr>
        <a:xfrm>
          <a:off x="394190" y="1882798"/>
          <a:ext cx="724437" cy="72443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4EE68-DB09-486C-9370-1B962E8B5A30}">
      <dsp:nvSpPr>
        <dsp:cNvPr id="0" name=""/>
        <dsp:cNvSpPr/>
      </dsp:nvSpPr>
      <dsp:spPr>
        <a:xfrm rot="10800000">
          <a:off x="1014188" y="2984318"/>
          <a:ext cx="2237958" cy="3448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Meet the tutors</a:t>
          </a:r>
          <a:endParaRPr lang="en-US" sz="1500" kern="1200" dirty="0"/>
        </a:p>
      </dsp:txBody>
      <dsp:txXfrm rot="10800000">
        <a:off x="1100410" y="2984318"/>
        <a:ext cx="2151736" cy="344890"/>
      </dsp:txXfrm>
    </dsp:sp>
    <dsp:sp modelId="{90FF2103-4643-45B0-ABE4-D6EA4A44AE41}">
      <dsp:nvSpPr>
        <dsp:cNvPr id="0" name=""/>
        <dsp:cNvSpPr/>
      </dsp:nvSpPr>
      <dsp:spPr>
        <a:xfrm>
          <a:off x="353370" y="2824909"/>
          <a:ext cx="724437" cy="724437"/>
        </a:xfrm>
        <a:prstGeom prst="ellipse">
          <a:avLst/>
        </a:prstGeom>
        <a:blipFill dpi="0" rotWithShape="1">
          <a:blip xmlns:r="http://schemas.openxmlformats.org/officeDocument/2006/relationships" r:embed="rId4" cstate="print">
            <a:alphaModFix amt="57000"/>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E5DCA-65C7-4687-A731-069691432364}">
      <dsp:nvSpPr>
        <dsp:cNvPr id="0" name=""/>
        <dsp:cNvSpPr/>
      </dsp:nvSpPr>
      <dsp:spPr>
        <a:xfrm rot="10800000">
          <a:off x="1062400" y="226255"/>
          <a:ext cx="2196891" cy="3527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Who we are </a:t>
          </a:r>
          <a:endParaRPr lang="en-US" sz="1500" kern="1200" dirty="0"/>
        </a:p>
      </dsp:txBody>
      <dsp:txXfrm rot="10800000">
        <a:off x="1150598" y="226255"/>
        <a:ext cx="2108693" cy="352793"/>
      </dsp:txXfrm>
    </dsp:sp>
    <dsp:sp modelId="{9B4D5505-95BB-4DDA-B897-D43F58A9E157}">
      <dsp:nvSpPr>
        <dsp:cNvPr id="0" name=""/>
        <dsp:cNvSpPr/>
      </dsp:nvSpPr>
      <dsp:spPr>
        <a:xfrm>
          <a:off x="392853" y="1422"/>
          <a:ext cx="724437" cy="7244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2B1241-CFE2-4560-83A5-FEA5A911ABCE}">
      <dsp:nvSpPr>
        <dsp:cNvPr id="0" name=""/>
        <dsp:cNvSpPr/>
      </dsp:nvSpPr>
      <dsp:spPr>
        <a:xfrm rot="10800000">
          <a:off x="1033552" y="1119536"/>
          <a:ext cx="2204679" cy="36958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What we provide</a:t>
          </a:r>
          <a:endParaRPr lang="en-US" sz="1500" kern="1200" dirty="0"/>
        </a:p>
      </dsp:txBody>
      <dsp:txXfrm rot="10800000">
        <a:off x="1125948" y="1119536"/>
        <a:ext cx="2112283" cy="369586"/>
      </dsp:txXfrm>
    </dsp:sp>
    <dsp:sp modelId="{A6AF6E8A-6535-47C6-B006-26A8FB2583B9}">
      <dsp:nvSpPr>
        <dsp:cNvPr id="0" name=""/>
        <dsp:cNvSpPr/>
      </dsp:nvSpPr>
      <dsp:spPr>
        <a:xfrm>
          <a:off x="390906" y="942110"/>
          <a:ext cx="724437" cy="72443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72142D-2888-49E7-BD72-EB0B0EDA7490}">
      <dsp:nvSpPr>
        <dsp:cNvPr id="0" name=""/>
        <dsp:cNvSpPr/>
      </dsp:nvSpPr>
      <dsp:spPr>
        <a:xfrm rot="10800000">
          <a:off x="1049089" y="2060184"/>
          <a:ext cx="2191543" cy="3549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Extras</a:t>
          </a:r>
          <a:endParaRPr lang="en-US" sz="1500" kern="1200" dirty="0"/>
        </a:p>
      </dsp:txBody>
      <dsp:txXfrm rot="10800000">
        <a:off x="1137814" y="2060184"/>
        <a:ext cx="2102818" cy="354902"/>
      </dsp:txXfrm>
    </dsp:sp>
    <dsp:sp modelId="{C8929F4D-BF7A-4518-877D-1D87104C7AAB}">
      <dsp:nvSpPr>
        <dsp:cNvPr id="0" name=""/>
        <dsp:cNvSpPr/>
      </dsp:nvSpPr>
      <dsp:spPr>
        <a:xfrm>
          <a:off x="394190" y="1882798"/>
          <a:ext cx="724437" cy="72443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4EE68-DB09-486C-9370-1B962E8B5A30}">
      <dsp:nvSpPr>
        <dsp:cNvPr id="0" name=""/>
        <dsp:cNvSpPr/>
      </dsp:nvSpPr>
      <dsp:spPr>
        <a:xfrm rot="10800000">
          <a:off x="1014188" y="2984318"/>
          <a:ext cx="2237958" cy="3448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Meet the tutors</a:t>
          </a:r>
          <a:endParaRPr lang="en-US" sz="1500" kern="1200" dirty="0"/>
        </a:p>
      </dsp:txBody>
      <dsp:txXfrm rot="10800000">
        <a:off x="1100410" y="2984318"/>
        <a:ext cx="2151736" cy="344890"/>
      </dsp:txXfrm>
    </dsp:sp>
    <dsp:sp modelId="{90FF2103-4643-45B0-ABE4-D6EA4A44AE41}">
      <dsp:nvSpPr>
        <dsp:cNvPr id="0" name=""/>
        <dsp:cNvSpPr/>
      </dsp:nvSpPr>
      <dsp:spPr>
        <a:xfrm>
          <a:off x="353370" y="2824909"/>
          <a:ext cx="724437" cy="724437"/>
        </a:xfrm>
        <a:prstGeom prst="ellipse">
          <a:avLst/>
        </a:prstGeom>
        <a:blipFill dpi="0" rotWithShape="1">
          <a:blip xmlns:r="http://schemas.openxmlformats.org/officeDocument/2006/relationships" r:embed="rId4" cstate="print">
            <a:alphaModFix amt="57000"/>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E5DCA-65C7-4687-A731-069691432364}">
      <dsp:nvSpPr>
        <dsp:cNvPr id="0" name=""/>
        <dsp:cNvSpPr/>
      </dsp:nvSpPr>
      <dsp:spPr>
        <a:xfrm rot="10800000">
          <a:off x="1062400" y="226255"/>
          <a:ext cx="2196891" cy="3527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Who we are </a:t>
          </a:r>
          <a:endParaRPr lang="en-US" sz="1500" kern="1200" dirty="0"/>
        </a:p>
      </dsp:txBody>
      <dsp:txXfrm rot="10800000">
        <a:off x="1150598" y="226255"/>
        <a:ext cx="2108693" cy="352793"/>
      </dsp:txXfrm>
    </dsp:sp>
    <dsp:sp modelId="{9B4D5505-95BB-4DDA-B897-D43F58A9E157}">
      <dsp:nvSpPr>
        <dsp:cNvPr id="0" name=""/>
        <dsp:cNvSpPr/>
      </dsp:nvSpPr>
      <dsp:spPr>
        <a:xfrm>
          <a:off x="392853" y="1422"/>
          <a:ext cx="724437" cy="7244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2B1241-CFE2-4560-83A5-FEA5A911ABCE}">
      <dsp:nvSpPr>
        <dsp:cNvPr id="0" name=""/>
        <dsp:cNvSpPr/>
      </dsp:nvSpPr>
      <dsp:spPr>
        <a:xfrm rot="10800000">
          <a:off x="1033552" y="1119536"/>
          <a:ext cx="2204679" cy="36958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What we provide</a:t>
          </a:r>
          <a:endParaRPr lang="en-US" sz="1500" kern="1200" dirty="0"/>
        </a:p>
      </dsp:txBody>
      <dsp:txXfrm rot="10800000">
        <a:off x="1125948" y="1119536"/>
        <a:ext cx="2112283" cy="369586"/>
      </dsp:txXfrm>
    </dsp:sp>
    <dsp:sp modelId="{A6AF6E8A-6535-47C6-B006-26A8FB2583B9}">
      <dsp:nvSpPr>
        <dsp:cNvPr id="0" name=""/>
        <dsp:cNvSpPr/>
      </dsp:nvSpPr>
      <dsp:spPr>
        <a:xfrm>
          <a:off x="390906" y="942110"/>
          <a:ext cx="724437" cy="72443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72142D-2888-49E7-BD72-EB0B0EDA7490}">
      <dsp:nvSpPr>
        <dsp:cNvPr id="0" name=""/>
        <dsp:cNvSpPr/>
      </dsp:nvSpPr>
      <dsp:spPr>
        <a:xfrm rot="10800000">
          <a:off x="1049089" y="2060184"/>
          <a:ext cx="2191543" cy="3549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Extras</a:t>
          </a:r>
          <a:endParaRPr lang="en-US" sz="1500" kern="1200" dirty="0"/>
        </a:p>
      </dsp:txBody>
      <dsp:txXfrm rot="10800000">
        <a:off x="1137814" y="2060184"/>
        <a:ext cx="2102818" cy="354902"/>
      </dsp:txXfrm>
    </dsp:sp>
    <dsp:sp modelId="{C8929F4D-BF7A-4518-877D-1D87104C7AAB}">
      <dsp:nvSpPr>
        <dsp:cNvPr id="0" name=""/>
        <dsp:cNvSpPr/>
      </dsp:nvSpPr>
      <dsp:spPr>
        <a:xfrm>
          <a:off x="394190" y="1882798"/>
          <a:ext cx="724437" cy="72443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4EE68-DB09-486C-9370-1B962E8B5A30}">
      <dsp:nvSpPr>
        <dsp:cNvPr id="0" name=""/>
        <dsp:cNvSpPr/>
      </dsp:nvSpPr>
      <dsp:spPr>
        <a:xfrm rot="10800000">
          <a:off x="1014188" y="2984318"/>
          <a:ext cx="2237958" cy="3448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Meet the tutors</a:t>
          </a:r>
          <a:endParaRPr lang="en-US" sz="1500" kern="1200" dirty="0"/>
        </a:p>
      </dsp:txBody>
      <dsp:txXfrm rot="10800000">
        <a:off x="1100410" y="2984318"/>
        <a:ext cx="2151736" cy="344890"/>
      </dsp:txXfrm>
    </dsp:sp>
    <dsp:sp modelId="{90FF2103-4643-45B0-ABE4-D6EA4A44AE41}">
      <dsp:nvSpPr>
        <dsp:cNvPr id="0" name=""/>
        <dsp:cNvSpPr/>
      </dsp:nvSpPr>
      <dsp:spPr>
        <a:xfrm>
          <a:off x="353370" y="2824909"/>
          <a:ext cx="724437" cy="724437"/>
        </a:xfrm>
        <a:prstGeom prst="ellipse">
          <a:avLst/>
        </a:prstGeom>
        <a:blipFill dpi="0" rotWithShape="1">
          <a:blip xmlns:r="http://schemas.openxmlformats.org/officeDocument/2006/relationships" r:embed="rId4" cstate="print">
            <a:alphaModFix amt="57000"/>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AE5DCA-65C7-4687-A731-069691432364}">
      <dsp:nvSpPr>
        <dsp:cNvPr id="0" name=""/>
        <dsp:cNvSpPr/>
      </dsp:nvSpPr>
      <dsp:spPr>
        <a:xfrm rot="10800000">
          <a:off x="1062400" y="226255"/>
          <a:ext cx="2196891" cy="35279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Who we are </a:t>
          </a:r>
          <a:endParaRPr lang="en-US" sz="1500" kern="1200" dirty="0"/>
        </a:p>
      </dsp:txBody>
      <dsp:txXfrm rot="10800000">
        <a:off x="1150598" y="226255"/>
        <a:ext cx="2108693" cy="352793"/>
      </dsp:txXfrm>
    </dsp:sp>
    <dsp:sp modelId="{9B4D5505-95BB-4DDA-B897-D43F58A9E157}">
      <dsp:nvSpPr>
        <dsp:cNvPr id="0" name=""/>
        <dsp:cNvSpPr/>
      </dsp:nvSpPr>
      <dsp:spPr>
        <a:xfrm>
          <a:off x="392853" y="1422"/>
          <a:ext cx="724437" cy="7244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000" b="-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2B1241-CFE2-4560-83A5-FEA5A911ABCE}">
      <dsp:nvSpPr>
        <dsp:cNvPr id="0" name=""/>
        <dsp:cNvSpPr/>
      </dsp:nvSpPr>
      <dsp:spPr>
        <a:xfrm rot="10800000">
          <a:off x="1033552" y="1119536"/>
          <a:ext cx="2204679" cy="36958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What we provide</a:t>
          </a:r>
          <a:endParaRPr lang="en-US" sz="1500" kern="1200" dirty="0"/>
        </a:p>
      </dsp:txBody>
      <dsp:txXfrm rot="10800000">
        <a:off x="1125948" y="1119536"/>
        <a:ext cx="2112283" cy="369586"/>
      </dsp:txXfrm>
    </dsp:sp>
    <dsp:sp modelId="{A6AF6E8A-6535-47C6-B006-26A8FB2583B9}">
      <dsp:nvSpPr>
        <dsp:cNvPr id="0" name=""/>
        <dsp:cNvSpPr/>
      </dsp:nvSpPr>
      <dsp:spPr>
        <a:xfrm>
          <a:off x="390906" y="942110"/>
          <a:ext cx="724437" cy="724437"/>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72142D-2888-49E7-BD72-EB0B0EDA7490}">
      <dsp:nvSpPr>
        <dsp:cNvPr id="0" name=""/>
        <dsp:cNvSpPr/>
      </dsp:nvSpPr>
      <dsp:spPr>
        <a:xfrm rot="10800000">
          <a:off x="1049089" y="2060184"/>
          <a:ext cx="2191543" cy="35490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Extras</a:t>
          </a:r>
          <a:endParaRPr lang="en-US" sz="1500" kern="1200" dirty="0"/>
        </a:p>
      </dsp:txBody>
      <dsp:txXfrm rot="10800000">
        <a:off x="1137814" y="2060184"/>
        <a:ext cx="2102818" cy="354902"/>
      </dsp:txXfrm>
    </dsp:sp>
    <dsp:sp modelId="{C8929F4D-BF7A-4518-877D-1D87104C7AAB}">
      <dsp:nvSpPr>
        <dsp:cNvPr id="0" name=""/>
        <dsp:cNvSpPr/>
      </dsp:nvSpPr>
      <dsp:spPr>
        <a:xfrm>
          <a:off x="394190" y="1882798"/>
          <a:ext cx="724437" cy="724437"/>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8000" r="-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64EE68-DB09-486C-9370-1B962E8B5A30}">
      <dsp:nvSpPr>
        <dsp:cNvPr id="0" name=""/>
        <dsp:cNvSpPr/>
      </dsp:nvSpPr>
      <dsp:spPr>
        <a:xfrm rot="10800000">
          <a:off x="1014188" y="2984318"/>
          <a:ext cx="2237958" cy="3448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9457" tIns="57150" rIns="106680" bIns="57150" numCol="1" spcCol="1270" anchor="ctr" anchorCtr="0">
          <a:noAutofit/>
        </a:bodyPr>
        <a:lstStyle/>
        <a:p>
          <a:pPr lvl="0" algn="ctr" defTabSz="666750">
            <a:lnSpc>
              <a:spcPct val="90000"/>
            </a:lnSpc>
            <a:spcBef>
              <a:spcPct val="0"/>
            </a:spcBef>
            <a:spcAft>
              <a:spcPct val="35000"/>
            </a:spcAft>
          </a:pPr>
          <a:r>
            <a:rPr lang="en-US" sz="1500" kern="1200" dirty="0" smtClean="0"/>
            <a:t>Meet the tutors</a:t>
          </a:r>
          <a:endParaRPr lang="en-US" sz="1500" kern="1200" dirty="0"/>
        </a:p>
      </dsp:txBody>
      <dsp:txXfrm rot="10800000">
        <a:off x="1100410" y="2984318"/>
        <a:ext cx="2151736" cy="344890"/>
      </dsp:txXfrm>
    </dsp:sp>
    <dsp:sp modelId="{90FF2103-4643-45B0-ABE4-D6EA4A44AE41}">
      <dsp:nvSpPr>
        <dsp:cNvPr id="0" name=""/>
        <dsp:cNvSpPr/>
      </dsp:nvSpPr>
      <dsp:spPr>
        <a:xfrm>
          <a:off x="353370" y="2824909"/>
          <a:ext cx="724437" cy="724437"/>
        </a:xfrm>
        <a:prstGeom prst="ellipse">
          <a:avLst/>
        </a:prstGeom>
        <a:blipFill dpi="0" rotWithShape="1">
          <a:blip xmlns:r="http://schemas.openxmlformats.org/officeDocument/2006/relationships" r:embed="rId4" cstate="print">
            <a:alphaModFix amt="57000"/>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458D387-CA61-4B22-B476-4B137C8B0951}" type="datetimeFigureOut">
              <a:rPr lang="en-US" smtClean="0"/>
              <a:t>11/12/2014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177049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8D387-CA61-4B22-B476-4B137C8B0951}"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522991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8D387-CA61-4B22-B476-4B137C8B0951}"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2103345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8D387-CA61-4B22-B476-4B137C8B0951}"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00B1E-5053-4B01-8482-D359B49AA06C}"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1164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8D387-CA61-4B22-B476-4B137C8B0951}"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4116385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58D387-CA61-4B22-B476-4B137C8B0951}" type="datetimeFigureOut">
              <a:rPr lang="en-US" smtClean="0"/>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495748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458D387-CA61-4B22-B476-4B137C8B0951}" type="datetimeFigureOut">
              <a:rPr lang="en-US" smtClean="0"/>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3845606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58D387-CA61-4B22-B476-4B137C8B0951}"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924450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58D387-CA61-4B22-B476-4B137C8B0951}"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3973540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458D387-CA61-4B22-B476-4B137C8B0951}"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164457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458D387-CA61-4B22-B476-4B137C8B0951}" type="datetimeFigureOut">
              <a:rPr lang="en-US" smtClean="0"/>
              <a:t>11/12/2014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302968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458D387-CA61-4B22-B476-4B137C8B0951}"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267807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58D387-CA61-4B22-B476-4B137C8B0951}" type="datetimeFigureOut">
              <a:rPr lang="en-US" smtClean="0"/>
              <a:t>11/12/2014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3853303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458D387-CA61-4B22-B476-4B137C8B0951}" type="datetimeFigureOut">
              <a:rPr lang="en-US" smtClean="0"/>
              <a:t>11/12/2014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3740789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58D387-CA61-4B22-B476-4B137C8B0951}" type="datetimeFigureOut">
              <a:rPr lang="en-US" smtClean="0"/>
              <a:t>11/12/2014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1501994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8D387-CA61-4B22-B476-4B137C8B0951}"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2008534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58D387-CA61-4B22-B476-4B137C8B0951}" type="datetimeFigureOut">
              <a:rPr lang="en-US" smtClean="0"/>
              <a:t>11/12/2014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600B1E-5053-4B01-8482-D359B49AA06C}" type="slidenum">
              <a:rPr lang="en-US" smtClean="0"/>
              <a:t>‹#›</a:t>
            </a:fld>
            <a:endParaRPr lang="en-US"/>
          </a:p>
        </p:txBody>
      </p:sp>
    </p:spTree>
    <p:extLst>
      <p:ext uri="{BB962C8B-B14F-4D97-AF65-F5344CB8AC3E}">
        <p14:creationId xmlns:p14="http://schemas.microsoft.com/office/powerpoint/2010/main" val="10326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458D387-CA61-4B22-B476-4B137C8B0951}" type="datetimeFigureOut">
              <a:rPr lang="en-US" smtClean="0"/>
              <a:t>11/12/2014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2600B1E-5053-4B01-8482-D359B49AA06C}" type="slidenum">
              <a:rPr lang="en-US" smtClean="0"/>
              <a:t>‹#›</a:t>
            </a:fld>
            <a:endParaRPr lang="en-US"/>
          </a:p>
        </p:txBody>
      </p:sp>
    </p:spTree>
    <p:extLst>
      <p:ext uri="{BB962C8B-B14F-4D97-AF65-F5344CB8AC3E}">
        <p14:creationId xmlns:p14="http://schemas.microsoft.com/office/powerpoint/2010/main" val="127818967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hyperlink" Target="mailto:navstuitions@gmail.com" TargetMode="External"/><Relationship Id="rId4" Type="http://schemas.openxmlformats.org/officeDocument/2006/relationships/diagramLayout" Target="../diagrams/layout1.xml"/><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mailto:navstuitions@gmail.com" TargetMode="External"/><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9.png"/><Relationship Id="rId4" Type="http://schemas.openxmlformats.org/officeDocument/2006/relationships/diagramQuickStyle" Target="../diagrams/quickStyle3.xml"/><Relationship Id="rId9" Type="http://schemas.openxmlformats.org/officeDocument/2006/relationships/hyperlink" Target="mailto:navstuitions@gmail.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4.xml"/><Relationship Id="rId7" Type="http://schemas.openxmlformats.org/officeDocument/2006/relationships/image" Target="../media/image7.png"/><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9.png"/><Relationship Id="rId4" Type="http://schemas.openxmlformats.org/officeDocument/2006/relationships/diagramQuickStyle" Target="../diagrams/quickStyle4.xml"/><Relationship Id="rId9" Type="http://schemas.openxmlformats.org/officeDocument/2006/relationships/hyperlink" Target="mailto:navstuitions@gmail.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navstuitions@gmail.com" TargetMode="External"/><Relationship Id="rId2" Type="http://schemas.openxmlformats.org/officeDocument/2006/relationships/image" Target="../media/image10.jpeg"/><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mailto:navstuitions@gmail.com" TargetMode="External"/><Relationship Id="rId1" Type="http://schemas.openxmlformats.org/officeDocument/2006/relationships/slideLayout" Target="../slideLayouts/slideLayout14.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mailto:navstuitions@gmail.com" TargetMode="External"/><Relationship Id="rId1" Type="http://schemas.openxmlformats.org/officeDocument/2006/relationships/slideLayout" Target="../slideLayouts/slideLayout14.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mailto:navstuitions@gmail.com" TargetMode="External"/><Relationship Id="rId1" Type="http://schemas.openxmlformats.org/officeDocument/2006/relationships/slideLayout" Target="../slideLayouts/slideLayout14.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p:cNvSpPr/>
          <p:nvPr/>
        </p:nvSpPr>
        <p:spPr>
          <a:xfrm>
            <a:off x="-5340" y="-15427"/>
            <a:ext cx="12192000" cy="1990514"/>
          </a:xfrm>
          <a:prstGeom prst="rect">
            <a:avLst/>
          </a:prstGeom>
          <a:ln w="28575"/>
        </p:spPr>
        <p:style>
          <a:lnRef idx="2">
            <a:schemeClr val="dk1"/>
          </a:lnRef>
          <a:fillRef idx="1">
            <a:schemeClr val="lt1"/>
          </a:fillRef>
          <a:effectRef idx="0">
            <a:schemeClr val="dk1"/>
          </a:effectRef>
          <a:fontRef idx="minor">
            <a:schemeClr val="dk1"/>
          </a:fontRef>
        </p:style>
        <p:txBody>
          <a:bodyPr wrap="none" rtlCol="0" anchor="ctr"/>
          <a:lstStyle/>
          <a:p>
            <a:pPr algn="ctr"/>
            <a:endParaRPr lang="en-US"/>
          </a:p>
        </p:txBody>
      </p:sp>
      <p:sp>
        <p:nvSpPr>
          <p:cNvPr id="6" name="Text Placeholder 5"/>
          <p:cNvSpPr>
            <a:spLocks noGrp="1"/>
          </p:cNvSpPr>
          <p:nvPr>
            <p:ph type="body" sz="half" idx="16"/>
          </p:nvPr>
        </p:nvSpPr>
        <p:spPr>
          <a:xfrm>
            <a:off x="1391531" y="2835729"/>
            <a:ext cx="4847772" cy="3589338"/>
          </a:xfrm>
        </p:spPr>
        <p:txBody>
          <a:bodyPr/>
          <a:lstStyle/>
          <a:p>
            <a:r>
              <a:rPr lang="en-US" sz="1600" dirty="0" smtClean="0"/>
              <a:t>.</a:t>
            </a:r>
            <a:endParaRPr lang="en-US" sz="1600" dirty="0"/>
          </a:p>
          <a:p>
            <a:endParaRPr lang="en-US" dirty="0"/>
          </a:p>
        </p:txBody>
      </p:sp>
      <p:pic>
        <p:nvPicPr>
          <p:cNvPr id="9" name="Picture 8"/>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48759"/>
          <a:stretch/>
        </p:blipFill>
        <p:spPr>
          <a:xfrm>
            <a:off x="5858262" y="108531"/>
            <a:ext cx="1530465" cy="1429278"/>
          </a:xfrm>
          <a:prstGeom prst="rect">
            <a:avLst/>
          </a:prstGeom>
        </p:spPr>
      </p:pic>
      <p:sp>
        <p:nvSpPr>
          <p:cNvPr id="10" name="TextBox 9"/>
          <p:cNvSpPr txBox="1"/>
          <p:nvPr/>
        </p:nvSpPr>
        <p:spPr>
          <a:xfrm>
            <a:off x="335289" y="684543"/>
            <a:ext cx="5752537" cy="1015663"/>
          </a:xfrm>
          <a:prstGeom prst="rect">
            <a:avLst/>
          </a:prstGeom>
          <a:noFill/>
        </p:spPr>
        <p:txBody>
          <a:bodyPr wrap="none" rtlCol="0">
            <a:spAutoFit/>
          </a:bodyPr>
          <a:lstStyle/>
          <a:p>
            <a:r>
              <a:rPr lang="en-US" sz="6000" dirty="0" smtClean="0"/>
              <a:t>NAV’S TUITIONS </a:t>
            </a:r>
            <a:endParaRPr lang="en-US" sz="6000" dirty="0"/>
          </a:p>
        </p:txBody>
      </p:sp>
      <p:graphicFrame>
        <p:nvGraphicFramePr>
          <p:cNvPr id="14" name="Diagram 13"/>
          <p:cNvGraphicFramePr/>
          <p:nvPr>
            <p:extLst>
              <p:ext uri="{D42A27DB-BD31-4B8C-83A1-F6EECF244321}">
                <p14:modId xmlns:p14="http://schemas.microsoft.com/office/powerpoint/2010/main" val="756933063"/>
              </p:ext>
            </p:extLst>
          </p:nvPr>
        </p:nvGraphicFramePr>
        <p:xfrm>
          <a:off x="130324" y="2125733"/>
          <a:ext cx="3365351" cy="354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5" name="Picture 14"/>
          <p:cNvPicPr>
            <a:picLocks noChangeAspect="1"/>
          </p:cNvPicPr>
          <p:nvPr/>
        </p:nvPicPr>
        <p:blipFill>
          <a:blip r:embed="rId8">
            <a:clrChange>
              <a:clrFrom>
                <a:srgbClr val="A6A6A6"/>
              </a:clrFrom>
              <a:clrTo>
                <a:srgbClr val="A6A6A6">
                  <a:alpha val="0"/>
                </a:srgbClr>
              </a:clrTo>
            </a:clrChange>
          </a:blip>
          <a:stretch>
            <a:fillRect/>
          </a:stretch>
        </p:blipFill>
        <p:spPr>
          <a:xfrm>
            <a:off x="6512876" y="2170332"/>
            <a:ext cx="3533775" cy="493819"/>
          </a:xfrm>
          <a:prstGeom prst="rect">
            <a:avLst/>
          </a:prstGeom>
        </p:spPr>
      </p:pic>
      <p:sp>
        <p:nvSpPr>
          <p:cNvPr id="27" name="TextBox 26"/>
          <p:cNvSpPr txBox="1"/>
          <p:nvPr/>
        </p:nvSpPr>
        <p:spPr>
          <a:xfrm>
            <a:off x="6512876" y="2561334"/>
            <a:ext cx="3688399" cy="646331"/>
          </a:xfrm>
          <a:prstGeom prst="rect">
            <a:avLst/>
          </a:prstGeom>
          <a:noFill/>
        </p:spPr>
        <p:txBody>
          <a:bodyPr wrap="square" rtlCol="0">
            <a:spAutoFit/>
          </a:bodyPr>
          <a:lstStyle/>
          <a:p>
            <a:r>
              <a:rPr lang="en-US" sz="1200" dirty="0" smtClean="0"/>
              <a:t>Contact us via phone/email or simply fill in the form below. One of our tutors will get back to you as soon as </a:t>
            </a:r>
            <a:r>
              <a:rPr lang="en-US" sz="1200" dirty="0" err="1" smtClean="0"/>
              <a:t>possilbe</a:t>
            </a:r>
            <a:endParaRPr lang="en-US" sz="1200" dirty="0"/>
          </a:p>
        </p:txBody>
      </p:sp>
      <p:pic>
        <p:nvPicPr>
          <p:cNvPr id="16" name="Picture 15"/>
          <p:cNvPicPr>
            <a:picLocks noChangeAspect="1"/>
          </p:cNvPicPr>
          <p:nvPr/>
        </p:nvPicPr>
        <p:blipFill>
          <a:blip r:embed="rId9"/>
          <a:stretch>
            <a:fillRect/>
          </a:stretch>
        </p:blipFill>
        <p:spPr>
          <a:xfrm>
            <a:off x="6613468" y="3383658"/>
            <a:ext cx="3487214" cy="2493480"/>
          </a:xfrm>
          <a:prstGeom prst="rect">
            <a:avLst/>
          </a:prstGeom>
        </p:spPr>
      </p:pic>
      <p:sp>
        <p:nvSpPr>
          <p:cNvPr id="2" name="TextBox 1"/>
          <p:cNvSpPr txBox="1"/>
          <p:nvPr/>
        </p:nvSpPr>
        <p:spPr>
          <a:xfrm>
            <a:off x="351971" y="1515540"/>
            <a:ext cx="2951705" cy="369332"/>
          </a:xfrm>
          <a:prstGeom prst="rect">
            <a:avLst/>
          </a:prstGeom>
          <a:noFill/>
        </p:spPr>
        <p:txBody>
          <a:bodyPr wrap="none" rtlCol="0">
            <a:spAutoFit/>
          </a:bodyPr>
          <a:lstStyle/>
          <a:p>
            <a:r>
              <a:rPr lang="en-US" dirty="0" smtClean="0"/>
              <a:t>Address: Noble Park, Victoria</a:t>
            </a:r>
            <a:endParaRPr lang="en-US" dirty="0"/>
          </a:p>
        </p:txBody>
      </p:sp>
      <p:sp>
        <p:nvSpPr>
          <p:cNvPr id="3" name="TextBox 2"/>
          <p:cNvSpPr txBox="1"/>
          <p:nvPr/>
        </p:nvSpPr>
        <p:spPr>
          <a:xfrm>
            <a:off x="0" y="6201917"/>
            <a:ext cx="12192000" cy="646331"/>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70C0"/>
                </a:solidFill>
              </a:rPr>
              <a:t>Contact Info</a:t>
            </a:r>
            <a:r>
              <a:rPr lang="en-US" dirty="0" smtClean="0">
                <a:solidFill>
                  <a:srgbClr val="002060"/>
                </a:solidFill>
              </a:rPr>
              <a:t>:</a:t>
            </a:r>
            <a:r>
              <a:rPr lang="en-US" dirty="0" smtClean="0"/>
              <a:t/>
            </a:r>
            <a:br>
              <a:rPr lang="en-US" dirty="0" smtClean="0"/>
            </a:br>
            <a:r>
              <a:rPr lang="en-US" dirty="0" smtClean="0"/>
              <a:t>Email: </a:t>
            </a:r>
            <a:r>
              <a:rPr lang="en-US" dirty="0" smtClean="0">
                <a:solidFill>
                  <a:srgbClr val="002060"/>
                </a:solidFill>
                <a:hlinkClick r:id="rId10"/>
              </a:rPr>
              <a:t>navstuitions@gmail.com</a:t>
            </a:r>
            <a:r>
              <a:rPr lang="en-US" dirty="0" smtClean="0">
                <a:solidFill>
                  <a:srgbClr val="002060"/>
                </a:solidFill>
              </a:rPr>
              <a:t>                                           					  </a:t>
            </a:r>
            <a:r>
              <a:rPr lang="en-US" dirty="0" smtClean="0"/>
              <a:t>Phone: +61430153489</a:t>
            </a:r>
            <a:endParaRPr lang="en-US" dirty="0"/>
          </a:p>
        </p:txBody>
      </p:sp>
      <p:cxnSp>
        <p:nvCxnSpPr>
          <p:cNvPr id="7" name="Straight Arrow Connector 6"/>
          <p:cNvCxnSpPr/>
          <p:nvPr/>
        </p:nvCxnSpPr>
        <p:spPr>
          <a:xfrm flipV="1">
            <a:off x="8901113" y="2371725"/>
            <a:ext cx="1728787" cy="1385888"/>
          </a:xfrm>
          <a:prstGeom prst="straightConnector1">
            <a:avLst/>
          </a:prstGeom>
          <a:ln w="38100">
            <a:tailEnd type="triangle"/>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10100682" y="986481"/>
            <a:ext cx="1957388" cy="1477328"/>
          </a:xfrm>
          <a:prstGeom prst="rect">
            <a:avLst/>
          </a:prstGeom>
          <a:noFill/>
        </p:spPr>
        <p:txBody>
          <a:bodyPr wrap="square" rtlCol="0">
            <a:spAutoFit/>
          </a:bodyPr>
          <a:lstStyle/>
          <a:p>
            <a:r>
              <a:rPr lang="en-US" b="1" dirty="0" smtClean="0">
                <a:solidFill>
                  <a:srgbClr val="FF0000"/>
                </a:solidFill>
              </a:rPr>
              <a:t>Filling in this form will send an email to selected webmail/email address</a:t>
            </a:r>
            <a:endParaRPr lang="en-US" b="1" dirty="0">
              <a:solidFill>
                <a:srgbClr val="FF0000"/>
              </a:solidFill>
            </a:endParaRPr>
          </a:p>
        </p:txBody>
      </p:sp>
    </p:spTree>
    <p:extLst>
      <p:ext uri="{BB962C8B-B14F-4D97-AF65-F5344CB8AC3E}">
        <p14:creationId xmlns:p14="http://schemas.microsoft.com/office/powerpoint/2010/main" val="3817122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16"/>
          </p:nvPr>
        </p:nvSpPr>
        <p:spPr>
          <a:xfrm>
            <a:off x="1391531" y="2835729"/>
            <a:ext cx="4847772" cy="3589338"/>
          </a:xfrm>
        </p:spPr>
        <p:txBody>
          <a:bodyPr/>
          <a:lstStyle/>
          <a:p>
            <a:r>
              <a:rPr lang="en-US" sz="1600" dirty="0" smtClean="0"/>
              <a:t>.</a:t>
            </a:r>
            <a:endParaRPr lang="en-US" sz="1600" dirty="0"/>
          </a:p>
          <a:p>
            <a:endParaRPr lang="en-US" dirty="0"/>
          </a:p>
        </p:txBody>
      </p:sp>
      <p:graphicFrame>
        <p:nvGraphicFramePr>
          <p:cNvPr id="14" name="Diagram 13"/>
          <p:cNvGraphicFramePr/>
          <p:nvPr>
            <p:extLst>
              <p:ext uri="{D42A27DB-BD31-4B8C-83A1-F6EECF244321}">
                <p14:modId xmlns:p14="http://schemas.microsoft.com/office/powerpoint/2010/main" val="756933063"/>
              </p:ext>
            </p:extLst>
          </p:nvPr>
        </p:nvGraphicFramePr>
        <p:xfrm>
          <a:off x="130324" y="2125733"/>
          <a:ext cx="3365351" cy="354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p:cNvPicPr>
            <a:picLocks noChangeAspect="1"/>
          </p:cNvPicPr>
          <p:nvPr/>
        </p:nvPicPr>
        <p:blipFill>
          <a:blip r:embed="rId7">
            <a:clrChange>
              <a:clrFrom>
                <a:srgbClr val="A6A6A6"/>
              </a:clrFrom>
              <a:clrTo>
                <a:srgbClr val="A6A6A6">
                  <a:alpha val="0"/>
                </a:srgbClr>
              </a:clrTo>
            </a:clrChange>
          </a:blip>
          <a:stretch>
            <a:fillRect/>
          </a:stretch>
        </p:blipFill>
        <p:spPr>
          <a:xfrm>
            <a:off x="7986712" y="1979107"/>
            <a:ext cx="3533775" cy="493819"/>
          </a:xfrm>
          <a:prstGeom prst="rect">
            <a:avLst/>
          </a:prstGeom>
        </p:spPr>
      </p:pic>
      <p:sp>
        <p:nvSpPr>
          <p:cNvPr id="27" name="TextBox 26"/>
          <p:cNvSpPr txBox="1"/>
          <p:nvPr/>
        </p:nvSpPr>
        <p:spPr>
          <a:xfrm>
            <a:off x="8054171" y="2380622"/>
            <a:ext cx="3688399" cy="646331"/>
          </a:xfrm>
          <a:prstGeom prst="rect">
            <a:avLst/>
          </a:prstGeom>
          <a:noFill/>
        </p:spPr>
        <p:txBody>
          <a:bodyPr wrap="square" rtlCol="0">
            <a:spAutoFit/>
          </a:bodyPr>
          <a:lstStyle/>
          <a:p>
            <a:r>
              <a:rPr lang="en-US" sz="1200" dirty="0" smtClean="0"/>
              <a:t>Contact us via phone/email or simply fill in the form below. One of our tutors will get back to you as soon as </a:t>
            </a:r>
            <a:r>
              <a:rPr lang="en-US" sz="1200" dirty="0" err="1" smtClean="0"/>
              <a:t>possilbe</a:t>
            </a:r>
            <a:endParaRPr lang="en-US" sz="1200" dirty="0"/>
          </a:p>
        </p:txBody>
      </p:sp>
      <p:sp>
        <p:nvSpPr>
          <p:cNvPr id="4" name="Rounded Rectangle 3"/>
          <p:cNvSpPr/>
          <p:nvPr/>
        </p:nvSpPr>
        <p:spPr>
          <a:xfrm>
            <a:off x="3491618" y="2140367"/>
            <a:ext cx="4228394" cy="40176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p>
          <a:p>
            <a:r>
              <a:rPr lang="en-US" sz="1400" b="1" u="sng" dirty="0" smtClean="0">
                <a:solidFill>
                  <a:srgbClr val="0070C0"/>
                </a:solidFill>
              </a:rPr>
              <a:t>Who we are:</a:t>
            </a:r>
          </a:p>
          <a:p>
            <a:endParaRPr lang="en-US" sz="1200" dirty="0"/>
          </a:p>
          <a:p>
            <a:r>
              <a:rPr lang="en-US" sz="1200" dirty="0" err="1" smtClean="0"/>
              <a:t>Nav’s</a:t>
            </a:r>
            <a:r>
              <a:rPr lang="en-US" sz="1200" dirty="0" smtClean="0"/>
              <a:t> Tuitions comprises of a group of dedicated tutors willing to make a difference in the way students absorb information. </a:t>
            </a:r>
          </a:p>
          <a:p>
            <a:r>
              <a:rPr lang="en-US" sz="1200" dirty="0" smtClean="0"/>
              <a:t/>
            </a:r>
            <a:br>
              <a:rPr lang="en-US" sz="1200" dirty="0" smtClean="0"/>
            </a:br>
            <a:r>
              <a:rPr lang="en-US" sz="1200" dirty="0" smtClean="0"/>
              <a:t>Our main goal is to break away from conventional methods of tutoring and provide an environment where students feel like they are a part of a community working together, with us and each other, to tackle the biggest obstacle in their high school career - VCE</a:t>
            </a:r>
            <a:r>
              <a:rPr lang="en-US" sz="1200" dirty="0" smtClean="0"/>
              <a:t>. We are trying to transform this study experience in a way that students achieve their end goal along with enjoying the whole path that leads to it.</a:t>
            </a:r>
            <a:endParaRPr lang="en-US" sz="1200" dirty="0" smtClean="0"/>
          </a:p>
          <a:p>
            <a:endParaRPr lang="en-US" sz="1200" dirty="0" smtClean="0"/>
          </a:p>
          <a:p>
            <a:r>
              <a:rPr lang="en-US" sz="1200" dirty="0" smtClean="0"/>
              <a:t>We aim for students to understand and reach their full potential.</a:t>
            </a:r>
          </a:p>
          <a:p>
            <a:endParaRPr lang="en-US" sz="1200" dirty="0" smtClean="0"/>
          </a:p>
          <a:p>
            <a:r>
              <a:rPr lang="en-US" sz="1200" dirty="0" smtClean="0"/>
              <a:t>ALL OUR STAFF MEMBERS ARE HIGHLY QUALIFIED WITH WORKING WITH CHILDREN”S </a:t>
            </a:r>
            <a:r>
              <a:rPr lang="en-US" sz="1400" dirty="0" smtClean="0"/>
              <a:t>C</a:t>
            </a:r>
            <a:r>
              <a:rPr lang="en-US" sz="1200" dirty="0" smtClean="0"/>
              <a:t>HECK.</a:t>
            </a:r>
          </a:p>
          <a:p>
            <a:pPr algn="ctr"/>
            <a:endParaRPr lang="en-US" sz="1200" dirty="0"/>
          </a:p>
        </p:txBody>
      </p:sp>
      <p:sp>
        <p:nvSpPr>
          <p:cNvPr id="2" name="Down Arrow 1"/>
          <p:cNvSpPr/>
          <p:nvPr/>
        </p:nvSpPr>
        <p:spPr>
          <a:xfrm rot="19439042" flipV="1">
            <a:off x="3312555" y="2627587"/>
            <a:ext cx="247650" cy="1524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054171" y="3195359"/>
            <a:ext cx="3476625" cy="248602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19" name="Rectangle 18"/>
          <p:cNvSpPr/>
          <p:nvPr/>
        </p:nvSpPr>
        <p:spPr>
          <a:xfrm>
            <a:off x="9042418" y="4478941"/>
            <a:ext cx="2276604" cy="268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p:cNvSpPr txBox="1"/>
          <p:nvPr/>
        </p:nvSpPr>
        <p:spPr>
          <a:xfrm>
            <a:off x="8251843" y="3482812"/>
            <a:ext cx="1390650" cy="369332"/>
          </a:xfrm>
          <a:prstGeom prst="rect">
            <a:avLst/>
          </a:prstGeom>
          <a:noFill/>
        </p:spPr>
        <p:txBody>
          <a:bodyPr wrap="square" rtlCol="0">
            <a:spAutoFit/>
          </a:bodyPr>
          <a:lstStyle/>
          <a:p>
            <a:r>
              <a:rPr lang="en-US" b="1" dirty="0" smtClean="0">
                <a:solidFill>
                  <a:schemeClr val="accent1">
                    <a:lumMod val="75000"/>
                  </a:schemeClr>
                </a:solidFill>
              </a:rPr>
              <a:t>Name</a:t>
            </a:r>
            <a:endParaRPr lang="en-US" b="1" dirty="0">
              <a:solidFill>
                <a:schemeClr val="accent1">
                  <a:lumMod val="75000"/>
                </a:schemeClr>
              </a:solidFill>
            </a:endParaRPr>
          </a:p>
        </p:txBody>
      </p:sp>
      <p:sp>
        <p:nvSpPr>
          <p:cNvPr id="26" name="TextBox 25"/>
          <p:cNvSpPr txBox="1"/>
          <p:nvPr/>
        </p:nvSpPr>
        <p:spPr>
          <a:xfrm>
            <a:off x="8229207" y="3926165"/>
            <a:ext cx="1390650" cy="369332"/>
          </a:xfrm>
          <a:prstGeom prst="rect">
            <a:avLst/>
          </a:prstGeom>
          <a:noFill/>
        </p:spPr>
        <p:txBody>
          <a:bodyPr wrap="square" rtlCol="0">
            <a:spAutoFit/>
          </a:bodyPr>
          <a:lstStyle/>
          <a:p>
            <a:r>
              <a:rPr lang="en-US" b="1" dirty="0" smtClean="0">
                <a:solidFill>
                  <a:schemeClr val="accent1">
                    <a:lumMod val="75000"/>
                  </a:schemeClr>
                </a:solidFill>
              </a:rPr>
              <a:t>Email</a:t>
            </a:r>
            <a:r>
              <a:rPr lang="en-US" b="1" dirty="0" smtClean="0"/>
              <a:t>:</a:t>
            </a:r>
            <a:endParaRPr lang="en-US" b="1" dirty="0"/>
          </a:p>
        </p:txBody>
      </p:sp>
      <p:sp>
        <p:nvSpPr>
          <p:cNvPr id="28" name="TextBox 27"/>
          <p:cNvSpPr txBox="1"/>
          <p:nvPr/>
        </p:nvSpPr>
        <p:spPr>
          <a:xfrm>
            <a:off x="8251843" y="4455886"/>
            <a:ext cx="1390650" cy="369332"/>
          </a:xfrm>
          <a:prstGeom prst="rect">
            <a:avLst/>
          </a:prstGeom>
          <a:noFill/>
        </p:spPr>
        <p:txBody>
          <a:bodyPr wrap="square" rtlCol="0">
            <a:spAutoFit/>
          </a:bodyPr>
          <a:lstStyle/>
          <a:p>
            <a:r>
              <a:rPr lang="en-US" b="1" dirty="0" smtClean="0">
                <a:solidFill>
                  <a:schemeClr val="accent1">
                    <a:lumMod val="75000"/>
                  </a:schemeClr>
                </a:solidFill>
              </a:rPr>
              <a:t>Phone</a:t>
            </a:r>
            <a:r>
              <a:rPr lang="en-US" dirty="0" smtClean="0"/>
              <a:t>:</a:t>
            </a:r>
            <a:endParaRPr lang="en-US" dirty="0"/>
          </a:p>
        </p:txBody>
      </p:sp>
      <p:sp>
        <p:nvSpPr>
          <p:cNvPr id="29" name="Rectangle 28"/>
          <p:cNvSpPr/>
          <p:nvPr/>
        </p:nvSpPr>
        <p:spPr>
          <a:xfrm>
            <a:off x="9033260" y="3974424"/>
            <a:ext cx="2276604" cy="268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p:cNvSpPr/>
          <p:nvPr/>
        </p:nvSpPr>
        <p:spPr>
          <a:xfrm>
            <a:off x="9042418" y="3512403"/>
            <a:ext cx="2276604" cy="2684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TextBox 30"/>
          <p:cNvSpPr txBox="1"/>
          <p:nvPr/>
        </p:nvSpPr>
        <p:spPr>
          <a:xfrm>
            <a:off x="9103650" y="4969233"/>
            <a:ext cx="2160446" cy="369332"/>
          </a:xfrm>
          <a:prstGeom prst="rect">
            <a:avLst/>
          </a:prstGeom>
          <a:noFill/>
        </p:spPr>
        <p:txBody>
          <a:bodyPr wrap="square" rtlCol="0">
            <a:spAutoFit/>
          </a:bodyPr>
          <a:lstStyle/>
          <a:p>
            <a:r>
              <a:rPr lang="en-US" b="1" u="sng" dirty="0" smtClean="0">
                <a:solidFill>
                  <a:srgbClr val="002060"/>
                </a:solidFill>
              </a:rPr>
              <a:t>Let’s get started</a:t>
            </a:r>
            <a:endParaRPr lang="en-US" b="1" u="sng" dirty="0">
              <a:solidFill>
                <a:srgbClr val="002060"/>
              </a:solidFill>
            </a:endParaRPr>
          </a:p>
        </p:txBody>
      </p:sp>
      <p:sp>
        <p:nvSpPr>
          <p:cNvPr id="38" name="TextBox 37"/>
          <p:cNvSpPr txBox="1"/>
          <p:nvPr/>
        </p:nvSpPr>
        <p:spPr>
          <a:xfrm>
            <a:off x="0" y="6201917"/>
            <a:ext cx="12192000" cy="646331"/>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70C0"/>
                </a:solidFill>
              </a:rPr>
              <a:t>Contact Info</a:t>
            </a:r>
            <a:r>
              <a:rPr lang="en-US" dirty="0" smtClean="0">
                <a:solidFill>
                  <a:srgbClr val="002060"/>
                </a:solidFill>
              </a:rPr>
              <a:t>:</a:t>
            </a:r>
            <a:r>
              <a:rPr lang="en-US" dirty="0" smtClean="0"/>
              <a:t/>
            </a:r>
            <a:br>
              <a:rPr lang="en-US" dirty="0" smtClean="0"/>
            </a:br>
            <a:r>
              <a:rPr lang="en-US" dirty="0" smtClean="0"/>
              <a:t>Email: </a:t>
            </a:r>
            <a:r>
              <a:rPr lang="en-US" dirty="0" smtClean="0">
                <a:solidFill>
                  <a:srgbClr val="002060"/>
                </a:solidFill>
                <a:hlinkClick r:id="rId8"/>
              </a:rPr>
              <a:t>navstuitions@gmail.com</a:t>
            </a:r>
            <a:r>
              <a:rPr lang="en-US" dirty="0" smtClean="0">
                <a:solidFill>
                  <a:srgbClr val="002060"/>
                </a:solidFill>
              </a:rPr>
              <a:t>                                           					  </a:t>
            </a:r>
            <a:r>
              <a:rPr lang="en-US" dirty="0" smtClean="0"/>
              <a:t>Phone: +61430153489</a:t>
            </a:r>
            <a:endParaRPr lang="en-US" dirty="0"/>
          </a:p>
        </p:txBody>
      </p:sp>
      <p:pic>
        <p:nvPicPr>
          <p:cNvPr id="5" name="Picture 4"/>
          <p:cNvPicPr>
            <a:picLocks noChangeAspect="1"/>
          </p:cNvPicPr>
          <p:nvPr/>
        </p:nvPicPr>
        <p:blipFill>
          <a:blip r:embed="rId9"/>
          <a:stretch>
            <a:fillRect/>
          </a:stretch>
        </p:blipFill>
        <p:spPr>
          <a:xfrm>
            <a:off x="-25758" y="6582"/>
            <a:ext cx="12235732" cy="2133785"/>
          </a:xfrm>
          <a:prstGeom prst="rect">
            <a:avLst/>
          </a:prstGeom>
        </p:spPr>
      </p:pic>
    </p:spTree>
    <p:extLst>
      <p:ext uri="{BB962C8B-B14F-4D97-AF65-F5344CB8AC3E}">
        <p14:creationId xmlns:p14="http://schemas.microsoft.com/office/powerpoint/2010/main" val="2941198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16"/>
          </p:nvPr>
        </p:nvSpPr>
        <p:spPr>
          <a:xfrm>
            <a:off x="1391531" y="2835729"/>
            <a:ext cx="4847772" cy="3589338"/>
          </a:xfrm>
        </p:spPr>
        <p:txBody>
          <a:bodyPr/>
          <a:lstStyle/>
          <a:p>
            <a:r>
              <a:rPr lang="en-US" sz="1600" dirty="0" smtClean="0"/>
              <a:t>.</a:t>
            </a:r>
            <a:endParaRPr lang="en-US" sz="1600" dirty="0"/>
          </a:p>
          <a:p>
            <a:endParaRPr lang="en-US" dirty="0"/>
          </a:p>
        </p:txBody>
      </p:sp>
      <p:graphicFrame>
        <p:nvGraphicFramePr>
          <p:cNvPr id="14" name="Diagram 13"/>
          <p:cNvGraphicFramePr/>
          <p:nvPr>
            <p:extLst>
              <p:ext uri="{D42A27DB-BD31-4B8C-83A1-F6EECF244321}">
                <p14:modId xmlns:p14="http://schemas.microsoft.com/office/powerpoint/2010/main" val="756933063"/>
              </p:ext>
            </p:extLst>
          </p:nvPr>
        </p:nvGraphicFramePr>
        <p:xfrm>
          <a:off x="130324" y="2125733"/>
          <a:ext cx="3365351" cy="354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p:cNvPicPr>
            <a:picLocks noChangeAspect="1"/>
          </p:cNvPicPr>
          <p:nvPr/>
        </p:nvPicPr>
        <p:blipFill>
          <a:blip r:embed="rId7">
            <a:clrChange>
              <a:clrFrom>
                <a:srgbClr val="A6A6A6"/>
              </a:clrFrom>
              <a:clrTo>
                <a:srgbClr val="A6A6A6">
                  <a:alpha val="0"/>
                </a:srgbClr>
              </a:clrTo>
            </a:clrChange>
          </a:blip>
          <a:stretch>
            <a:fillRect/>
          </a:stretch>
        </p:blipFill>
        <p:spPr>
          <a:xfrm>
            <a:off x="7986712" y="1979107"/>
            <a:ext cx="3533775" cy="493819"/>
          </a:xfrm>
          <a:prstGeom prst="rect">
            <a:avLst/>
          </a:prstGeom>
        </p:spPr>
      </p:pic>
      <p:sp>
        <p:nvSpPr>
          <p:cNvPr id="27" name="TextBox 26"/>
          <p:cNvSpPr txBox="1"/>
          <p:nvPr/>
        </p:nvSpPr>
        <p:spPr>
          <a:xfrm>
            <a:off x="8054171" y="2380622"/>
            <a:ext cx="3688399" cy="646331"/>
          </a:xfrm>
          <a:prstGeom prst="rect">
            <a:avLst/>
          </a:prstGeom>
          <a:noFill/>
        </p:spPr>
        <p:txBody>
          <a:bodyPr wrap="square" rtlCol="0">
            <a:spAutoFit/>
          </a:bodyPr>
          <a:lstStyle/>
          <a:p>
            <a:r>
              <a:rPr lang="en-US" sz="1200" dirty="0" smtClean="0"/>
              <a:t>Contact us via phone/email or simply fill in the form below. One of our tutors will get back to you as soon as possible</a:t>
            </a:r>
            <a:endParaRPr lang="en-US" sz="1200" dirty="0"/>
          </a:p>
        </p:txBody>
      </p:sp>
      <p:sp>
        <p:nvSpPr>
          <p:cNvPr id="4" name="Rounded Rectangle 3"/>
          <p:cNvSpPr/>
          <p:nvPr/>
        </p:nvSpPr>
        <p:spPr>
          <a:xfrm>
            <a:off x="3447140" y="2600751"/>
            <a:ext cx="3880940" cy="233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smtClean="0">
                <a:solidFill>
                  <a:srgbClr val="0070C0"/>
                </a:solidFill>
              </a:rPr>
              <a:t>What we provide:</a:t>
            </a:r>
          </a:p>
          <a:p>
            <a:endParaRPr lang="en-US" sz="1200" b="1" u="sng" dirty="0" smtClean="0">
              <a:solidFill>
                <a:srgbClr val="0070C0"/>
              </a:solidFill>
            </a:endParaRPr>
          </a:p>
          <a:p>
            <a:r>
              <a:rPr lang="en-US" sz="1200" dirty="0" smtClean="0"/>
              <a:t>• Provision of notes in Mathematics, Science and English for VCE</a:t>
            </a:r>
          </a:p>
          <a:p>
            <a:r>
              <a:rPr lang="en-US" sz="1200" dirty="0" smtClean="0"/>
              <a:t>• Support classes to discuss and correct homework questions as well as other advanced questions beneficial for exam preparation</a:t>
            </a:r>
          </a:p>
          <a:p>
            <a:r>
              <a:rPr lang="en-US" sz="1200" dirty="0" smtClean="0"/>
              <a:t>• Exam preparation under timed setting </a:t>
            </a:r>
          </a:p>
          <a:p>
            <a:r>
              <a:rPr lang="en-US" sz="1200" dirty="0" smtClean="0"/>
              <a:t>• Essay checker for English</a:t>
            </a:r>
          </a:p>
          <a:p>
            <a:r>
              <a:rPr lang="en-US" sz="1200" dirty="0" smtClean="0"/>
              <a:t>• After hours support via email</a:t>
            </a:r>
          </a:p>
          <a:p>
            <a:pPr algn="ctr"/>
            <a:endParaRPr lang="en-US" sz="1200" dirty="0"/>
          </a:p>
        </p:txBody>
      </p:sp>
      <p:sp>
        <p:nvSpPr>
          <p:cNvPr id="2" name="Down Arrow 1"/>
          <p:cNvSpPr/>
          <p:nvPr/>
        </p:nvSpPr>
        <p:spPr>
          <a:xfrm rot="19439042" flipV="1">
            <a:off x="3246041" y="3551657"/>
            <a:ext cx="247650" cy="1524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8"/>
          <a:stretch>
            <a:fillRect/>
          </a:stretch>
        </p:blipFill>
        <p:spPr>
          <a:xfrm>
            <a:off x="8054171" y="3186812"/>
            <a:ext cx="3487214" cy="2493480"/>
          </a:xfrm>
          <a:prstGeom prst="rect">
            <a:avLst/>
          </a:prstGeom>
        </p:spPr>
      </p:pic>
      <p:sp>
        <p:nvSpPr>
          <p:cNvPr id="47" name="TextBox 46"/>
          <p:cNvSpPr txBox="1"/>
          <p:nvPr/>
        </p:nvSpPr>
        <p:spPr>
          <a:xfrm>
            <a:off x="0" y="6201917"/>
            <a:ext cx="12192000" cy="646331"/>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70C0"/>
                </a:solidFill>
              </a:rPr>
              <a:t>Contact Info</a:t>
            </a:r>
            <a:r>
              <a:rPr lang="en-US" dirty="0" smtClean="0">
                <a:solidFill>
                  <a:srgbClr val="002060"/>
                </a:solidFill>
              </a:rPr>
              <a:t>:</a:t>
            </a:r>
            <a:r>
              <a:rPr lang="en-US" dirty="0" smtClean="0"/>
              <a:t/>
            </a:r>
            <a:br>
              <a:rPr lang="en-US" dirty="0" smtClean="0"/>
            </a:br>
            <a:r>
              <a:rPr lang="en-US" dirty="0" smtClean="0"/>
              <a:t>Email: </a:t>
            </a:r>
            <a:r>
              <a:rPr lang="en-US" dirty="0" smtClean="0">
                <a:solidFill>
                  <a:srgbClr val="002060"/>
                </a:solidFill>
                <a:hlinkClick r:id="rId9"/>
              </a:rPr>
              <a:t>navstuitions@gmail.com</a:t>
            </a:r>
            <a:r>
              <a:rPr lang="en-US" dirty="0" smtClean="0">
                <a:solidFill>
                  <a:srgbClr val="002060"/>
                </a:solidFill>
              </a:rPr>
              <a:t>                                           					  </a:t>
            </a:r>
            <a:r>
              <a:rPr lang="en-US" dirty="0" smtClean="0"/>
              <a:t>Phone: +61430153489</a:t>
            </a:r>
            <a:endParaRPr lang="en-US" dirty="0"/>
          </a:p>
        </p:txBody>
      </p:sp>
      <p:pic>
        <p:nvPicPr>
          <p:cNvPr id="5" name="Picture 4"/>
          <p:cNvPicPr>
            <a:picLocks noChangeAspect="1"/>
          </p:cNvPicPr>
          <p:nvPr/>
        </p:nvPicPr>
        <p:blipFill>
          <a:blip r:embed="rId10"/>
          <a:stretch>
            <a:fillRect/>
          </a:stretch>
        </p:blipFill>
        <p:spPr>
          <a:xfrm>
            <a:off x="-41208" y="23184"/>
            <a:ext cx="12235732" cy="2133785"/>
          </a:xfrm>
          <a:prstGeom prst="rect">
            <a:avLst/>
          </a:prstGeom>
        </p:spPr>
      </p:pic>
    </p:spTree>
    <p:extLst>
      <p:ext uri="{BB962C8B-B14F-4D97-AF65-F5344CB8AC3E}">
        <p14:creationId xmlns:p14="http://schemas.microsoft.com/office/powerpoint/2010/main" val="2654420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16"/>
          </p:nvPr>
        </p:nvSpPr>
        <p:spPr>
          <a:xfrm>
            <a:off x="1391531" y="2835729"/>
            <a:ext cx="4847772" cy="3589338"/>
          </a:xfrm>
        </p:spPr>
        <p:txBody>
          <a:bodyPr/>
          <a:lstStyle/>
          <a:p>
            <a:r>
              <a:rPr lang="en-US" sz="1600" dirty="0" smtClean="0"/>
              <a:t>.</a:t>
            </a:r>
            <a:endParaRPr lang="en-US" sz="1600" dirty="0"/>
          </a:p>
          <a:p>
            <a:endParaRPr lang="en-US" dirty="0"/>
          </a:p>
        </p:txBody>
      </p:sp>
      <p:graphicFrame>
        <p:nvGraphicFramePr>
          <p:cNvPr id="14" name="Diagram 13"/>
          <p:cNvGraphicFramePr/>
          <p:nvPr>
            <p:extLst>
              <p:ext uri="{D42A27DB-BD31-4B8C-83A1-F6EECF244321}">
                <p14:modId xmlns:p14="http://schemas.microsoft.com/office/powerpoint/2010/main" val="756933063"/>
              </p:ext>
            </p:extLst>
          </p:nvPr>
        </p:nvGraphicFramePr>
        <p:xfrm>
          <a:off x="130324" y="2125733"/>
          <a:ext cx="3365351" cy="354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p:cNvPicPr>
            <a:picLocks noChangeAspect="1"/>
          </p:cNvPicPr>
          <p:nvPr/>
        </p:nvPicPr>
        <p:blipFill>
          <a:blip r:embed="rId7">
            <a:clrChange>
              <a:clrFrom>
                <a:srgbClr val="A6A6A6"/>
              </a:clrFrom>
              <a:clrTo>
                <a:srgbClr val="A6A6A6">
                  <a:alpha val="0"/>
                </a:srgbClr>
              </a:clrTo>
            </a:clrChange>
          </a:blip>
          <a:stretch>
            <a:fillRect/>
          </a:stretch>
        </p:blipFill>
        <p:spPr>
          <a:xfrm>
            <a:off x="7986712" y="1979107"/>
            <a:ext cx="3533775" cy="493819"/>
          </a:xfrm>
          <a:prstGeom prst="rect">
            <a:avLst/>
          </a:prstGeom>
        </p:spPr>
      </p:pic>
      <p:sp>
        <p:nvSpPr>
          <p:cNvPr id="24" name="TextBox 23"/>
          <p:cNvSpPr txBox="1"/>
          <p:nvPr/>
        </p:nvSpPr>
        <p:spPr>
          <a:xfrm>
            <a:off x="8818147" y="4932263"/>
            <a:ext cx="2160446" cy="369332"/>
          </a:xfrm>
          <a:prstGeom prst="rect">
            <a:avLst/>
          </a:prstGeom>
          <a:noFill/>
        </p:spPr>
        <p:txBody>
          <a:bodyPr wrap="square" rtlCol="0">
            <a:spAutoFit/>
          </a:bodyPr>
          <a:lstStyle/>
          <a:p>
            <a:r>
              <a:rPr lang="en-US" b="1" u="sng" dirty="0" smtClean="0">
                <a:solidFill>
                  <a:srgbClr val="002060"/>
                </a:solidFill>
              </a:rPr>
              <a:t>Let’s get started</a:t>
            </a:r>
            <a:endParaRPr lang="en-US" b="1" u="sng" dirty="0">
              <a:solidFill>
                <a:srgbClr val="002060"/>
              </a:solidFill>
            </a:endParaRPr>
          </a:p>
        </p:txBody>
      </p:sp>
      <p:sp>
        <p:nvSpPr>
          <p:cNvPr id="27" name="TextBox 26"/>
          <p:cNvSpPr txBox="1"/>
          <p:nvPr/>
        </p:nvSpPr>
        <p:spPr>
          <a:xfrm>
            <a:off x="8054171" y="2380622"/>
            <a:ext cx="3688399" cy="646331"/>
          </a:xfrm>
          <a:prstGeom prst="rect">
            <a:avLst/>
          </a:prstGeom>
          <a:noFill/>
        </p:spPr>
        <p:txBody>
          <a:bodyPr wrap="square" rtlCol="0">
            <a:spAutoFit/>
          </a:bodyPr>
          <a:lstStyle/>
          <a:p>
            <a:r>
              <a:rPr lang="en-US" sz="1200" dirty="0" smtClean="0"/>
              <a:t>Contact us via phone/email or simply fill in the form below. One of our tutors will get back to you as soon as </a:t>
            </a:r>
            <a:r>
              <a:rPr lang="en-US" sz="1200" dirty="0" err="1" smtClean="0"/>
              <a:t>possilbe</a:t>
            </a:r>
            <a:endParaRPr lang="en-US" sz="1200" dirty="0"/>
          </a:p>
        </p:txBody>
      </p:sp>
      <p:sp>
        <p:nvSpPr>
          <p:cNvPr id="4" name="Rounded Rectangle 3"/>
          <p:cNvSpPr/>
          <p:nvPr/>
        </p:nvSpPr>
        <p:spPr>
          <a:xfrm>
            <a:off x="3447140" y="3553788"/>
            <a:ext cx="3880940" cy="2331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u="sng" dirty="0" smtClean="0">
                <a:solidFill>
                  <a:srgbClr val="0070C0"/>
                </a:solidFill>
              </a:rPr>
              <a:t>Extras</a:t>
            </a:r>
          </a:p>
          <a:p>
            <a:endParaRPr lang="en-US" sz="1400" b="1" u="sng" dirty="0" smtClean="0">
              <a:solidFill>
                <a:srgbClr val="0070C0"/>
              </a:solidFill>
            </a:endParaRPr>
          </a:p>
          <a:p>
            <a:r>
              <a:rPr lang="en-US" sz="1400" dirty="0" smtClean="0"/>
              <a:t>We have </a:t>
            </a:r>
            <a:r>
              <a:rPr lang="en-US" sz="1400" b="1" dirty="0" smtClean="0"/>
              <a:t>group meeting facilities </a:t>
            </a:r>
            <a:r>
              <a:rPr lang="en-US" sz="1400" dirty="0" smtClean="0"/>
              <a:t>available. This is to encourage group learning and tackle assignments and exams together! </a:t>
            </a:r>
          </a:p>
          <a:p>
            <a:r>
              <a:rPr lang="en-US" sz="1400" dirty="0" smtClean="0"/>
              <a:t>Use our </a:t>
            </a:r>
            <a:r>
              <a:rPr lang="en-US" sz="1400" dirty="0" err="1" smtClean="0"/>
              <a:t>centre</a:t>
            </a:r>
            <a:r>
              <a:rPr lang="en-US" sz="1400" dirty="0" smtClean="0"/>
              <a:t> to advance your </a:t>
            </a:r>
            <a:r>
              <a:rPr lang="en-US" sz="1400" b="1" dirty="0" smtClean="0"/>
              <a:t>learning, ask for help as required and most importantly</a:t>
            </a:r>
            <a:r>
              <a:rPr lang="en-US" sz="1400" dirty="0" smtClean="0"/>
              <a:t>, have fun in this process. Our goal here is to take the boredom away from studies.</a:t>
            </a:r>
          </a:p>
          <a:p>
            <a:pPr algn="ctr"/>
            <a:endParaRPr lang="en-US" sz="1200" dirty="0"/>
          </a:p>
        </p:txBody>
      </p:sp>
      <p:sp>
        <p:nvSpPr>
          <p:cNvPr id="20" name="TextBox 19"/>
          <p:cNvSpPr txBox="1"/>
          <p:nvPr/>
        </p:nvSpPr>
        <p:spPr>
          <a:xfrm>
            <a:off x="8201560" y="3812350"/>
            <a:ext cx="821802" cy="369332"/>
          </a:xfrm>
          <a:prstGeom prst="rect">
            <a:avLst/>
          </a:prstGeom>
          <a:noFill/>
        </p:spPr>
        <p:txBody>
          <a:bodyPr wrap="square" rtlCol="0">
            <a:spAutoFit/>
          </a:bodyPr>
          <a:lstStyle/>
          <a:p>
            <a:r>
              <a:rPr lang="en-US" b="1" dirty="0" smtClean="0">
                <a:solidFill>
                  <a:schemeClr val="accent1">
                    <a:lumMod val="75000"/>
                  </a:schemeClr>
                </a:solidFill>
              </a:rPr>
              <a:t>Email</a:t>
            </a:r>
            <a:r>
              <a:rPr lang="en-US" b="1" dirty="0" smtClean="0"/>
              <a:t>:</a:t>
            </a:r>
            <a:endParaRPr lang="en-US" b="1" dirty="0"/>
          </a:p>
        </p:txBody>
      </p:sp>
      <p:sp>
        <p:nvSpPr>
          <p:cNvPr id="22" name="TextBox 21"/>
          <p:cNvSpPr txBox="1"/>
          <p:nvPr/>
        </p:nvSpPr>
        <p:spPr>
          <a:xfrm>
            <a:off x="8224196" y="4342071"/>
            <a:ext cx="821802" cy="646331"/>
          </a:xfrm>
          <a:prstGeom prst="rect">
            <a:avLst/>
          </a:prstGeom>
          <a:noFill/>
        </p:spPr>
        <p:txBody>
          <a:bodyPr wrap="square" rtlCol="0">
            <a:spAutoFit/>
          </a:bodyPr>
          <a:lstStyle/>
          <a:p>
            <a:r>
              <a:rPr lang="en-US" b="1" dirty="0" smtClean="0">
                <a:solidFill>
                  <a:schemeClr val="accent1">
                    <a:lumMod val="75000"/>
                  </a:schemeClr>
                </a:solidFill>
              </a:rPr>
              <a:t>Phone</a:t>
            </a:r>
            <a:r>
              <a:rPr lang="en-US" dirty="0" smtClean="0"/>
              <a:t>:</a:t>
            </a:r>
            <a:endParaRPr lang="en-US" dirty="0"/>
          </a:p>
        </p:txBody>
      </p:sp>
      <p:sp>
        <p:nvSpPr>
          <p:cNvPr id="25" name="Rectangle 24"/>
          <p:cNvSpPr/>
          <p:nvPr/>
        </p:nvSpPr>
        <p:spPr>
          <a:xfrm>
            <a:off x="9410267" y="3925916"/>
            <a:ext cx="1345355" cy="141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9391217" y="4428760"/>
            <a:ext cx="1345355" cy="1412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Down Arrow 1"/>
          <p:cNvSpPr/>
          <p:nvPr/>
        </p:nvSpPr>
        <p:spPr>
          <a:xfrm rot="19439042" flipV="1">
            <a:off x="3246041" y="4324394"/>
            <a:ext cx="247650" cy="1524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8"/>
          <a:stretch>
            <a:fillRect/>
          </a:stretch>
        </p:blipFill>
        <p:spPr>
          <a:xfrm>
            <a:off x="8073323" y="3472804"/>
            <a:ext cx="3487214" cy="2493480"/>
          </a:xfrm>
          <a:prstGeom prst="rect">
            <a:avLst/>
          </a:prstGeom>
        </p:spPr>
      </p:pic>
      <p:sp>
        <p:nvSpPr>
          <p:cNvPr id="26" name="TextBox 25"/>
          <p:cNvSpPr txBox="1"/>
          <p:nvPr/>
        </p:nvSpPr>
        <p:spPr>
          <a:xfrm>
            <a:off x="0" y="6201917"/>
            <a:ext cx="12192000" cy="646331"/>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70C0"/>
                </a:solidFill>
              </a:rPr>
              <a:t>Contact Info</a:t>
            </a:r>
            <a:r>
              <a:rPr lang="en-US" dirty="0" smtClean="0">
                <a:solidFill>
                  <a:srgbClr val="002060"/>
                </a:solidFill>
              </a:rPr>
              <a:t>:</a:t>
            </a:r>
            <a:r>
              <a:rPr lang="en-US" dirty="0" smtClean="0"/>
              <a:t/>
            </a:r>
            <a:br>
              <a:rPr lang="en-US" dirty="0" smtClean="0"/>
            </a:br>
            <a:r>
              <a:rPr lang="en-US" dirty="0" smtClean="0"/>
              <a:t>Email: </a:t>
            </a:r>
            <a:r>
              <a:rPr lang="en-US" dirty="0" smtClean="0">
                <a:solidFill>
                  <a:srgbClr val="002060"/>
                </a:solidFill>
                <a:hlinkClick r:id="rId9"/>
              </a:rPr>
              <a:t>navstuitions@gmail.com</a:t>
            </a:r>
            <a:r>
              <a:rPr lang="en-US" dirty="0" smtClean="0">
                <a:solidFill>
                  <a:srgbClr val="002060"/>
                </a:solidFill>
              </a:rPr>
              <a:t>                                           					  </a:t>
            </a:r>
            <a:r>
              <a:rPr lang="en-US" dirty="0" smtClean="0"/>
              <a:t>Phone: +61430153489</a:t>
            </a:r>
            <a:endParaRPr lang="en-US" dirty="0"/>
          </a:p>
        </p:txBody>
      </p:sp>
      <p:pic>
        <p:nvPicPr>
          <p:cNvPr id="28" name="Picture 27"/>
          <p:cNvPicPr>
            <a:picLocks noChangeAspect="1"/>
          </p:cNvPicPr>
          <p:nvPr/>
        </p:nvPicPr>
        <p:blipFill>
          <a:blip r:embed="rId10"/>
          <a:stretch>
            <a:fillRect/>
          </a:stretch>
        </p:blipFill>
        <p:spPr>
          <a:xfrm>
            <a:off x="-28329" y="23184"/>
            <a:ext cx="12235732" cy="2133785"/>
          </a:xfrm>
          <a:prstGeom prst="rect">
            <a:avLst/>
          </a:prstGeom>
        </p:spPr>
      </p:pic>
    </p:spTree>
    <p:extLst>
      <p:ext uri="{BB962C8B-B14F-4D97-AF65-F5344CB8AC3E}">
        <p14:creationId xmlns:p14="http://schemas.microsoft.com/office/powerpoint/2010/main" val="35387968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49366" y="2476154"/>
            <a:ext cx="9809182" cy="36229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 Placeholder 2"/>
          <p:cNvSpPr>
            <a:spLocks noGrp="1"/>
          </p:cNvSpPr>
          <p:nvPr>
            <p:ph type="body" idx="1"/>
          </p:nvPr>
        </p:nvSpPr>
        <p:spPr>
          <a:xfrm>
            <a:off x="868706" y="2410815"/>
            <a:ext cx="2946866" cy="576262"/>
          </a:xfrm>
        </p:spPr>
        <p:txBody>
          <a:bodyPr/>
          <a:lstStyle/>
          <a:p>
            <a:r>
              <a:rPr lang="en-US" dirty="0">
                <a:solidFill>
                  <a:schemeClr val="tx1"/>
                </a:solidFill>
              </a:rPr>
              <a:t>Naveed R</a:t>
            </a:r>
            <a:r>
              <a:rPr lang="en-US" dirty="0" smtClean="0"/>
              <a:t>	</a:t>
            </a:r>
            <a:endParaRPr lang="en-US" dirty="0"/>
          </a:p>
        </p:txBody>
      </p:sp>
      <p:pic>
        <p:nvPicPr>
          <p:cNvPr id="1028" name="Picture 4" descr="https://fbcdn-sphotos-f-a.akamaihd.net/hphotos-ak-xfp1/v/t1.0-9/1545894_10152140189800185_196240411_n.jpg?oh=c62d0d000389a3420cd0cf4010ed0c22&amp;oe=54D68512&amp;__gda__=1425150792_6dbce346427deafa5468e28f029ba9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981" y="3050853"/>
            <a:ext cx="1636861" cy="2381455"/>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2738089" y="2698946"/>
            <a:ext cx="7355212" cy="2893100"/>
          </a:xfrm>
          <a:prstGeom prst="rect">
            <a:avLst/>
          </a:prstGeom>
          <a:noFill/>
        </p:spPr>
        <p:txBody>
          <a:bodyPr wrap="square" rtlCol="0">
            <a:spAutoFit/>
          </a:bodyPr>
          <a:lstStyle/>
          <a:p>
            <a:r>
              <a:rPr lang="en-US" sz="1400" dirty="0" smtClean="0"/>
              <a:t>Hey </a:t>
            </a:r>
            <a:r>
              <a:rPr lang="en-US" sz="1400" dirty="0" smtClean="0"/>
              <a:t>guys</a:t>
            </a:r>
          </a:p>
          <a:p>
            <a:r>
              <a:rPr lang="en-US" sz="1400" dirty="0" smtClean="0"/>
              <a:t/>
            </a:r>
            <a:br>
              <a:rPr lang="en-US" sz="1400" dirty="0" smtClean="0"/>
            </a:br>
            <a:r>
              <a:rPr lang="en-US" sz="1400" dirty="0" smtClean="0"/>
              <a:t>I am the owner as well as the Math/ </a:t>
            </a:r>
            <a:r>
              <a:rPr lang="en-US" sz="1400" dirty="0"/>
              <a:t>Science tutor for </a:t>
            </a:r>
            <a:r>
              <a:rPr lang="en-US" sz="1400" dirty="0" err="1"/>
              <a:t>Nav’s</a:t>
            </a:r>
            <a:r>
              <a:rPr lang="en-US" sz="1400" dirty="0"/>
              <a:t> Tuitions.  With over 5 years of tutoring experience and having worked for successful tutoring </a:t>
            </a:r>
            <a:r>
              <a:rPr lang="en-US" sz="1400" dirty="0" smtClean="0"/>
              <a:t>companies, I believe that it’s time to introduce my ideologies into tutoring. I want to fill in gaps left by schools  and not being addressed by other tutors while trying to ensure that students enjoy what they are learning. </a:t>
            </a:r>
            <a:r>
              <a:rPr lang="en-US" sz="1400" dirty="0"/>
              <a:t/>
            </a:r>
            <a:br>
              <a:rPr lang="en-US" sz="1400" dirty="0"/>
            </a:br>
            <a:r>
              <a:rPr lang="en-US" sz="1400" dirty="0" smtClean="0"/>
              <a:t/>
            </a:r>
            <a:br>
              <a:rPr lang="en-US" sz="1400" dirty="0" smtClean="0"/>
            </a:br>
            <a:r>
              <a:rPr lang="en-US" sz="1400" dirty="0" smtClean="0"/>
              <a:t>I have recently completed my double degree in Chemical Engineering and Pharmaceutical Science with </a:t>
            </a:r>
            <a:r>
              <a:rPr lang="en-US" sz="1400" dirty="0" err="1" smtClean="0"/>
              <a:t>Honours</a:t>
            </a:r>
            <a:r>
              <a:rPr lang="en-US" sz="1400" dirty="0" smtClean="0"/>
              <a:t> from Monash University. </a:t>
            </a:r>
            <a:r>
              <a:rPr lang="en-US" sz="1400" dirty="0" smtClean="0"/>
              <a:t>I have also achieved top marks in VCE and was awarded DUX of Cheltenham Secondary College in 2008</a:t>
            </a:r>
            <a:r>
              <a:rPr lang="en-US" sz="1400" dirty="0" smtClean="0"/>
              <a:t>.</a:t>
            </a:r>
          </a:p>
          <a:p>
            <a:endParaRPr lang="en-US" sz="1400" dirty="0" smtClean="0"/>
          </a:p>
          <a:p>
            <a:r>
              <a:rPr lang="en-US" sz="1400" dirty="0" smtClean="0"/>
              <a:t>It is my promise to you all that at </a:t>
            </a:r>
            <a:r>
              <a:rPr lang="en-US" sz="1400" dirty="0" err="1" smtClean="0"/>
              <a:t>Nav’s</a:t>
            </a:r>
            <a:r>
              <a:rPr lang="en-US" sz="1400" dirty="0" smtClean="0"/>
              <a:t> Tuitions, I will try my best to ensure that your time and money is properly utilized.</a:t>
            </a:r>
            <a:endParaRPr lang="en-US" sz="1400" dirty="0"/>
          </a:p>
        </p:txBody>
      </p:sp>
      <p:sp>
        <p:nvSpPr>
          <p:cNvPr id="27" name="Striped Right Arrow 26"/>
          <p:cNvSpPr/>
          <p:nvPr/>
        </p:nvSpPr>
        <p:spPr>
          <a:xfrm>
            <a:off x="9801229" y="2125397"/>
            <a:ext cx="357187" cy="274898"/>
          </a:xfrm>
          <a:prstGeom prst="strip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triped Right Arrow 30"/>
          <p:cNvSpPr/>
          <p:nvPr/>
        </p:nvSpPr>
        <p:spPr>
          <a:xfrm rot="10800000">
            <a:off x="9316194" y="2125397"/>
            <a:ext cx="357187" cy="274898"/>
          </a:xfrm>
          <a:prstGeom prst="strip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9780549" y="1697263"/>
            <a:ext cx="730607" cy="46299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024" name="TextBox 1023"/>
          <p:cNvSpPr txBox="1"/>
          <p:nvPr/>
        </p:nvSpPr>
        <p:spPr>
          <a:xfrm>
            <a:off x="10553264" y="1147541"/>
            <a:ext cx="1786528" cy="1200329"/>
          </a:xfrm>
          <a:prstGeom prst="rect">
            <a:avLst/>
          </a:prstGeom>
          <a:noFill/>
        </p:spPr>
        <p:txBody>
          <a:bodyPr wrap="square" rtlCol="0">
            <a:spAutoFit/>
          </a:bodyPr>
          <a:lstStyle/>
          <a:p>
            <a:r>
              <a:rPr lang="en-US" b="1" dirty="0" smtClean="0">
                <a:solidFill>
                  <a:srgbClr val="FF0000"/>
                </a:solidFill>
              </a:rPr>
              <a:t>Clicking this arrow goes to next tutor profile</a:t>
            </a:r>
            <a:endParaRPr lang="en-US" b="1" dirty="0">
              <a:solidFill>
                <a:srgbClr val="FF0000"/>
              </a:solidFill>
            </a:endParaRPr>
          </a:p>
        </p:txBody>
      </p:sp>
      <p:sp>
        <p:nvSpPr>
          <p:cNvPr id="1027" name="TextBox 1026"/>
          <p:cNvSpPr txBox="1"/>
          <p:nvPr/>
        </p:nvSpPr>
        <p:spPr>
          <a:xfrm>
            <a:off x="0" y="-33333"/>
            <a:ext cx="6306855" cy="369332"/>
          </a:xfrm>
          <a:prstGeom prst="rect">
            <a:avLst/>
          </a:prstGeom>
          <a:noFill/>
        </p:spPr>
        <p:txBody>
          <a:bodyPr wrap="none" rtlCol="0">
            <a:spAutoFit/>
          </a:bodyPr>
          <a:lstStyle/>
          <a:p>
            <a:r>
              <a:rPr lang="en-US" b="1" dirty="0" smtClean="0">
                <a:solidFill>
                  <a:srgbClr val="FF0000"/>
                </a:solidFill>
              </a:rPr>
              <a:t>This page will be linked to “Meet the Tutors” in the homepage</a:t>
            </a:r>
            <a:endParaRPr lang="en-US" b="1" dirty="0">
              <a:solidFill>
                <a:srgbClr val="FF0000"/>
              </a:solidFill>
            </a:endParaRPr>
          </a:p>
        </p:txBody>
      </p:sp>
      <p:sp>
        <p:nvSpPr>
          <p:cNvPr id="37" name="TextBox 36"/>
          <p:cNvSpPr txBox="1"/>
          <p:nvPr/>
        </p:nvSpPr>
        <p:spPr>
          <a:xfrm>
            <a:off x="0" y="6201917"/>
            <a:ext cx="12192000" cy="646331"/>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70C0"/>
                </a:solidFill>
              </a:rPr>
              <a:t>Contact Info</a:t>
            </a:r>
            <a:r>
              <a:rPr lang="en-US" dirty="0" smtClean="0">
                <a:solidFill>
                  <a:srgbClr val="002060"/>
                </a:solidFill>
              </a:rPr>
              <a:t>:</a:t>
            </a:r>
            <a:r>
              <a:rPr lang="en-US" dirty="0" smtClean="0"/>
              <a:t/>
            </a:r>
            <a:br>
              <a:rPr lang="en-US" dirty="0" smtClean="0"/>
            </a:br>
            <a:r>
              <a:rPr lang="en-US" dirty="0" smtClean="0"/>
              <a:t>Email: </a:t>
            </a:r>
            <a:r>
              <a:rPr lang="en-US" dirty="0" smtClean="0">
                <a:solidFill>
                  <a:srgbClr val="002060"/>
                </a:solidFill>
                <a:hlinkClick r:id="rId3"/>
              </a:rPr>
              <a:t>navstuitions@gmail.com</a:t>
            </a:r>
            <a:r>
              <a:rPr lang="en-US" dirty="0" smtClean="0">
                <a:solidFill>
                  <a:srgbClr val="002060"/>
                </a:solidFill>
              </a:rPr>
              <a:t>                                           					  </a:t>
            </a:r>
            <a:r>
              <a:rPr lang="en-US" dirty="0" smtClean="0"/>
              <a:t>Phone: +61430153489</a:t>
            </a:r>
            <a:endParaRPr lang="en-US" dirty="0"/>
          </a:p>
        </p:txBody>
      </p:sp>
      <p:pic>
        <p:nvPicPr>
          <p:cNvPr id="40" name="Picture 39"/>
          <p:cNvPicPr>
            <a:picLocks noChangeAspect="1"/>
          </p:cNvPicPr>
          <p:nvPr/>
        </p:nvPicPr>
        <p:blipFill>
          <a:blip r:embed="rId4"/>
          <a:stretch>
            <a:fillRect/>
          </a:stretch>
        </p:blipFill>
        <p:spPr>
          <a:xfrm>
            <a:off x="0" y="7330"/>
            <a:ext cx="12235732" cy="2133785"/>
          </a:xfrm>
          <a:prstGeom prst="rect">
            <a:avLst/>
          </a:prstGeom>
        </p:spPr>
      </p:pic>
    </p:spTree>
    <p:extLst>
      <p:ext uri="{BB962C8B-B14F-4D97-AF65-F5344CB8AC3E}">
        <p14:creationId xmlns:p14="http://schemas.microsoft.com/office/powerpoint/2010/main" val="3186810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49366" y="2476154"/>
            <a:ext cx="9809182" cy="36229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 Placeholder 2"/>
          <p:cNvSpPr>
            <a:spLocks noGrp="1"/>
          </p:cNvSpPr>
          <p:nvPr>
            <p:ph type="body" idx="1"/>
          </p:nvPr>
        </p:nvSpPr>
        <p:spPr>
          <a:xfrm>
            <a:off x="868706" y="2410815"/>
            <a:ext cx="2946866" cy="576262"/>
          </a:xfrm>
        </p:spPr>
        <p:txBody>
          <a:bodyPr/>
          <a:lstStyle/>
          <a:p>
            <a:r>
              <a:rPr lang="en-US" dirty="0" smtClean="0">
                <a:solidFill>
                  <a:schemeClr val="tx1"/>
                </a:solidFill>
              </a:rPr>
              <a:t>Maria L  </a:t>
            </a:r>
            <a:r>
              <a:rPr lang="en-US" dirty="0" smtClean="0"/>
              <a:t>	</a:t>
            </a:r>
            <a:endParaRPr lang="en-US" dirty="0"/>
          </a:p>
        </p:txBody>
      </p:sp>
      <p:sp>
        <p:nvSpPr>
          <p:cNvPr id="29" name="TextBox 28"/>
          <p:cNvSpPr txBox="1"/>
          <p:nvPr/>
        </p:nvSpPr>
        <p:spPr>
          <a:xfrm>
            <a:off x="3414872" y="2258957"/>
            <a:ext cx="6743544" cy="3139321"/>
          </a:xfrm>
          <a:prstGeom prst="rect">
            <a:avLst/>
          </a:prstGeom>
          <a:noFill/>
        </p:spPr>
        <p:txBody>
          <a:bodyPr wrap="square" rtlCol="0">
            <a:spAutoFit/>
          </a:bodyPr>
          <a:lstStyle/>
          <a:p>
            <a:endParaRPr lang="en-US" sz="1600" dirty="0" smtClean="0"/>
          </a:p>
          <a:p>
            <a:endParaRPr lang="en-US" sz="1400" dirty="0" smtClean="0"/>
          </a:p>
          <a:p>
            <a:r>
              <a:rPr lang="en-US" sz="1400" dirty="0" smtClean="0"/>
              <a:t>Hi </a:t>
            </a:r>
            <a:r>
              <a:rPr lang="en-US" sz="1400" dirty="0"/>
              <a:t>I’m </a:t>
            </a:r>
            <a:r>
              <a:rPr lang="en-US" sz="1400" dirty="0" smtClean="0"/>
              <a:t>Maria</a:t>
            </a:r>
          </a:p>
          <a:p>
            <a:endParaRPr lang="en-US" sz="1400" dirty="0"/>
          </a:p>
          <a:p>
            <a:r>
              <a:rPr lang="en-US" sz="1400" dirty="0"/>
              <a:t>I </a:t>
            </a:r>
            <a:r>
              <a:rPr lang="en-US" sz="1400" dirty="0" smtClean="0"/>
              <a:t>am the head English tutor at </a:t>
            </a:r>
            <a:r>
              <a:rPr lang="en-US" sz="1400" dirty="0" err="1" smtClean="0"/>
              <a:t>Nav’s</a:t>
            </a:r>
            <a:r>
              <a:rPr lang="en-US" sz="1400" dirty="0" smtClean="0"/>
              <a:t> Tuitions.  </a:t>
            </a:r>
            <a:r>
              <a:rPr lang="en-US" sz="1400" dirty="0"/>
              <a:t>With over 20 years of teaching experience and 10 years of VCE experience</a:t>
            </a:r>
            <a:r>
              <a:rPr lang="en-US" sz="1400" dirty="0" smtClean="0"/>
              <a:t> , having </a:t>
            </a:r>
            <a:r>
              <a:rPr lang="en-US" sz="1400" dirty="0"/>
              <a:t>worked in schools, tuition </a:t>
            </a:r>
            <a:r>
              <a:rPr lang="en-US" sz="1400" dirty="0" err="1"/>
              <a:t>centres</a:t>
            </a:r>
            <a:r>
              <a:rPr lang="en-US" sz="1400" dirty="0"/>
              <a:t> and </a:t>
            </a:r>
            <a:r>
              <a:rPr lang="en-US" sz="1400" dirty="0" smtClean="0"/>
              <a:t>after conducting years of  </a:t>
            </a:r>
            <a:r>
              <a:rPr lang="en-US" sz="1400" dirty="0"/>
              <a:t>private/online tutoring. It is safe to say that I have experience in most educational </a:t>
            </a:r>
            <a:r>
              <a:rPr lang="en-US" sz="1400" dirty="0" smtClean="0"/>
              <a:t>fields necessary to lead students to a path of excellence in English. My </a:t>
            </a:r>
            <a:r>
              <a:rPr lang="en-US" sz="1400" dirty="0"/>
              <a:t>main goal </a:t>
            </a:r>
            <a:r>
              <a:rPr lang="en-US" sz="1400" dirty="0" smtClean="0"/>
              <a:t>at  </a:t>
            </a:r>
            <a:r>
              <a:rPr lang="en-US" sz="1400" dirty="0" err="1"/>
              <a:t>Nav’s</a:t>
            </a:r>
            <a:r>
              <a:rPr lang="en-US" sz="1400" dirty="0"/>
              <a:t> Tuitions is to customize the lesson structure </a:t>
            </a:r>
            <a:r>
              <a:rPr lang="en-US" sz="1400" dirty="0" smtClean="0"/>
              <a:t>in a way </a:t>
            </a:r>
            <a:r>
              <a:rPr lang="en-US" sz="1400" dirty="0"/>
              <a:t>that students acquire individualized assistance</a:t>
            </a:r>
            <a:r>
              <a:rPr lang="en-US" sz="1400" dirty="0" smtClean="0"/>
              <a:t>. </a:t>
            </a:r>
          </a:p>
          <a:p>
            <a:endParaRPr lang="en-US" sz="1400" dirty="0"/>
          </a:p>
          <a:p>
            <a:r>
              <a:rPr lang="en-US" sz="1400" dirty="0" smtClean="0"/>
              <a:t>I </a:t>
            </a:r>
            <a:r>
              <a:rPr lang="en-US" sz="1400" dirty="0"/>
              <a:t>have a Bachelor of Education and Post Graduate from Prep to Year 12.  </a:t>
            </a:r>
            <a:endParaRPr lang="en-US" sz="1400" dirty="0"/>
          </a:p>
          <a:p>
            <a:endParaRPr lang="en-US" sz="1400" dirty="0"/>
          </a:p>
          <a:p>
            <a:r>
              <a:rPr lang="en-US" sz="1400" dirty="0"/>
              <a:t>Last but not the least, I am a huge Bon Jovi fan!</a:t>
            </a:r>
          </a:p>
        </p:txBody>
      </p:sp>
      <p:sp>
        <p:nvSpPr>
          <p:cNvPr id="27" name="Striped Right Arrow 26"/>
          <p:cNvSpPr/>
          <p:nvPr/>
        </p:nvSpPr>
        <p:spPr>
          <a:xfrm>
            <a:off x="9801229" y="2125397"/>
            <a:ext cx="357187" cy="274898"/>
          </a:xfrm>
          <a:prstGeom prst="strip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triped Right Arrow 30"/>
          <p:cNvSpPr/>
          <p:nvPr/>
        </p:nvSpPr>
        <p:spPr>
          <a:xfrm rot="10800000">
            <a:off x="9316194" y="2125397"/>
            <a:ext cx="357187" cy="274898"/>
          </a:xfrm>
          <a:prstGeom prst="strip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9780549" y="1697263"/>
            <a:ext cx="730607" cy="46299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024" name="TextBox 1023"/>
          <p:cNvSpPr txBox="1"/>
          <p:nvPr/>
        </p:nvSpPr>
        <p:spPr>
          <a:xfrm>
            <a:off x="10553264" y="1147541"/>
            <a:ext cx="1786528" cy="1200329"/>
          </a:xfrm>
          <a:prstGeom prst="rect">
            <a:avLst/>
          </a:prstGeom>
          <a:noFill/>
        </p:spPr>
        <p:txBody>
          <a:bodyPr wrap="square" rtlCol="0">
            <a:spAutoFit/>
          </a:bodyPr>
          <a:lstStyle/>
          <a:p>
            <a:r>
              <a:rPr lang="en-US" b="1" dirty="0" smtClean="0">
                <a:solidFill>
                  <a:srgbClr val="FF0000"/>
                </a:solidFill>
              </a:rPr>
              <a:t>Clicking this arrow goes to next tutor profile</a:t>
            </a:r>
            <a:endParaRPr lang="en-US" b="1" dirty="0">
              <a:solidFill>
                <a:srgbClr val="FF0000"/>
              </a:solidFill>
            </a:endParaRPr>
          </a:p>
        </p:txBody>
      </p:sp>
      <p:sp>
        <p:nvSpPr>
          <p:cNvPr id="1027" name="TextBox 1026"/>
          <p:cNvSpPr txBox="1"/>
          <p:nvPr/>
        </p:nvSpPr>
        <p:spPr>
          <a:xfrm>
            <a:off x="0" y="-33333"/>
            <a:ext cx="6306855" cy="369332"/>
          </a:xfrm>
          <a:prstGeom prst="rect">
            <a:avLst/>
          </a:prstGeom>
          <a:noFill/>
        </p:spPr>
        <p:txBody>
          <a:bodyPr wrap="none" rtlCol="0">
            <a:spAutoFit/>
          </a:bodyPr>
          <a:lstStyle/>
          <a:p>
            <a:r>
              <a:rPr lang="en-US" b="1" dirty="0" smtClean="0">
                <a:solidFill>
                  <a:srgbClr val="FF0000"/>
                </a:solidFill>
              </a:rPr>
              <a:t>This page will be linked to “Meet the Tutors” in the homepage</a:t>
            </a:r>
            <a:endParaRPr lang="en-US" b="1" dirty="0">
              <a:solidFill>
                <a:srgbClr val="FF0000"/>
              </a:solidFill>
            </a:endParaRPr>
          </a:p>
        </p:txBody>
      </p:sp>
      <p:sp>
        <p:nvSpPr>
          <p:cNvPr id="37" name="TextBox 36"/>
          <p:cNvSpPr txBox="1"/>
          <p:nvPr/>
        </p:nvSpPr>
        <p:spPr>
          <a:xfrm>
            <a:off x="0" y="6201917"/>
            <a:ext cx="12192000" cy="646331"/>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70C0"/>
                </a:solidFill>
              </a:rPr>
              <a:t>Contact Info</a:t>
            </a:r>
            <a:r>
              <a:rPr lang="en-US" dirty="0" smtClean="0">
                <a:solidFill>
                  <a:srgbClr val="002060"/>
                </a:solidFill>
              </a:rPr>
              <a:t>:</a:t>
            </a:r>
            <a:r>
              <a:rPr lang="en-US" dirty="0" smtClean="0"/>
              <a:t/>
            </a:r>
            <a:br>
              <a:rPr lang="en-US" dirty="0" smtClean="0"/>
            </a:br>
            <a:r>
              <a:rPr lang="en-US" dirty="0" smtClean="0"/>
              <a:t>Email: </a:t>
            </a:r>
            <a:r>
              <a:rPr lang="en-US" dirty="0" smtClean="0">
                <a:solidFill>
                  <a:srgbClr val="002060"/>
                </a:solidFill>
                <a:hlinkClick r:id="rId2"/>
              </a:rPr>
              <a:t>navstuitions@gmail.com</a:t>
            </a:r>
            <a:r>
              <a:rPr lang="en-US" dirty="0" smtClean="0">
                <a:solidFill>
                  <a:srgbClr val="002060"/>
                </a:solidFill>
              </a:rPr>
              <a:t>                                           					  </a:t>
            </a:r>
            <a:r>
              <a:rPr lang="en-US" dirty="0" smtClean="0"/>
              <a:t>Phone: +61430153489</a:t>
            </a:r>
            <a:endParaRPr lang="en-US" dirty="0"/>
          </a:p>
        </p:txBody>
      </p:sp>
      <p:pic>
        <p:nvPicPr>
          <p:cNvPr id="40" name="Picture 39"/>
          <p:cNvPicPr>
            <a:picLocks noChangeAspect="1"/>
          </p:cNvPicPr>
          <p:nvPr/>
        </p:nvPicPr>
        <p:blipFill>
          <a:blip r:embed="rId3"/>
          <a:stretch>
            <a:fillRect/>
          </a:stretch>
        </p:blipFill>
        <p:spPr>
          <a:xfrm>
            <a:off x="0" y="7330"/>
            <a:ext cx="12235732" cy="2133785"/>
          </a:xfrm>
          <a:prstGeom prst="rect">
            <a:avLst/>
          </a:prstGeom>
        </p:spPr>
      </p:pic>
      <p:pic>
        <p:nvPicPr>
          <p:cNvPr id="1026" name="Picture 2" descr="https://fbcdn-sphotos-h-a.akamaihd.net/hphotos-ak-xpf1/v/t34.0-12/10751870_10205162745689137_974064745_n.jpg?oh=cb36a6d9ad96ce137497d459e6a7acf9&amp;oe=5465CE4C&amp;__gda__=1415958392_914c616c8033502ab389970944e1aa2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706" y="3043923"/>
            <a:ext cx="1874494" cy="2392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664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49366" y="2476154"/>
            <a:ext cx="9809182" cy="36229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 Placeholder 2"/>
          <p:cNvSpPr>
            <a:spLocks noGrp="1"/>
          </p:cNvSpPr>
          <p:nvPr>
            <p:ph type="body" idx="1"/>
          </p:nvPr>
        </p:nvSpPr>
        <p:spPr>
          <a:xfrm>
            <a:off x="868706" y="2410815"/>
            <a:ext cx="2946866" cy="576262"/>
          </a:xfrm>
        </p:spPr>
        <p:txBody>
          <a:bodyPr/>
          <a:lstStyle/>
          <a:p>
            <a:r>
              <a:rPr lang="en-US" dirty="0" smtClean="0">
                <a:solidFill>
                  <a:schemeClr val="tx1"/>
                </a:solidFill>
              </a:rPr>
              <a:t>Navin G</a:t>
            </a:r>
            <a:r>
              <a:rPr lang="en-US" dirty="0" smtClean="0"/>
              <a:t>	</a:t>
            </a:r>
            <a:endParaRPr lang="en-US" dirty="0"/>
          </a:p>
        </p:txBody>
      </p:sp>
      <p:sp>
        <p:nvSpPr>
          <p:cNvPr id="29" name="TextBox 28"/>
          <p:cNvSpPr txBox="1"/>
          <p:nvPr/>
        </p:nvSpPr>
        <p:spPr>
          <a:xfrm>
            <a:off x="3266255" y="2569249"/>
            <a:ext cx="6743544" cy="3323987"/>
          </a:xfrm>
          <a:prstGeom prst="rect">
            <a:avLst/>
          </a:prstGeom>
          <a:noFill/>
        </p:spPr>
        <p:txBody>
          <a:bodyPr wrap="square" rtlCol="0">
            <a:spAutoFit/>
          </a:bodyPr>
          <a:lstStyle/>
          <a:p>
            <a:endParaRPr lang="en-AU" sz="1400" dirty="0" smtClean="0"/>
          </a:p>
          <a:p>
            <a:r>
              <a:rPr lang="en-AU" sz="1400" dirty="0" smtClean="0"/>
              <a:t>Hi </a:t>
            </a:r>
            <a:r>
              <a:rPr lang="en-AU" sz="1400" dirty="0"/>
              <a:t>everyone! </a:t>
            </a:r>
            <a:endParaRPr lang="en-AU" sz="1400" dirty="0" smtClean="0"/>
          </a:p>
          <a:p>
            <a:endParaRPr lang="en-AU" sz="1400" dirty="0" smtClean="0"/>
          </a:p>
          <a:p>
            <a:r>
              <a:rPr lang="en-AU" sz="1400" dirty="0" smtClean="0"/>
              <a:t>My </a:t>
            </a:r>
            <a:r>
              <a:rPr lang="en-AU" sz="1400" dirty="0"/>
              <a:t>name is </a:t>
            </a:r>
            <a:r>
              <a:rPr lang="en-AU" sz="1400" dirty="0" err="1"/>
              <a:t>Navin</a:t>
            </a:r>
            <a:r>
              <a:rPr lang="en-AU" sz="1400" dirty="0"/>
              <a:t> and I'm a Chemistry/Science tutor for </a:t>
            </a:r>
            <a:r>
              <a:rPr lang="en-AU" sz="1400" dirty="0" err="1"/>
              <a:t>Nav's</a:t>
            </a:r>
            <a:r>
              <a:rPr lang="en-AU" sz="1400" dirty="0"/>
              <a:t> Tuition</a:t>
            </a:r>
            <a:r>
              <a:rPr lang="en-AU" sz="1400" dirty="0" smtClean="0"/>
              <a:t>.</a:t>
            </a:r>
          </a:p>
          <a:p>
            <a:endParaRPr lang="en-AU" sz="1400" dirty="0"/>
          </a:p>
          <a:p>
            <a:r>
              <a:rPr lang="en-AU" sz="1400" dirty="0" smtClean="0"/>
              <a:t>I </a:t>
            </a:r>
            <a:r>
              <a:rPr lang="en-AU" sz="1400" dirty="0"/>
              <a:t>strongly believe that education is a combination of academic progress and development of life/social skills whilst experiencing a journey to find out what one's true passion </a:t>
            </a:r>
            <a:r>
              <a:rPr lang="en-AU" sz="1400" dirty="0" smtClean="0"/>
              <a:t>is.  </a:t>
            </a:r>
          </a:p>
          <a:p>
            <a:endParaRPr lang="en-AU" sz="1400" dirty="0"/>
          </a:p>
          <a:p>
            <a:r>
              <a:rPr lang="en-AU" sz="1400" dirty="0" smtClean="0"/>
              <a:t>I have recently completed my Bachelor of Engineering (Chemical) at Monash University with a first class honours and have </a:t>
            </a:r>
            <a:r>
              <a:rPr lang="en-AU" sz="1400" dirty="0"/>
              <a:t>just started a graduate diploma in music performance at the Melbourne Conservatory of Music at the University of Melbourne.  It is my goal to make education a fun, engaging and enriching experience for students to truly excel at what they want to achieve in life</a:t>
            </a:r>
            <a:r>
              <a:rPr lang="en-AU" sz="1400" dirty="0" smtClean="0"/>
              <a:t>.</a:t>
            </a:r>
          </a:p>
          <a:p>
            <a:endParaRPr lang="en-AU" sz="1400" dirty="0"/>
          </a:p>
          <a:p>
            <a:r>
              <a:rPr lang="en-AU" sz="1400" dirty="0" smtClean="0"/>
              <a:t>I also tutor refugee students on the side along with teaching violin!</a:t>
            </a:r>
            <a:endParaRPr lang="en-US" sz="1400" dirty="0"/>
          </a:p>
        </p:txBody>
      </p:sp>
      <p:sp>
        <p:nvSpPr>
          <p:cNvPr id="27" name="Striped Right Arrow 26"/>
          <p:cNvSpPr/>
          <p:nvPr/>
        </p:nvSpPr>
        <p:spPr>
          <a:xfrm>
            <a:off x="9801229" y="2125397"/>
            <a:ext cx="357187" cy="274898"/>
          </a:xfrm>
          <a:prstGeom prst="strip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9780549" y="1697263"/>
            <a:ext cx="730607" cy="46299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024" name="TextBox 1023"/>
          <p:cNvSpPr txBox="1"/>
          <p:nvPr/>
        </p:nvSpPr>
        <p:spPr>
          <a:xfrm>
            <a:off x="10553264" y="1147541"/>
            <a:ext cx="1786528" cy="1200329"/>
          </a:xfrm>
          <a:prstGeom prst="rect">
            <a:avLst/>
          </a:prstGeom>
          <a:noFill/>
        </p:spPr>
        <p:txBody>
          <a:bodyPr wrap="square" rtlCol="0">
            <a:spAutoFit/>
          </a:bodyPr>
          <a:lstStyle/>
          <a:p>
            <a:r>
              <a:rPr lang="en-US" b="1" dirty="0" smtClean="0">
                <a:solidFill>
                  <a:srgbClr val="FF0000"/>
                </a:solidFill>
              </a:rPr>
              <a:t>Clicking this arrow goes to next tutor profile</a:t>
            </a:r>
            <a:endParaRPr lang="en-US" b="1" dirty="0">
              <a:solidFill>
                <a:srgbClr val="FF0000"/>
              </a:solidFill>
            </a:endParaRPr>
          </a:p>
        </p:txBody>
      </p:sp>
      <p:sp>
        <p:nvSpPr>
          <p:cNvPr id="1027" name="TextBox 1026"/>
          <p:cNvSpPr txBox="1"/>
          <p:nvPr/>
        </p:nvSpPr>
        <p:spPr>
          <a:xfrm>
            <a:off x="0" y="-33333"/>
            <a:ext cx="6306855" cy="369332"/>
          </a:xfrm>
          <a:prstGeom prst="rect">
            <a:avLst/>
          </a:prstGeom>
          <a:noFill/>
        </p:spPr>
        <p:txBody>
          <a:bodyPr wrap="none" rtlCol="0">
            <a:spAutoFit/>
          </a:bodyPr>
          <a:lstStyle/>
          <a:p>
            <a:r>
              <a:rPr lang="en-US" b="1" dirty="0" smtClean="0">
                <a:solidFill>
                  <a:srgbClr val="FF0000"/>
                </a:solidFill>
              </a:rPr>
              <a:t>This page will be linked to “Meet the Tutors” in the homepage</a:t>
            </a:r>
            <a:endParaRPr lang="en-US" b="1" dirty="0">
              <a:solidFill>
                <a:srgbClr val="FF0000"/>
              </a:solidFill>
            </a:endParaRPr>
          </a:p>
        </p:txBody>
      </p:sp>
      <p:sp>
        <p:nvSpPr>
          <p:cNvPr id="37" name="TextBox 36"/>
          <p:cNvSpPr txBox="1"/>
          <p:nvPr/>
        </p:nvSpPr>
        <p:spPr>
          <a:xfrm>
            <a:off x="0" y="6201917"/>
            <a:ext cx="12192000" cy="646331"/>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70C0"/>
                </a:solidFill>
              </a:rPr>
              <a:t>Contact Info</a:t>
            </a:r>
            <a:r>
              <a:rPr lang="en-US" dirty="0" smtClean="0">
                <a:solidFill>
                  <a:srgbClr val="002060"/>
                </a:solidFill>
              </a:rPr>
              <a:t>:</a:t>
            </a:r>
            <a:r>
              <a:rPr lang="en-US" dirty="0" smtClean="0"/>
              <a:t/>
            </a:r>
            <a:br>
              <a:rPr lang="en-US" dirty="0" smtClean="0"/>
            </a:br>
            <a:r>
              <a:rPr lang="en-US" dirty="0" smtClean="0"/>
              <a:t>Email: </a:t>
            </a:r>
            <a:r>
              <a:rPr lang="en-US" dirty="0" smtClean="0">
                <a:solidFill>
                  <a:srgbClr val="002060"/>
                </a:solidFill>
                <a:hlinkClick r:id="rId2"/>
              </a:rPr>
              <a:t>navstuitions@gmail.com</a:t>
            </a:r>
            <a:r>
              <a:rPr lang="en-US" dirty="0" smtClean="0">
                <a:solidFill>
                  <a:srgbClr val="002060"/>
                </a:solidFill>
              </a:rPr>
              <a:t>                                           					  </a:t>
            </a:r>
            <a:r>
              <a:rPr lang="en-US" dirty="0" smtClean="0"/>
              <a:t>Phone: +61430153489</a:t>
            </a:r>
            <a:endParaRPr lang="en-US" dirty="0"/>
          </a:p>
        </p:txBody>
      </p:sp>
      <p:pic>
        <p:nvPicPr>
          <p:cNvPr id="40" name="Picture 39"/>
          <p:cNvPicPr>
            <a:picLocks noChangeAspect="1"/>
          </p:cNvPicPr>
          <p:nvPr/>
        </p:nvPicPr>
        <p:blipFill>
          <a:blip r:embed="rId3"/>
          <a:stretch>
            <a:fillRect/>
          </a:stretch>
        </p:blipFill>
        <p:spPr>
          <a:xfrm>
            <a:off x="0" y="7330"/>
            <a:ext cx="12235732" cy="2133785"/>
          </a:xfrm>
          <a:prstGeom prst="rect">
            <a:avLst/>
          </a:prstGeom>
        </p:spPr>
      </p:pic>
      <p:pic>
        <p:nvPicPr>
          <p:cNvPr id="2050" name="Picture 2" descr="https://fbcdn-sphotos-d-a.akamaihd.net/hphotos-ak-xpa1/v/t1.0-9/1546394_10152395401100945_5246327412116471208_n.jpg?oh=eaae13515724347096b2aec353b993a7&amp;oe=551C39BE&amp;__gda__=1423337684_5bb8e6d936613ad7a6a896b36c137fa2"/>
          <p:cNvPicPr>
            <a:picLocks noChangeAspect="1" noChangeArrowheads="1"/>
          </p:cNvPicPr>
          <p:nvPr/>
        </p:nvPicPr>
        <p:blipFill rotWithShape="1">
          <a:blip r:embed="rId4">
            <a:extLst>
              <a:ext uri="{28A0092B-C50C-407E-A947-70E740481C1C}">
                <a14:useLocalDpi xmlns:a14="http://schemas.microsoft.com/office/drawing/2010/main" val="0"/>
              </a:ext>
            </a:extLst>
          </a:blip>
          <a:srcRect l="61351" t="16277" r="1"/>
          <a:stretch/>
        </p:blipFill>
        <p:spPr bwMode="auto">
          <a:xfrm>
            <a:off x="868706" y="2954737"/>
            <a:ext cx="1845895" cy="266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023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549366" y="2476154"/>
            <a:ext cx="9809182" cy="36229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 name="Text Placeholder 2"/>
          <p:cNvSpPr>
            <a:spLocks noGrp="1"/>
          </p:cNvSpPr>
          <p:nvPr>
            <p:ph type="body" idx="1"/>
          </p:nvPr>
        </p:nvSpPr>
        <p:spPr>
          <a:xfrm>
            <a:off x="868706" y="2410815"/>
            <a:ext cx="2946866" cy="576262"/>
          </a:xfrm>
        </p:spPr>
        <p:txBody>
          <a:bodyPr/>
          <a:lstStyle/>
          <a:p>
            <a:r>
              <a:rPr lang="en-US" dirty="0" err="1" smtClean="0">
                <a:solidFill>
                  <a:schemeClr val="tx1"/>
                </a:solidFill>
              </a:rPr>
              <a:t>Cristana</a:t>
            </a:r>
            <a:r>
              <a:rPr lang="en-US" dirty="0" smtClean="0">
                <a:solidFill>
                  <a:schemeClr val="tx1"/>
                </a:solidFill>
              </a:rPr>
              <a:t> T</a:t>
            </a:r>
            <a:r>
              <a:rPr lang="en-US" dirty="0" smtClean="0"/>
              <a:t>	</a:t>
            </a:r>
            <a:endParaRPr lang="en-US" dirty="0"/>
          </a:p>
        </p:txBody>
      </p:sp>
      <p:sp>
        <p:nvSpPr>
          <p:cNvPr id="29" name="TextBox 28"/>
          <p:cNvSpPr txBox="1"/>
          <p:nvPr/>
        </p:nvSpPr>
        <p:spPr>
          <a:xfrm>
            <a:off x="2575676" y="2648017"/>
            <a:ext cx="7301240" cy="3139321"/>
          </a:xfrm>
          <a:prstGeom prst="rect">
            <a:avLst/>
          </a:prstGeom>
          <a:noFill/>
        </p:spPr>
        <p:txBody>
          <a:bodyPr wrap="square" rtlCol="0">
            <a:spAutoFit/>
          </a:bodyPr>
          <a:lstStyle/>
          <a:p>
            <a:endParaRPr lang="en-US" sz="1400" dirty="0" smtClean="0"/>
          </a:p>
          <a:p>
            <a:endParaRPr lang="en-US" sz="1400" dirty="0"/>
          </a:p>
          <a:p>
            <a:r>
              <a:rPr lang="en-US" sz="1400" dirty="0" smtClean="0"/>
              <a:t>Hey guys</a:t>
            </a:r>
          </a:p>
          <a:p>
            <a:r>
              <a:rPr lang="en-US" sz="1400" dirty="0" smtClean="0"/>
              <a:t/>
            </a:r>
            <a:br>
              <a:rPr lang="en-US" sz="1400" dirty="0" smtClean="0"/>
            </a:br>
            <a:r>
              <a:rPr lang="en-US" sz="1400" dirty="0"/>
              <a:t>My name is Cristiana and I have been teaching and tutoring English for about five years now. I have completed a Bachelor of Arts and a Bachelor of Law and have had much experience in writing and improving essays and reports. </a:t>
            </a:r>
            <a:endParaRPr lang="en-US" sz="1400" dirty="0" smtClean="0"/>
          </a:p>
          <a:p>
            <a:endParaRPr lang="en-US" sz="1400" dirty="0"/>
          </a:p>
          <a:p>
            <a:r>
              <a:rPr lang="en-US" sz="1400" dirty="0"/>
              <a:t>My role here is to motivate students and keep them focused on the end goal.  </a:t>
            </a:r>
            <a:r>
              <a:rPr lang="en-US" sz="1400" dirty="0" err="1"/>
              <a:t>Nav’s</a:t>
            </a:r>
            <a:r>
              <a:rPr lang="en-US" sz="1400" dirty="0"/>
              <a:t> Tuitions gives me the opportunity to be creative with my educational techniques and design my lessons in ways in which I believe will guide students to recognize their weaknesses and turn them into strengths</a:t>
            </a:r>
            <a:r>
              <a:rPr lang="en-US" sz="1400" dirty="0" smtClean="0"/>
              <a:t>.</a:t>
            </a:r>
          </a:p>
          <a:p>
            <a:r>
              <a:rPr lang="en-US" sz="1400" dirty="0" smtClean="0"/>
              <a:t>At the end of the day, what this means is that I’ll try  my best to ensure that we keep our minds on track and aim for  our best whilst having fun in the whole process.</a:t>
            </a:r>
            <a:endParaRPr lang="en-US" sz="1400" dirty="0"/>
          </a:p>
          <a:p>
            <a:endParaRPr lang="en-US" sz="1600" dirty="0"/>
          </a:p>
        </p:txBody>
      </p:sp>
      <p:sp>
        <p:nvSpPr>
          <p:cNvPr id="27" name="Striped Right Arrow 26"/>
          <p:cNvSpPr/>
          <p:nvPr/>
        </p:nvSpPr>
        <p:spPr>
          <a:xfrm>
            <a:off x="9801229" y="2125397"/>
            <a:ext cx="357187" cy="274898"/>
          </a:xfrm>
          <a:prstGeom prst="strip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triped Right Arrow 30"/>
          <p:cNvSpPr/>
          <p:nvPr/>
        </p:nvSpPr>
        <p:spPr>
          <a:xfrm rot="10800000">
            <a:off x="9316194" y="2125397"/>
            <a:ext cx="357187" cy="274898"/>
          </a:xfrm>
          <a:prstGeom prst="strip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flipH="1">
            <a:off x="9780549" y="1697263"/>
            <a:ext cx="730607" cy="462997"/>
          </a:xfrm>
          <a:prstGeom prst="straightConnector1">
            <a:avLst/>
          </a:prstGeom>
          <a:ln w="57150">
            <a:tailEnd type="triangle"/>
          </a:ln>
        </p:spPr>
        <p:style>
          <a:lnRef idx="3">
            <a:schemeClr val="accent6"/>
          </a:lnRef>
          <a:fillRef idx="0">
            <a:schemeClr val="accent6"/>
          </a:fillRef>
          <a:effectRef idx="2">
            <a:schemeClr val="accent6"/>
          </a:effectRef>
          <a:fontRef idx="minor">
            <a:schemeClr val="tx1"/>
          </a:fontRef>
        </p:style>
      </p:cxnSp>
      <p:sp>
        <p:nvSpPr>
          <p:cNvPr id="1024" name="TextBox 1023"/>
          <p:cNvSpPr txBox="1"/>
          <p:nvPr/>
        </p:nvSpPr>
        <p:spPr>
          <a:xfrm>
            <a:off x="10553264" y="1147541"/>
            <a:ext cx="1786528" cy="1200329"/>
          </a:xfrm>
          <a:prstGeom prst="rect">
            <a:avLst/>
          </a:prstGeom>
          <a:noFill/>
        </p:spPr>
        <p:txBody>
          <a:bodyPr wrap="square" rtlCol="0">
            <a:spAutoFit/>
          </a:bodyPr>
          <a:lstStyle/>
          <a:p>
            <a:r>
              <a:rPr lang="en-US" b="1" dirty="0" smtClean="0">
                <a:solidFill>
                  <a:srgbClr val="FF0000"/>
                </a:solidFill>
              </a:rPr>
              <a:t>Clicking this arrow goes to next tutor profile</a:t>
            </a:r>
            <a:endParaRPr lang="en-US" b="1" dirty="0">
              <a:solidFill>
                <a:srgbClr val="FF0000"/>
              </a:solidFill>
            </a:endParaRPr>
          </a:p>
        </p:txBody>
      </p:sp>
      <p:sp>
        <p:nvSpPr>
          <p:cNvPr id="1027" name="TextBox 1026"/>
          <p:cNvSpPr txBox="1"/>
          <p:nvPr/>
        </p:nvSpPr>
        <p:spPr>
          <a:xfrm>
            <a:off x="0" y="-33333"/>
            <a:ext cx="6306855" cy="369332"/>
          </a:xfrm>
          <a:prstGeom prst="rect">
            <a:avLst/>
          </a:prstGeom>
          <a:noFill/>
        </p:spPr>
        <p:txBody>
          <a:bodyPr wrap="none" rtlCol="0">
            <a:spAutoFit/>
          </a:bodyPr>
          <a:lstStyle/>
          <a:p>
            <a:r>
              <a:rPr lang="en-US" b="1" dirty="0" smtClean="0">
                <a:solidFill>
                  <a:srgbClr val="FF0000"/>
                </a:solidFill>
              </a:rPr>
              <a:t>This page will be linked to “Meet the Tutors” in the homepage</a:t>
            </a:r>
            <a:endParaRPr lang="en-US" b="1" dirty="0">
              <a:solidFill>
                <a:srgbClr val="FF0000"/>
              </a:solidFill>
            </a:endParaRPr>
          </a:p>
        </p:txBody>
      </p:sp>
      <p:sp>
        <p:nvSpPr>
          <p:cNvPr id="37" name="TextBox 36"/>
          <p:cNvSpPr txBox="1"/>
          <p:nvPr/>
        </p:nvSpPr>
        <p:spPr>
          <a:xfrm>
            <a:off x="0" y="6201917"/>
            <a:ext cx="12192000" cy="646331"/>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70C0"/>
                </a:solidFill>
              </a:rPr>
              <a:t>Contact Info</a:t>
            </a:r>
            <a:r>
              <a:rPr lang="en-US" dirty="0" smtClean="0">
                <a:solidFill>
                  <a:srgbClr val="002060"/>
                </a:solidFill>
              </a:rPr>
              <a:t>:</a:t>
            </a:r>
            <a:r>
              <a:rPr lang="en-US" dirty="0" smtClean="0"/>
              <a:t/>
            </a:r>
            <a:br>
              <a:rPr lang="en-US" dirty="0" smtClean="0"/>
            </a:br>
            <a:r>
              <a:rPr lang="en-US" dirty="0" smtClean="0"/>
              <a:t>Email: </a:t>
            </a:r>
            <a:r>
              <a:rPr lang="en-US" dirty="0" smtClean="0">
                <a:solidFill>
                  <a:srgbClr val="002060"/>
                </a:solidFill>
                <a:hlinkClick r:id="rId2"/>
              </a:rPr>
              <a:t>navstuitions@gmail.com</a:t>
            </a:r>
            <a:r>
              <a:rPr lang="en-US" dirty="0" smtClean="0">
                <a:solidFill>
                  <a:srgbClr val="002060"/>
                </a:solidFill>
              </a:rPr>
              <a:t>                                           					  </a:t>
            </a:r>
            <a:r>
              <a:rPr lang="en-US" dirty="0" smtClean="0"/>
              <a:t>Phone: +61430153489</a:t>
            </a:r>
            <a:endParaRPr lang="en-US" dirty="0"/>
          </a:p>
        </p:txBody>
      </p:sp>
      <p:pic>
        <p:nvPicPr>
          <p:cNvPr id="40" name="Picture 39"/>
          <p:cNvPicPr>
            <a:picLocks noChangeAspect="1"/>
          </p:cNvPicPr>
          <p:nvPr/>
        </p:nvPicPr>
        <p:blipFill>
          <a:blip r:embed="rId3"/>
          <a:stretch>
            <a:fillRect/>
          </a:stretch>
        </p:blipFill>
        <p:spPr>
          <a:xfrm>
            <a:off x="0" y="7330"/>
            <a:ext cx="12235732" cy="2133785"/>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4526" r="20125"/>
          <a:stretch/>
        </p:blipFill>
        <p:spPr>
          <a:xfrm>
            <a:off x="792545" y="3117664"/>
            <a:ext cx="1636548" cy="2238787"/>
          </a:xfrm>
          <a:prstGeom prst="rect">
            <a:avLst/>
          </a:prstGeom>
        </p:spPr>
      </p:pic>
    </p:spTree>
    <p:extLst>
      <p:ext uri="{BB962C8B-B14F-4D97-AF65-F5344CB8AC3E}">
        <p14:creationId xmlns:p14="http://schemas.microsoft.com/office/powerpoint/2010/main" val="2365685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TC104033923[[fn=Depth]]</Template>
  <TotalTime>3104</TotalTime>
  <Words>666</Words>
  <Application>Microsoft Office PowerPoint</Application>
  <PresentationFormat>Widescreen</PresentationFormat>
  <Paragraphs>104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Corbel</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Naveed Rahman</dc:creator>
  <cp:lastModifiedBy>Naveed Rahman</cp:lastModifiedBy>
  <cp:revision>26</cp:revision>
  <dcterms:created xsi:type="dcterms:W3CDTF">2014-11-09T22:33:23Z</dcterms:created>
  <dcterms:modified xsi:type="dcterms:W3CDTF">2014-11-14T08:14:30Z</dcterms:modified>
</cp:coreProperties>
</file>