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99" r:id="rId3"/>
    <p:sldId id="298" r:id="rId4"/>
    <p:sldId id="302" r:id="rId5"/>
    <p:sldId id="303" r:id="rId6"/>
    <p:sldId id="304" r:id="rId7"/>
    <p:sldId id="305" r:id="rId8"/>
    <p:sldId id="312" r:id="rId9"/>
    <p:sldId id="306" r:id="rId10"/>
    <p:sldId id="289" r:id="rId11"/>
    <p:sldId id="314" r:id="rId12"/>
    <p:sldId id="329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44" r:id="rId23"/>
    <p:sldId id="343" r:id="rId24"/>
    <p:sldId id="323" r:id="rId25"/>
    <p:sldId id="307" r:id="rId26"/>
    <p:sldId id="309" r:id="rId27"/>
    <p:sldId id="31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D9C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A6AA8-A04B-4104-9AE2-BD48D340E27F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0BF79-FAC6-4A96-8DE1-F7B82E2E1652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F5DD9-2C52-442D-92E2-8072C0C3D7C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D3D6FB-79CC-4683-A046-BBE785BA1BED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2B3E8-48F1-4B23-8498-D8A04A81EC9C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B90D90-AA62-404D-A741-635B4370F9CB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02E4-6836-46D1-9DBB-3C27C0DD3A89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31DD-A141-4471-BCF9-C6073EDD7E20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2054225"/>
            <a:ext cx="9070975" cy="3084830"/>
          </a:xfrm>
        </p:spPr>
        <p:txBody>
          <a:bodyPr>
            <a:normAutofit fontScale="92500" lnSpcReduction="10000"/>
          </a:bodyPr>
          <a:lstStyle/>
          <a:p>
            <a:r>
              <a:rPr lang="en-US" sz="6000" dirty="0">
                <a:ln w="10160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000" dirty="0" smtClean="0">
                <a:ln w="10160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-Healthcare</a:t>
            </a:r>
            <a:endParaRPr 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Onika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ossain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umu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Nusrat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Jahan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Ivee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Anika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abassum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Golam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Rabby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Merina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awser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Feasibility Study,</a:t>
            </a:r>
            <a:r>
              <a:rPr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71893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4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Technical feasibility </a:t>
            </a:r>
            <a:r>
              <a:rPr lang="en-US" sz="24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endParaRPr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00050" indent="-40005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do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any sort of ID (Gmail or social ID 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They can access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website form any browser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getting an appointment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first user need to login/register at this site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4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Economical Feasibility </a:t>
            </a:r>
            <a:r>
              <a:rPr lang="en-US" sz="24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b="1" u="sng" dirty="0">
              <a:ln w="10160">
                <a:solidFill>
                  <a:schemeClr val="accent5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health-care website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interact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different websites like hospital operators .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</a:t>
            </a:r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control the information of doctors, patients, schedules, patient invoices, and locations of hospitals.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1465" y="2091055"/>
            <a:ext cx="9068435" cy="1665605"/>
          </a:xfrm>
        </p:spPr>
        <p:txBody>
          <a:bodyPr/>
          <a:lstStyle/>
          <a:p>
            <a:r>
              <a:rPr lang="en-US"/>
              <a:t>Diagrams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62100" y="3512185"/>
            <a:ext cx="9070975" cy="1626870"/>
          </a:xfrm>
        </p:spPr>
        <p:txBody>
          <a:bodyPr/>
          <a:lstStyle/>
          <a:p>
            <a:r>
              <a:rPr lang="en-US" sz="2400" b="1"/>
              <a:t>Data flow diagram (DFD)</a:t>
            </a:r>
          </a:p>
          <a:p>
            <a:r>
              <a:rPr lang="en-US" sz="2400" b="1"/>
              <a:t>Entity relationship diagram(ERD)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6400" y="603250"/>
            <a:ext cx="2432050" cy="5694045"/>
          </a:xfrm>
        </p:spPr>
        <p:txBody>
          <a:bodyPr/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 of e-health-care using System:</a:t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dfd level 0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028825" y="97155"/>
            <a:ext cx="6012180" cy="666369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242165" y="7799705"/>
            <a:ext cx="377825" cy="4356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6400" y="589915"/>
            <a:ext cx="2432050" cy="583565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between user &amp; admin Data Flow Diagram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833735" y="7089140"/>
            <a:ext cx="473075" cy="127635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9" name="Picture Placeholder 8" descr="user admin dfd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609090" y="257810"/>
            <a:ext cx="5728970" cy="6019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250"/>
            <a:ext cx="2432050" cy="576072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between user &amp; doctor Data Flow Diagram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 descr="user doctor dfd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894840" y="494030"/>
            <a:ext cx="5647690" cy="58699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14100" y="6949440"/>
            <a:ext cx="282575" cy="345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360680"/>
            <a:ext cx="2432050" cy="606552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between doctor &amp; admin Data Flow Diagram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5" name="Picture Placeholder 4" descr="doc admin dfd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037715" y="579755"/>
            <a:ext cx="5688330" cy="584644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2030" y="9291955"/>
            <a:ext cx="104775" cy="762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Entity Relationship Diagram ( ERD 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6400" y="603250"/>
            <a:ext cx="2432050" cy="590423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&amp;login  Entity Relationship  Diagram: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728450" y="7075805"/>
            <a:ext cx="391160" cy="183515"/>
          </a:xfrm>
        </p:spPr>
        <p:txBody>
          <a:bodyPr>
            <a:normAutofit fontScale="45000" lnSpcReduction="20000"/>
          </a:bodyPr>
          <a:lstStyle/>
          <a:p>
            <a:endParaRPr lang="en-US"/>
          </a:p>
        </p:txBody>
      </p:sp>
      <p:pic>
        <p:nvPicPr>
          <p:cNvPr id="3" name="Picture Placeholder 2" descr="erd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1590" y="-22860"/>
            <a:ext cx="8985885" cy="6863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250"/>
            <a:ext cx="2432050" cy="582295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Doctor registration &amp; login E-R Diagram: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36805" y="6857365"/>
            <a:ext cx="76200" cy="1270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7" name="Picture Placeholder 6" descr="doc erd2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21030" y="240030"/>
            <a:ext cx="7897495" cy="6443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250"/>
            <a:ext cx="2432050" cy="54197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process of ER diagram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process of ER diagram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appoinment erd2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171065" y="832485"/>
            <a:ext cx="4714875" cy="519112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2385040" y="5646420"/>
            <a:ext cx="78105" cy="209550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eHealthcare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a relatively recent healthcare practice supported by electronic processes and communication .</a:t>
            </a:r>
          </a:p>
          <a:p>
            <a:pPr>
              <a:buFont typeface="Wingdings" panose="05000000000000000000" charset="0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various info. and services that's either shared or modified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 the internet .</a:t>
            </a:r>
          </a:p>
          <a:p>
            <a:pPr>
              <a:buFont typeface="Wingdings" panose="05000000000000000000" charset="0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broad range of elements are covered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eHealthcare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as: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1 - Telemedicine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2 - EMR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Electronic Medical Records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3 -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MHealth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Mobile Health)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4 - Health Informatics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5 - Evidence Based Medicine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250"/>
            <a:ext cx="2432050" cy="571373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Messaging process of ER Diagram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 descr="message erd2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47445" y="407035"/>
            <a:ext cx="6040755" cy="62420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185" y="3129280"/>
            <a:ext cx="92710" cy="276860"/>
          </a:xfrm>
        </p:spPr>
        <p:txBody>
          <a:bodyPr>
            <a:normAutofit fontScale="87500"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250"/>
            <a:ext cx="2432050" cy="572770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Blog-comment section process of ER diagram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 descr="blog erd2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414145" y="176530"/>
            <a:ext cx="5765800" cy="63252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6315" y="5728335"/>
            <a:ext cx="159385" cy="113665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250"/>
            <a:ext cx="2432050" cy="575564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of Doctor and User/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Patient Appointment process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 descr="use case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80110" y="6985"/>
            <a:ext cx="8146415" cy="683450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6445" y="8989695"/>
            <a:ext cx="166370" cy="163195"/>
          </a:xfrm>
        </p:spPr>
        <p:txBody>
          <a:bodyPr>
            <a:normAutofit fontScale="325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370" y="2094230"/>
            <a:ext cx="9070975" cy="3327400"/>
          </a:xfrm>
        </p:spPr>
        <p:txBody>
          <a:bodyPr/>
          <a:lstStyle/>
          <a:p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Limitation,</a:t>
            </a:r>
            <a:r>
              <a:rPr sz="4000">
                <a:sym typeface="+mn-ea"/>
              </a:rPr>
              <a:t>Future Work, Conclusion</a:t>
            </a:r>
            <a:br>
              <a:rPr sz="4000">
                <a:sym typeface="+mn-ea"/>
              </a:rPr>
            </a:br>
            <a:r>
              <a:rPr lang="en-US" sz="4000"/>
              <a:t/>
            </a:r>
            <a:br>
              <a:rPr lang="en-US" sz="4000"/>
            </a:br>
            <a:r>
              <a:rPr sz="4000">
                <a:sym typeface="+mn-ea"/>
              </a:rPr>
              <a:t/>
            </a:r>
            <a:br>
              <a:rPr sz="4000">
                <a:sym typeface="+mn-ea"/>
              </a:rPr>
            </a:br>
            <a:r>
              <a:rPr lang="en-US" sz="4000"/>
              <a:t/>
            </a:r>
            <a:br>
              <a:rPr lang="en-US" sz="4000"/>
            </a:b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0855" y="7416165"/>
            <a:ext cx="142875" cy="457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620"/>
            <a:ext cx="10058400" cy="1105535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64360"/>
            <a:ext cx="10058400" cy="41706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now it is only available in our country not through out the 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admin’s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of registration requests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publically.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and patients have to enter their own id’s (which id’s are shown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management is only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doctor-patients community.</a:t>
            </a:r>
          </a:p>
          <a:p>
            <a:pPr marL="0" indent="0" algn="ctr">
              <a:buFont typeface="+mj-lt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rid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all the limitations.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 individual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messaging or chatting section.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 more information about the hospitals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 a progressive disease prediction.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+mj-lt"/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lack of proper treatment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patient remains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they shift to abroad for better treatment.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our goal is to build a reliable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trustable site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guidance and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one roof in an ultimate easy way.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show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6759"/>
            <a:ext cx="10058400" cy="4248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Main objective of </a:t>
            </a:r>
            <a:r>
              <a:rPr lang="en-US" dirty="0" smtClean="0"/>
              <a:t>e-Healthcare </a:t>
            </a:r>
            <a:r>
              <a:rPr lang="en-US" dirty="0"/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to reduce the manual work </a:t>
            </a:r>
            <a:r>
              <a:rPr lang="en-US" b="1" dirty="0" smtClean="0"/>
              <a:t>by </a:t>
            </a:r>
            <a:r>
              <a:rPr lang="en-US" b="1" dirty="0"/>
              <a:t>managing the Doctors &amp; </a:t>
            </a:r>
            <a:r>
              <a:rPr lang="en-US" b="1" dirty="0" smtClean="0"/>
              <a:t>Patients or Users  an </a:t>
            </a:r>
            <a:r>
              <a:rPr lang="en-US" b="1" dirty="0"/>
              <a:t>appointment booking system </a:t>
            </a:r>
            <a:r>
              <a:rPr lang="en-US" b="1" dirty="0" smtClean="0"/>
              <a:t>on online</a:t>
            </a:r>
            <a:r>
              <a:rPr lang="en-US" b="1" dirty="0"/>
              <a:t>, 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and  tracking all the details about </a:t>
            </a:r>
            <a:r>
              <a:rPr lang="en-US" b="1" dirty="0" smtClean="0"/>
              <a:t> the </a:t>
            </a:r>
            <a:r>
              <a:rPr lang="en-US" b="1" dirty="0"/>
              <a:t>Doctors  according to user’s choice or demands</a:t>
            </a:r>
            <a:r>
              <a:rPr lang="en-US" b="1"/>
              <a:t>. </a:t>
            </a:r>
            <a:endParaRPr lang="en-US" smtClean="0"/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Beside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it also provides 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functionalities: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Show hospital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names with details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location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Patients can predict their diseases by doing some answering of the questions about the diseases and find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specific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doctors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Blog   				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Google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465" y="2091055"/>
            <a:ext cx="9068435" cy="1285875"/>
          </a:xfrm>
        </p:spPr>
        <p:txBody>
          <a:bodyPr/>
          <a:lstStyle/>
          <a:p>
            <a:pPr algn="ctr"/>
            <a:r>
              <a:rPr sz="5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Module </a:t>
            </a:r>
            <a:endParaRPr lang="en-US" sz="5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925" y="2846070"/>
            <a:ext cx="9070975" cy="1463040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project mainly consists of 3 modules, which are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 (patient)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>
                <a:sym typeface="+mn-ea"/>
              </a:rPr>
              <a:t>Admin module: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have some knowledge about the medical </a:t>
            </a:r>
          </a:p>
          <a:p>
            <a:pPr marL="342900" indent="-342900" algn="just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all the doctors lists with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doctors for membership of this site and can remove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doctor's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all the users/patients list with status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remove accounts of users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all the doctors registration request and can approve or delete their account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send confirmation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doctors about an approval or deleting their request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all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write blogs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Doctor module: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own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and appointment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all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requests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patients with their(patients) status and can approve or cancel booking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the messages from all the users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back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them(patients)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notification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from the users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to cancel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comment about the site and blog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User/patient module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own profile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diseases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doctors list with their(doctors) status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by their names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an appointment according to their own choice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appointments and manage their appointments(cancel booking)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to notice notification messages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doctors who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his/her appointments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a message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emergency to the doctors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them.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site and blog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 Analysis </a:t>
            </a:r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465" y="3526155"/>
            <a:ext cx="9070975" cy="1993900"/>
          </a:xfrm>
        </p:spPr>
        <p:txBody>
          <a:bodyPr/>
          <a:lstStyle/>
          <a:p>
            <a:pPr marL="342900" indent="-342900" algn="ctr"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Feasibility Study</a:t>
            </a:r>
          </a:p>
          <a:p>
            <a:pPr marL="342900" indent="-342900" algn="ctr"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642620"/>
            <a:ext cx="10058400" cy="717550"/>
          </a:xfrm>
        </p:spPr>
        <p:txBody>
          <a:bodyPr>
            <a:noAutofit/>
          </a:bodyPr>
          <a:lstStyle/>
          <a:p>
            <a:pPr algn="ctr"/>
            <a:r>
              <a:rPr sz="24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</a:t>
            </a:r>
            <a:r>
              <a:rPr sz="24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endParaRPr lang="en-US" sz="24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566545"/>
            <a:ext cx="10058400" cy="4726305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hospitals or clinics currently use a manual system for the management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critical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requires numerous paper forms, calling for ensuring availability of doctors’ and have confusions and all indecision to choose specific specialized doctors.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sz="24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Feasibility Study</a:t>
            </a:r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000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Operational Feasibility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n w="1016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savings :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Patients can schedule their own appointment. They do not even need to leave their home .</a:t>
            </a:r>
          </a:p>
          <a:p>
            <a:pPr marL="0" indent="0" algn="l">
              <a:buNone/>
            </a:pPr>
            <a:r>
              <a:rPr lang="en-US" sz="2000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Lower administrative burden :</a:t>
            </a:r>
            <a:r>
              <a:rPr lang="en-US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Many doctors now offer patients the opportunity to schedule appointments online.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n w="1016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Don't need to do </a:t>
            </a:r>
            <a:r>
              <a:rPr lang="en-US" sz="2000" dirty="0" smtClean="0">
                <a:ln w="1016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registration </a:t>
            </a:r>
            <a:r>
              <a:rPr lang="en-US" sz="2000" dirty="0">
                <a:ln w="1016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Users don’t need to register  for knowing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doctors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bout the nearest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hospitals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also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articles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816</Words>
  <Application>Microsoft Office PowerPoint</Application>
  <PresentationFormat>Widescreen</PresentationFormat>
  <Paragraphs>115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</vt:lpstr>
      <vt:lpstr>Savon</vt:lpstr>
      <vt:lpstr>PowerPoint Presentation</vt:lpstr>
      <vt:lpstr>Introduction</vt:lpstr>
      <vt:lpstr>Objective</vt:lpstr>
      <vt:lpstr>Project Module </vt:lpstr>
      <vt:lpstr>Admin module:</vt:lpstr>
      <vt:lpstr> Doctor module:</vt:lpstr>
      <vt:lpstr> User/patient module</vt:lpstr>
      <vt:lpstr>System  Analysis  </vt:lpstr>
      <vt:lpstr>Existing System</vt:lpstr>
      <vt:lpstr>Feasibility Study, Proposed System</vt:lpstr>
      <vt:lpstr>Diagrams</vt:lpstr>
      <vt:lpstr>Context diagram of e-health-care using System:       </vt:lpstr>
      <vt:lpstr>System between user &amp; admin Data Flow Diagram            </vt:lpstr>
      <vt:lpstr>System between user &amp; doctor Data Flow Diagram           </vt:lpstr>
      <vt:lpstr>System between doctor &amp; admin Data Flow Diagram         </vt:lpstr>
      <vt:lpstr>Entity Relationship Diagram ( ERD )</vt:lpstr>
      <vt:lpstr>User registration &amp;login  Entity Relationship  Diagram:          </vt:lpstr>
      <vt:lpstr>Doctor registration &amp; login E-R Diagram:           </vt:lpstr>
      <vt:lpstr>Appointment process of ER diagram           Appointment process of ER diagram          </vt:lpstr>
      <vt:lpstr>Messaging process of ER Diagram           </vt:lpstr>
      <vt:lpstr>Blog-comment section process of ER diagram          </vt:lpstr>
      <vt:lpstr>Use Case Diagram</vt:lpstr>
      <vt:lpstr>Use case diagram of Doctor and User/ Patient Appointment process      </vt:lpstr>
      <vt:lpstr>  Limitation,Future Work, Conclusion     </vt:lpstr>
      <vt:lpstr>Limitations</vt:lpstr>
      <vt:lpstr> Conclusion</vt:lpstr>
      <vt:lpstr>Project 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creator>ASUS</dc:creator>
  <cp:lastModifiedBy>Windows User</cp:lastModifiedBy>
  <cp:revision>171</cp:revision>
  <dcterms:created xsi:type="dcterms:W3CDTF">2018-04-02T18:37:00Z</dcterms:created>
  <dcterms:modified xsi:type="dcterms:W3CDTF">2018-09-22T17:15:17Z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1033-10.2.0.7478</vt:lpwstr>
  </property>
</Properties>
</file>