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7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32C747-7415-4C3C-B625-C33ED32AA22A}"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330942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2C747-7415-4C3C-B625-C33ED32AA22A}"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7514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2C747-7415-4C3C-B625-C33ED32AA22A}"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155518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2C747-7415-4C3C-B625-C33ED32AA22A}"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45835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32C747-7415-4C3C-B625-C33ED32AA22A}"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317167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32C747-7415-4C3C-B625-C33ED32AA22A}"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310897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32C747-7415-4C3C-B625-C33ED32AA22A}" type="datetimeFigureOut">
              <a:rPr lang="en-US" smtClean="0"/>
              <a:t>17-Sep-21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29377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32C747-7415-4C3C-B625-C33ED32AA22A}" type="datetimeFigureOut">
              <a:rPr lang="en-US" smtClean="0"/>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400579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2C747-7415-4C3C-B625-C33ED32AA22A}" type="datetimeFigureOut">
              <a:rPr lang="en-US" smtClean="0"/>
              <a:t>17-Sep-21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77559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2C747-7415-4C3C-B625-C33ED32AA22A}"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205209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2C747-7415-4C3C-B625-C33ED32AA22A}"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163977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0">
              <a:schemeClr val="accent3">
                <a:lumMod val="0"/>
                <a:lumOff val="100000"/>
              </a:schemeClr>
            </a:gs>
            <a:gs pos="98000">
              <a:schemeClr val="accent3">
                <a:lumMod val="10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2C747-7415-4C3C-B625-C33ED32AA22A}" type="datetimeFigureOut">
              <a:rPr lang="en-US" smtClean="0"/>
              <a:t>17-Sep-21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B2476-2EFF-4AA9-B181-E743D417BA59}" type="slidenum">
              <a:rPr lang="en-US" smtClean="0"/>
              <a:t>‹#›</a:t>
            </a:fld>
            <a:endParaRPr lang="en-US"/>
          </a:p>
        </p:txBody>
      </p:sp>
    </p:spTree>
    <p:extLst>
      <p:ext uri="{BB962C8B-B14F-4D97-AF65-F5344CB8AC3E}">
        <p14:creationId xmlns:p14="http://schemas.microsoft.com/office/powerpoint/2010/main" val="149907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1513" y="274290"/>
            <a:ext cx="10008973" cy="6309420"/>
          </a:xfrm>
          <a:prstGeom prst="rect">
            <a:avLst/>
          </a:prstGeom>
          <a:noFill/>
        </p:spPr>
        <p:txBody>
          <a:bodyPr wrap="square" rtlCol="0">
            <a:spAutoFit/>
          </a:bodyPr>
          <a:lstStyle/>
          <a:p>
            <a:pPr algn="ctr"/>
            <a:r>
              <a:rPr lang="en-US" sz="4000" b="1" dirty="0"/>
              <a:t>Final Project Report</a:t>
            </a:r>
          </a:p>
          <a:p>
            <a:pPr algn="ctr"/>
            <a:endParaRPr lang="en-US" sz="2800" b="1" dirty="0"/>
          </a:p>
          <a:p>
            <a:pPr algn="ctr"/>
            <a:r>
              <a:rPr lang="en-US" sz="2800" b="1" dirty="0"/>
              <a:t>Course code: CSE 326</a:t>
            </a:r>
          </a:p>
          <a:p>
            <a:pPr algn="ctr"/>
            <a:r>
              <a:rPr lang="en-US" sz="2800" b="1" dirty="0"/>
              <a:t>Section: 03</a:t>
            </a:r>
          </a:p>
          <a:p>
            <a:pPr algn="ctr"/>
            <a:br>
              <a:rPr lang="en-US" sz="2800" b="1" dirty="0"/>
            </a:br>
            <a:r>
              <a:rPr lang="en-US" sz="2800" b="1" dirty="0"/>
              <a:t>Project Name: </a:t>
            </a:r>
            <a:br>
              <a:rPr lang="en-US" sz="2800" b="1" dirty="0"/>
            </a:br>
            <a:r>
              <a:rPr lang="en-US" sz="2800" b="1" dirty="0"/>
              <a:t>Obstacle Avoidance Bot</a:t>
            </a:r>
          </a:p>
          <a:p>
            <a:pPr algn="ctr"/>
            <a:endParaRPr lang="en-US" sz="2800" b="1" dirty="0"/>
          </a:p>
          <a:p>
            <a:pPr algn="ctr"/>
            <a:endParaRPr lang="en-US" sz="2800" b="1" dirty="0"/>
          </a:p>
          <a:p>
            <a:pPr algn="ctr"/>
            <a:r>
              <a:rPr lang="en-US" sz="2400" b="1" dirty="0"/>
              <a:t>Done by:</a:t>
            </a:r>
          </a:p>
          <a:p>
            <a:pPr algn="ctr"/>
            <a:r>
              <a:rPr lang="en-US" sz="2400" b="1" dirty="0"/>
              <a:t>Raihan Munim</a:t>
            </a:r>
          </a:p>
          <a:p>
            <a:pPr algn="ctr"/>
            <a:r>
              <a:rPr lang="en-US" sz="2400" b="1" dirty="0"/>
              <a:t>(181400138)</a:t>
            </a:r>
          </a:p>
          <a:p>
            <a:pPr algn="ctr"/>
            <a:endParaRPr lang="en-US" sz="2800" b="1" dirty="0"/>
          </a:p>
          <a:p>
            <a:pPr algn="ctr"/>
            <a:r>
              <a:rPr lang="en-US" sz="2000" b="1" dirty="0"/>
              <a:t>Submitted on: </a:t>
            </a:r>
          </a:p>
          <a:p>
            <a:pPr algn="ctr"/>
            <a:r>
              <a:rPr lang="en-US" sz="2000" b="1"/>
              <a:t>Friday, </a:t>
            </a:r>
            <a:r>
              <a:rPr lang="en-US" sz="2000" b="1" dirty="0"/>
              <a:t>September 17</a:t>
            </a:r>
            <a:r>
              <a:rPr lang="en-US" sz="2000" b="1" baseline="30000" dirty="0"/>
              <a:t>th</a:t>
            </a:r>
            <a:r>
              <a:rPr lang="en-US" sz="2000" b="1" dirty="0"/>
              <a:t> , 2021</a:t>
            </a:r>
          </a:p>
        </p:txBody>
      </p:sp>
    </p:spTree>
    <p:extLst>
      <p:ext uri="{BB962C8B-B14F-4D97-AF65-F5344CB8AC3E}">
        <p14:creationId xmlns:p14="http://schemas.microsoft.com/office/powerpoint/2010/main" val="425589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2133" y="828521"/>
            <a:ext cx="10392032" cy="3600986"/>
          </a:xfrm>
          <a:prstGeom prst="rect">
            <a:avLst/>
          </a:prstGeom>
          <a:noFill/>
        </p:spPr>
        <p:txBody>
          <a:bodyPr wrap="square" rtlCol="0">
            <a:spAutoFit/>
          </a:bodyPr>
          <a:lstStyle/>
          <a:p>
            <a:pPr algn="ctr"/>
            <a:r>
              <a:rPr lang="en-US" sz="2800" b="1" dirty="0"/>
              <a:t>Project</a:t>
            </a:r>
            <a:r>
              <a:rPr lang="en-US" sz="2400" b="1" dirty="0"/>
              <a:t> </a:t>
            </a:r>
            <a:r>
              <a:rPr lang="en-US" sz="2800" b="1" dirty="0"/>
              <a:t>Summary</a:t>
            </a:r>
          </a:p>
          <a:p>
            <a:pPr algn="ctr"/>
            <a:endParaRPr lang="en-US" sz="2500" b="1" dirty="0"/>
          </a:p>
          <a:p>
            <a:r>
              <a:rPr lang="en-US" sz="2400" dirty="0"/>
              <a:t>Obstacle avoiding robots can be used in almost all mobile robot navigation systems, they can be used as a automatic vacuum cleaner or can be used in dangerous environments where human intervention can be deadly. So I am designing the core model of it for general purpose, but this can be modified according to usage. It operates on dynamic steering algorithm that ensures the bot doesn’t stop in front of anything and navigate around it smoothly in an unknown environment, avoiding collisions. </a:t>
            </a:r>
          </a:p>
        </p:txBody>
      </p:sp>
    </p:spTree>
    <p:extLst>
      <p:ext uri="{BB962C8B-B14F-4D97-AF65-F5344CB8AC3E}">
        <p14:creationId xmlns:p14="http://schemas.microsoft.com/office/powerpoint/2010/main" val="340580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2133" y="828521"/>
            <a:ext cx="10392032" cy="4247317"/>
          </a:xfrm>
          <a:prstGeom prst="rect">
            <a:avLst/>
          </a:prstGeom>
          <a:noFill/>
        </p:spPr>
        <p:txBody>
          <a:bodyPr wrap="square" rtlCol="0">
            <a:spAutoFit/>
          </a:bodyPr>
          <a:lstStyle/>
          <a:p>
            <a:pPr algn="ctr"/>
            <a:r>
              <a:rPr lang="en-US" sz="2800" b="1" dirty="0"/>
              <a:t>Objective</a:t>
            </a:r>
          </a:p>
          <a:p>
            <a:pPr algn="ctr"/>
            <a:endParaRPr lang="en-US" sz="2500" b="1" dirty="0"/>
          </a:p>
          <a:p>
            <a:r>
              <a:rPr lang="en-US" sz="2400" dirty="0"/>
              <a:t>The objective of this project was to create a bot that can avoid the objects that are in it’s path. Applications can be in automated bots that moves around the premises or to transport dangerous products without colliding with anything in it’s path. So first I had to get familiarized with the components, how to use them and to connect everything up in a circuit. The next stage was identifying all the components like the ultrasonic sensors and the motor drivers that the bot is based around. Next had to decide how to design the project that would maximize its use case and finally coding it to meet its specifications. </a:t>
            </a:r>
          </a:p>
          <a:p>
            <a:r>
              <a:rPr lang="en-US" sz="2500" b="1" dirty="0"/>
              <a:t> </a:t>
            </a:r>
          </a:p>
        </p:txBody>
      </p:sp>
    </p:spTree>
    <p:extLst>
      <p:ext uri="{BB962C8B-B14F-4D97-AF65-F5344CB8AC3E}">
        <p14:creationId xmlns:p14="http://schemas.microsoft.com/office/powerpoint/2010/main" val="377178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2980" y="822960"/>
            <a:ext cx="10241280" cy="4278094"/>
          </a:xfrm>
          <a:prstGeom prst="rect">
            <a:avLst/>
          </a:prstGeom>
          <a:noFill/>
        </p:spPr>
        <p:txBody>
          <a:bodyPr wrap="square" rtlCol="0">
            <a:spAutoFit/>
          </a:bodyPr>
          <a:lstStyle/>
          <a:p>
            <a:r>
              <a:rPr lang="en-US" sz="2800" b="1" dirty="0"/>
              <a:t>Components to be used:</a:t>
            </a:r>
          </a:p>
          <a:p>
            <a:endParaRPr lang="en-US" sz="2800" dirty="0"/>
          </a:p>
          <a:p>
            <a:pPr marL="457200" indent="-457200">
              <a:buAutoNum type="arabicPeriod"/>
            </a:pPr>
            <a:r>
              <a:rPr lang="en-US" sz="2400" dirty="0"/>
              <a:t>Arduino Uno</a:t>
            </a:r>
          </a:p>
          <a:p>
            <a:pPr marL="457200" indent="-457200">
              <a:buAutoNum type="arabicPeriod"/>
            </a:pPr>
            <a:r>
              <a:rPr lang="en-US" sz="2400" dirty="0"/>
              <a:t>3 Ultrasonic sensor (HC SR-04)</a:t>
            </a:r>
          </a:p>
          <a:p>
            <a:pPr marL="457200" indent="-457200">
              <a:buAutoNum type="arabicPeriod"/>
            </a:pPr>
            <a:r>
              <a:rPr lang="en-US" sz="2400" dirty="0"/>
              <a:t>Potentiometer (POT-HG)</a:t>
            </a:r>
          </a:p>
          <a:p>
            <a:pPr marL="457200" indent="-457200">
              <a:buAutoNum type="arabicPeriod"/>
            </a:pPr>
            <a:r>
              <a:rPr lang="en-US" sz="2400" dirty="0"/>
              <a:t>L293D motor drive</a:t>
            </a:r>
          </a:p>
          <a:p>
            <a:pPr marL="457200" indent="-457200">
              <a:buAutoNum type="arabicPeriod"/>
            </a:pPr>
            <a:r>
              <a:rPr lang="en-US" sz="2400" dirty="0"/>
              <a:t>9V battery</a:t>
            </a:r>
          </a:p>
          <a:p>
            <a:pPr marL="457200" indent="-457200">
              <a:buAutoNum type="arabicPeriod"/>
            </a:pPr>
            <a:r>
              <a:rPr lang="en-US" sz="2400" dirty="0"/>
              <a:t>4 DC Motors</a:t>
            </a:r>
          </a:p>
          <a:p>
            <a:pPr marL="457200" indent="-457200">
              <a:buAutoNum type="arabicPeriod"/>
            </a:pPr>
            <a:r>
              <a:rPr lang="en-US" sz="2400" dirty="0"/>
              <a:t>4 Resistors</a:t>
            </a:r>
          </a:p>
          <a:p>
            <a:pPr marL="457200" indent="-457200">
              <a:buAutoNum type="arabicPeriod"/>
            </a:pPr>
            <a:r>
              <a:rPr lang="en-US" sz="2400" dirty="0"/>
              <a:t>Virtual terminal</a:t>
            </a:r>
          </a:p>
          <a:p>
            <a:pPr marL="457200" indent="-457200">
              <a:buAutoNum type="arabicPeriod"/>
            </a:pPr>
            <a:r>
              <a:rPr lang="en-US" sz="2400" dirty="0"/>
              <a:t>Jumper wires </a:t>
            </a:r>
          </a:p>
        </p:txBody>
      </p:sp>
    </p:spTree>
    <p:extLst>
      <p:ext uri="{BB962C8B-B14F-4D97-AF65-F5344CB8AC3E}">
        <p14:creationId xmlns:p14="http://schemas.microsoft.com/office/powerpoint/2010/main" val="344255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F1ED-81E4-4066-B9CE-EE0908749E91}"/>
              </a:ext>
            </a:extLst>
          </p:cNvPr>
          <p:cNvSpPr>
            <a:spLocks noGrp="1"/>
          </p:cNvSpPr>
          <p:nvPr>
            <p:ph type="title"/>
          </p:nvPr>
        </p:nvSpPr>
        <p:spPr>
          <a:xfrm>
            <a:off x="838199" y="77254"/>
            <a:ext cx="10515600" cy="367364"/>
          </a:xfrm>
        </p:spPr>
        <p:txBody>
          <a:bodyPr>
            <a:normAutofit fontScale="90000"/>
          </a:bodyPr>
          <a:lstStyle/>
          <a:p>
            <a:pPr algn="ctr"/>
            <a:r>
              <a:rPr lang="en-US" sz="2400" b="1" dirty="0"/>
              <a:t>Circuit</a:t>
            </a:r>
          </a:p>
        </p:txBody>
      </p:sp>
      <p:pic>
        <p:nvPicPr>
          <p:cNvPr id="5" name="Content Placeholder 4">
            <a:extLst>
              <a:ext uri="{FF2B5EF4-FFF2-40B4-BE49-F238E27FC236}">
                <a16:creationId xmlns:a16="http://schemas.microsoft.com/office/drawing/2014/main" id="{E4B2783F-832A-4030-B636-0D9A5D432A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0259" y="444617"/>
            <a:ext cx="9011481" cy="6336128"/>
          </a:xfrm>
          <a:solidFill>
            <a:schemeClr val="accent1"/>
          </a:solidFill>
          <a:effectLst/>
        </p:spPr>
      </p:pic>
    </p:spTree>
    <p:extLst>
      <p:ext uri="{BB962C8B-B14F-4D97-AF65-F5344CB8AC3E}">
        <p14:creationId xmlns:p14="http://schemas.microsoft.com/office/powerpoint/2010/main" val="481448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277</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Circuit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Raihan</dc:creator>
  <cp:lastModifiedBy>Raihan Munim</cp:lastModifiedBy>
  <cp:revision>16</cp:revision>
  <dcterms:created xsi:type="dcterms:W3CDTF">2021-08-08T15:36:29Z</dcterms:created>
  <dcterms:modified xsi:type="dcterms:W3CDTF">2021-09-17T10:24:38Z</dcterms:modified>
</cp:coreProperties>
</file>