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0" d="100"/>
          <a:sy n="60" d="100"/>
        </p:scale>
        <p:origin x="96"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32C747-7415-4C3C-B625-C33ED32AA22A}"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330942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32C747-7415-4C3C-B625-C33ED32AA22A}"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7514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32C747-7415-4C3C-B625-C33ED32AA22A}"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155518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32C747-7415-4C3C-B625-C33ED32AA22A}"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45835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32C747-7415-4C3C-B625-C33ED32AA22A}"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317167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32C747-7415-4C3C-B625-C33ED32AA22A}" type="datetimeFigureOut">
              <a:rPr lang="en-US" smtClean="0"/>
              <a:t>22-Aug-21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3108972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32C747-7415-4C3C-B625-C33ED32AA22A}" type="datetimeFigureOut">
              <a:rPr lang="en-US" smtClean="0"/>
              <a:t>22-Aug-21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29377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32C747-7415-4C3C-B625-C33ED32AA22A}" type="datetimeFigureOut">
              <a:rPr lang="en-US" smtClean="0"/>
              <a:t>22-Aug-21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4005795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2C747-7415-4C3C-B625-C33ED32AA22A}" type="datetimeFigureOut">
              <a:rPr lang="en-US" smtClean="0"/>
              <a:t>22-Aug-21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77559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32C747-7415-4C3C-B625-C33ED32AA22A}" type="datetimeFigureOut">
              <a:rPr lang="en-US" smtClean="0"/>
              <a:t>22-Aug-21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205209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32C747-7415-4C3C-B625-C33ED32AA22A}" type="datetimeFigureOut">
              <a:rPr lang="en-US" smtClean="0"/>
              <a:t>22-Aug-21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B2476-2EFF-4AA9-B181-E743D417BA59}" type="slidenum">
              <a:rPr lang="en-US" smtClean="0"/>
              <a:t>‹#›</a:t>
            </a:fld>
            <a:endParaRPr lang="en-US"/>
          </a:p>
        </p:txBody>
      </p:sp>
    </p:spTree>
    <p:extLst>
      <p:ext uri="{BB962C8B-B14F-4D97-AF65-F5344CB8AC3E}">
        <p14:creationId xmlns:p14="http://schemas.microsoft.com/office/powerpoint/2010/main" val="163977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0">
              <a:schemeClr val="accent3">
                <a:lumMod val="0"/>
                <a:lumOff val="100000"/>
              </a:schemeClr>
            </a:gs>
            <a:gs pos="98000">
              <a:schemeClr val="accent3">
                <a:lumMod val="10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2C747-7415-4C3C-B625-C33ED32AA22A}" type="datetimeFigureOut">
              <a:rPr lang="en-US" smtClean="0"/>
              <a:t>22-Aug-21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6B2476-2EFF-4AA9-B181-E743D417BA59}" type="slidenum">
              <a:rPr lang="en-US" smtClean="0"/>
              <a:t>‹#›</a:t>
            </a:fld>
            <a:endParaRPr lang="en-US"/>
          </a:p>
        </p:txBody>
      </p:sp>
    </p:spTree>
    <p:extLst>
      <p:ext uri="{BB962C8B-B14F-4D97-AF65-F5344CB8AC3E}">
        <p14:creationId xmlns:p14="http://schemas.microsoft.com/office/powerpoint/2010/main" val="1499070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7394" y="494271"/>
            <a:ext cx="10008973" cy="5632311"/>
          </a:xfrm>
          <a:prstGeom prst="rect">
            <a:avLst/>
          </a:prstGeom>
          <a:noFill/>
        </p:spPr>
        <p:txBody>
          <a:bodyPr wrap="square" rtlCol="0">
            <a:spAutoFit/>
          </a:bodyPr>
          <a:lstStyle/>
          <a:p>
            <a:pPr algn="ctr"/>
            <a:r>
              <a:rPr lang="en-US" sz="4000" b="1" dirty="0"/>
              <a:t>Project Proposal</a:t>
            </a:r>
          </a:p>
          <a:p>
            <a:pPr algn="ctr"/>
            <a:endParaRPr lang="en-US" sz="2800" b="1" dirty="0"/>
          </a:p>
          <a:p>
            <a:pPr algn="ctr"/>
            <a:r>
              <a:rPr lang="en-US" sz="2800" b="1" dirty="0"/>
              <a:t>Course code: CSE 326</a:t>
            </a:r>
          </a:p>
          <a:p>
            <a:pPr algn="ctr"/>
            <a:r>
              <a:rPr lang="en-US" sz="2800" b="1" dirty="0"/>
              <a:t>Section: 03</a:t>
            </a:r>
          </a:p>
          <a:p>
            <a:pPr algn="ctr"/>
            <a:r>
              <a:rPr lang="en-US" sz="2800" b="1" dirty="0"/>
              <a:t>Project Name: Obstacle Avoidance Bot</a:t>
            </a:r>
          </a:p>
          <a:p>
            <a:pPr algn="ctr"/>
            <a:endParaRPr lang="en-US" sz="2800" b="1" dirty="0"/>
          </a:p>
          <a:p>
            <a:pPr algn="ctr"/>
            <a:endParaRPr lang="en-US" sz="2800" b="1" dirty="0"/>
          </a:p>
          <a:p>
            <a:pPr algn="ctr"/>
            <a:r>
              <a:rPr lang="en-US" sz="2400" b="1" dirty="0"/>
              <a:t>Done by:</a:t>
            </a:r>
          </a:p>
          <a:p>
            <a:pPr algn="ctr"/>
            <a:r>
              <a:rPr lang="en-US" sz="2400" b="1" dirty="0"/>
              <a:t>Raihan Munim</a:t>
            </a:r>
          </a:p>
          <a:p>
            <a:pPr algn="ctr"/>
            <a:r>
              <a:rPr lang="en-US" sz="2400" b="1" dirty="0"/>
              <a:t>(181400138)</a:t>
            </a:r>
          </a:p>
          <a:p>
            <a:pPr algn="ctr"/>
            <a:endParaRPr lang="en-US" sz="2800" b="1" dirty="0"/>
          </a:p>
          <a:p>
            <a:pPr algn="ctr"/>
            <a:r>
              <a:rPr lang="en-US" sz="2000" b="1" dirty="0"/>
              <a:t>Submitted on: </a:t>
            </a:r>
          </a:p>
          <a:p>
            <a:pPr algn="ctr"/>
            <a:r>
              <a:rPr lang="en-US" sz="2000" b="1" dirty="0"/>
              <a:t>Sunday, August 22, 2021</a:t>
            </a:r>
          </a:p>
        </p:txBody>
      </p:sp>
    </p:spTree>
    <p:extLst>
      <p:ext uri="{BB962C8B-B14F-4D97-AF65-F5344CB8AC3E}">
        <p14:creationId xmlns:p14="http://schemas.microsoft.com/office/powerpoint/2010/main" val="4255892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2133" y="828521"/>
            <a:ext cx="10392032" cy="3600986"/>
          </a:xfrm>
          <a:prstGeom prst="rect">
            <a:avLst/>
          </a:prstGeom>
          <a:noFill/>
        </p:spPr>
        <p:txBody>
          <a:bodyPr wrap="square" rtlCol="0">
            <a:spAutoFit/>
          </a:bodyPr>
          <a:lstStyle/>
          <a:p>
            <a:pPr algn="ctr"/>
            <a:r>
              <a:rPr lang="en-US" sz="2800" b="1" dirty="0"/>
              <a:t>Project</a:t>
            </a:r>
            <a:r>
              <a:rPr lang="en-US" sz="2400" b="1" dirty="0"/>
              <a:t> </a:t>
            </a:r>
            <a:r>
              <a:rPr lang="en-US" sz="2800" b="1" dirty="0"/>
              <a:t>Summary</a:t>
            </a:r>
          </a:p>
          <a:p>
            <a:pPr algn="ctr"/>
            <a:endParaRPr lang="en-US" sz="2500" b="1" dirty="0"/>
          </a:p>
          <a:p>
            <a:r>
              <a:rPr lang="en-US" sz="2500" b="1" dirty="0"/>
              <a:t>Obstacle avoiding robots can be used in almost all mobile robot navigation systems, they can be used as a automatic vacuum cleaner or can be used in dangerous environments where human intervention can be deadly. So I am designing the core model of it for general purpose, but this can be modified according to usage. It operates on dynamic steering algorithm that ensures the bot doesn’t stop in front of anything and navigate around it smoothly in an unknown environment, avoiding collisions. </a:t>
            </a:r>
          </a:p>
        </p:txBody>
      </p:sp>
    </p:spTree>
    <p:extLst>
      <p:ext uri="{BB962C8B-B14F-4D97-AF65-F5344CB8AC3E}">
        <p14:creationId xmlns:p14="http://schemas.microsoft.com/office/powerpoint/2010/main" val="340580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2980" y="822960"/>
            <a:ext cx="10241280" cy="4278094"/>
          </a:xfrm>
          <a:prstGeom prst="rect">
            <a:avLst/>
          </a:prstGeom>
          <a:noFill/>
        </p:spPr>
        <p:txBody>
          <a:bodyPr wrap="square" rtlCol="0">
            <a:spAutoFit/>
          </a:bodyPr>
          <a:lstStyle/>
          <a:p>
            <a:r>
              <a:rPr lang="en-US" sz="2800" b="1" dirty="0"/>
              <a:t>Components to be used:</a:t>
            </a:r>
          </a:p>
          <a:p>
            <a:endParaRPr lang="en-US" sz="2800" b="1" dirty="0"/>
          </a:p>
          <a:p>
            <a:pPr marL="457200" indent="-457200">
              <a:buAutoNum type="arabicPeriod"/>
            </a:pPr>
            <a:r>
              <a:rPr lang="en-US" sz="2400" b="1" dirty="0"/>
              <a:t>Arduino Uno</a:t>
            </a:r>
          </a:p>
          <a:p>
            <a:pPr marL="457200" indent="-457200">
              <a:buAutoNum type="arabicPeriod"/>
            </a:pPr>
            <a:r>
              <a:rPr lang="en-US" sz="2400" b="1" dirty="0"/>
              <a:t>3 Ultrasonic sensor (HC SR-04)</a:t>
            </a:r>
          </a:p>
          <a:p>
            <a:pPr marL="457200" indent="-457200">
              <a:buAutoNum type="arabicPeriod"/>
            </a:pPr>
            <a:r>
              <a:rPr lang="en-US" sz="2400" b="1" dirty="0"/>
              <a:t>Potentiometer (POT-HG)</a:t>
            </a:r>
          </a:p>
          <a:p>
            <a:pPr marL="457200" indent="-457200">
              <a:buAutoNum type="arabicPeriod"/>
            </a:pPr>
            <a:r>
              <a:rPr lang="en-US" sz="2400" b="1" dirty="0"/>
              <a:t>L293D motor drive</a:t>
            </a:r>
          </a:p>
          <a:p>
            <a:pPr marL="457200" indent="-457200">
              <a:buAutoNum type="arabicPeriod"/>
            </a:pPr>
            <a:r>
              <a:rPr lang="en-US" sz="2400" b="1" dirty="0"/>
              <a:t>9V battery</a:t>
            </a:r>
          </a:p>
          <a:p>
            <a:pPr marL="457200" indent="-457200">
              <a:buAutoNum type="arabicPeriod"/>
            </a:pPr>
            <a:r>
              <a:rPr lang="en-US" sz="2400" b="1" dirty="0"/>
              <a:t>4 DC Motors</a:t>
            </a:r>
          </a:p>
          <a:p>
            <a:pPr marL="457200" indent="-457200">
              <a:buAutoNum type="arabicPeriod"/>
            </a:pPr>
            <a:r>
              <a:rPr lang="en-US" sz="2400" b="1" dirty="0"/>
              <a:t>4 Resistors</a:t>
            </a:r>
          </a:p>
          <a:p>
            <a:pPr marL="457200" indent="-457200">
              <a:buAutoNum type="arabicPeriod"/>
            </a:pPr>
            <a:r>
              <a:rPr lang="en-US" sz="2400" b="1" dirty="0"/>
              <a:t>Virtual terminal</a:t>
            </a:r>
          </a:p>
          <a:p>
            <a:pPr marL="457200" indent="-457200">
              <a:buAutoNum type="arabicPeriod"/>
            </a:pPr>
            <a:r>
              <a:rPr lang="en-US" sz="2400" b="1" dirty="0"/>
              <a:t>Jumper wires </a:t>
            </a:r>
          </a:p>
        </p:txBody>
      </p:sp>
    </p:spTree>
    <p:extLst>
      <p:ext uri="{BB962C8B-B14F-4D97-AF65-F5344CB8AC3E}">
        <p14:creationId xmlns:p14="http://schemas.microsoft.com/office/powerpoint/2010/main" val="3442553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155</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Raihan</dc:creator>
  <cp:lastModifiedBy>Raihan Munim</cp:lastModifiedBy>
  <cp:revision>10</cp:revision>
  <dcterms:created xsi:type="dcterms:W3CDTF">2021-08-08T15:36:29Z</dcterms:created>
  <dcterms:modified xsi:type="dcterms:W3CDTF">2021-08-22T12:25:21Z</dcterms:modified>
</cp:coreProperties>
</file>