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Users\LENOVO\Documents\NetBeansProjects\project%20fix2x\Botanical\web\index.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2550967" y="1192068"/>
            <a:ext cx="7323607" cy="4275803"/>
            <a:chOff x="2550967" y="1192068"/>
            <a:chExt cx="7323607" cy="427580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967" y="1192068"/>
              <a:ext cx="7323607" cy="4275803"/>
            </a:xfrm>
            <a:prstGeom prst="rect">
              <a:avLst/>
            </a:prstGeom>
          </p:spPr>
        </p:pic>
        <p:sp>
          <p:nvSpPr>
            <p:cNvPr id="5" name="TextBox 4"/>
            <p:cNvSpPr txBox="1"/>
            <p:nvPr/>
          </p:nvSpPr>
          <p:spPr>
            <a:xfrm>
              <a:off x="2550967" y="1305595"/>
              <a:ext cx="1466851" cy="369332"/>
            </a:xfrm>
            <a:prstGeom prst="rect">
              <a:avLst/>
            </a:prstGeom>
            <a:solidFill>
              <a:schemeClr val="bg1"/>
            </a:solidFill>
          </p:spPr>
          <p:txBody>
            <a:bodyPr wrap="square" rtlCol="0">
              <a:spAutoFit/>
            </a:bodyPr>
            <a:lstStyle/>
            <a:p>
              <a:r>
                <a:rPr lang="en-US" dirty="0" smtClean="0"/>
                <a:t>GROUP 6</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906" y="2238312"/>
              <a:ext cx="1628775" cy="10858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927" y="4499397"/>
              <a:ext cx="2628647" cy="839225"/>
            </a:xfrm>
            <a:prstGeom prst="rect">
              <a:avLst/>
            </a:prstGeom>
          </p:spPr>
        </p:pic>
      </p:grpSp>
    </p:spTree>
    <p:extLst>
      <p:ext uri="{BB962C8B-B14F-4D97-AF65-F5344CB8AC3E}">
        <p14:creationId xmlns:p14="http://schemas.microsoft.com/office/powerpoint/2010/main" val="87443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71600" y="2286000"/>
            <a:ext cx="5195455" cy="3581400"/>
          </a:xfrm>
        </p:spPr>
        <p:txBody>
          <a:bodyPr>
            <a:normAutofit lnSpcReduction="10000"/>
          </a:bodyPr>
          <a:lstStyle/>
          <a:p>
            <a:r>
              <a:rPr lang="en-US" dirty="0"/>
              <a:t>Website “</a:t>
            </a:r>
            <a:r>
              <a:rPr lang="en-US" dirty="0" err="1"/>
              <a:t>Botanical.corp</a:t>
            </a:r>
            <a:r>
              <a:rPr lang="en-US" dirty="0"/>
              <a:t>” is a planting website </a:t>
            </a:r>
            <a:r>
              <a:rPr lang="id-ID" dirty="0"/>
              <a:t>that provides a variety of information about </a:t>
            </a:r>
            <a:r>
              <a:rPr lang="en-US" dirty="0"/>
              <a:t>Hydroponics, How To Plant, and Variety of Plants that can be planted with hydroponics system. And in our website have five main menu there are Home, About us, Shop, Gallery, and Contact us menus. And the advantages of our website is, the user can learn about hydroponics planting, variety of plants that can be planted with hydroponics system, and can order seeds in the same website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019" y="1620981"/>
            <a:ext cx="4232563" cy="3581400"/>
          </a:xfrm>
          <a:prstGeom prst="rect">
            <a:avLst/>
          </a:prstGeom>
        </p:spPr>
      </p:pic>
    </p:spTree>
    <p:extLst>
      <p:ext uri="{BB962C8B-B14F-4D97-AF65-F5344CB8AC3E}">
        <p14:creationId xmlns:p14="http://schemas.microsoft.com/office/powerpoint/2010/main" val="4168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172200" y="1704109"/>
            <a:ext cx="5638800" cy="3581400"/>
          </a:xfrm>
        </p:spPr>
        <p:txBody>
          <a:bodyPr>
            <a:noAutofit/>
          </a:bodyPr>
          <a:lstStyle/>
          <a:p>
            <a:r>
              <a:rPr lang="id-ID" sz="1600" dirty="0"/>
              <a:t>The website B</a:t>
            </a:r>
            <a:r>
              <a:rPr lang="en-US" sz="1600" dirty="0" err="1"/>
              <a:t>otanical.corp</a:t>
            </a:r>
            <a:r>
              <a:rPr lang="id-ID" sz="1600" dirty="0"/>
              <a:t> made for easier the customers to see </a:t>
            </a:r>
            <a:r>
              <a:rPr lang="en-US" sz="1600" dirty="0"/>
              <a:t>about hydroponics system, how to plant</a:t>
            </a:r>
            <a:r>
              <a:rPr lang="id-ID" sz="1600" dirty="0"/>
              <a:t> and buying</a:t>
            </a:r>
            <a:r>
              <a:rPr lang="en-US" sz="1600" dirty="0"/>
              <a:t> seeds</a:t>
            </a:r>
            <a:r>
              <a:rPr lang="id-ID" sz="1600" dirty="0"/>
              <a:t> from the same page. Customers can see every each product and also the description. If the customers felt not good about the </a:t>
            </a:r>
            <a:r>
              <a:rPr lang="en-US" sz="1600" dirty="0" err="1"/>
              <a:t>Botanical.corp</a:t>
            </a:r>
            <a:r>
              <a:rPr lang="id-ID" sz="1600" dirty="0"/>
              <a:t> by the product or </a:t>
            </a:r>
            <a:r>
              <a:rPr lang="en-US" sz="1600" dirty="0"/>
              <a:t>want to give some critics and suggestion, customer can express it in </a:t>
            </a:r>
            <a:r>
              <a:rPr lang="en-US" sz="1600" dirty="0" err="1"/>
              <a:t>kritik</a:t>
            </a:r>
            <a:r>
              <a:rPr lang="en-US" sz="1600" dirty="0"/>
              <a:t> and saran columns. And the advantages of our website is, the user can learn about hydroponics planting, variety of plants that can be planted with hydroponics system, and can order seeds in the same website</a:t>
            </a:r>
          </a:p>
          <a:p>
            <a:r>
              <a:rPr lang="en-US" sz="1600" dirty="0"/>
              <a:t>Website “</a:t>
            </a:r>
            <a:r>
              <a:rPr lang="en-US" sz="1600" dirty="0" err="1"/>
              <a:t>Botanical.corp</a:t>
            </a:r>
            <a:r>
              <a:rPr lang="en-US" sz="1600" dirty="0"/>
              <a:t>” is a planting website </a:t>
            </a:r>
            <a:r>
              <a:rPr lang="id-ID" sz="1600" dirty="0"/>
              <a:t>that provides a variety of information about </a:t>
            </a:r>
            <a:r>
              <a:rPr lang="en-US" sz="1600" dirty="0"/>
              <a:t>Hydroponics, How To Plant, and Variety of Plants that can be planted with hydroponics system. And in our website have five main menu there are </a:t>
            </a:r>
            <a:r>
              <a:rPr lang="en-US" sz="1600" dirty="0" err="1"/>
              <a:t>Beranda</a:t>
            </a:r>
            <a:r>
              <a:rPr lang="en-US" sz="1600" dirty="0"/>
              <a:t>, </a:t>
            </a:r>
            <a:r>
              <a:rPr lang="en-US" sz="1600" dirty="0" err="1"/>
              <a:t>Galeri</a:t>
            </a:r>
            <a:r>
              <a:rPr lang="en-US" sz="1600" dirty="0"/>
              <a:t>, Cara </a:t>
            </a:r>
            <a:r>
              <a:rPr lang="en-US" sz="1600" dirty="0" err="1"/>
              <a:t>Penanaman</a:t>
            </a:r>
            <a:r>
              <a:rPr lang="en-US" sz="1600" dirty="0"/>
              <a:t>, </a:t>
            </a:r>
            <a:r>
              <a:rPr lang="en-US" sz="1600" dirty="0" err="1"/>
              <a:t>Produk</a:t>
            </a:r>
            <a:r>
              <a:rPr lang="en-US" sz="1600" dirty="0"/>
              <a:t>, and About us menus. And the advantages of our website is, the user can learn about hydroponics planting, variety of plants that can be planted with hydroponics system, and can order seeds in the same website</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1981200"/>
            <a:ext cx="4977560" cy="4211782"/>
          </a:xfrm>
          <a:prstGeom prst="rect">
            <a:avLst/>
          </a:prstGeom>
        </p:spPr>
      </p:pic>
    </p:spTree>
    <p:extLst>
      <p:ext uri="{BB962C8B-B14F-4D97-AF65-F5344CB8AC3E}">
        <p14:creationId xmlns:p14="http://schemas.microsoft.com/office/powerpoint/2010/main" val="302195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Summary</a:t>
            </a:r>
            <a:endParaRPr lang="en-US" dirty="0"/>
          </a:p>
        </p:txBody>
      </p:sp>
      <p:pic>
        <p:nvPicPr>
          <p:cNvPr id="4" name="Content Placeholder 3"/>
          <p:cNvPicPr>
            <a:picLocks noGrp="1" noChangeAspect="1"/>
          </p:cNvPicPr>
          <p:nvPr>
            <p:ph idx="1"/>
          </p:nvPr>
        </p:nvPicPr>
        <p:blipFill>
          <a:blip r:embed="rId2"/>
          <a:stretch>
            <a:fillRect/>
          </a:stretch>
        </p:blipFill>
        <p:spPr>
          <a:xfrm>
            <a:off x="5375565" y="1731818"/>
            <a:ext cx="6816436" cy="48075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714" y="392111"/>
            <a:ext cx="3609975" cy="1152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254" y="258182"/>
            <a:ext cx="2130571" cy="14203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171700"/>
            <a:ext cx="3144981" cy="3144981"/>
          </a:xfrm>
          <a:prstGeom prst="rect">
            <a:avLst/>
          </a:prstGeom>
        </p:spPr>
      </p:pic>
    </p:spTree>
    <p:extLst>
      <p:ext uri="{BB962C8B-B14F-4D97-AF65-F5344CB8AC3E}">
        <p14:creationId xmlns:p14="http://schemas.microsoft.com/office/powerpoint/2010/main" val="9579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List</a:t>
            </a:r>
            <a:endParaRPr lang="en-US" dirty="0"/>
          </a:p>
        </p:txBody>
      </p:sp>
      <p:sp>
        <p:nvSpPr>
          <p:cNvPr id="3" name="Content Placeholder 2"/>
          <p:cNvSpPr>
            <a:spLocks noGrp="1"/>
          </p:cNvSpPr>
          <p:nvPr>
            <p:ph idx="1"/>
          </p:nvPr>
        </p:nvSpPr>
        <p:spPr>
          <a:xfrm>
            <a:off x="1122218" y="1428750"/>
            <a:ext cx="5209308" cy="3581400"/>
          </a:xfrm>
        </p:spPr>
        <p:txBody>
          <a:bodyPr>
            <a:noAutofit/>
          </a:bodyPr>
          <a:lstStyle/>
          <a:p>
            <a:pPr marL="0" indent="0">
              <a:buNone/>
            </a:pPr>
            <a:r>
              <a:rPr lang="en-US" sz="1400" dirty="0" smtClean="0"/>
              <a:t>	Website </a:t>
            </a:r>
            <a:r>
              <a:rPr lang="en-US" sz="1400" dirty="0"/>
              <a:t>“</a:t>
            </a:r>
            <a:r>
              <a:rPr lang="en-US" sz="1400" dirty="0" err="1"/>
              <a:t>Botanical.corp</a:t>
            </a:r>
            <a:r>
              <a:rPr lang="en-US" sz="1400" dirty="0"/>
              <a:t>” is a planting website </a:t>
            </a:r>
            <a:r>
              <a:rPr lang="id-ID" sz="1400" dirty="0"/>
              <a:t>that provides a variety of information about </a:t>
            </a:r>
            <a:r>
              <a:rPr lang="en-US" sz="1400" dirty="0"/>
              <a:t>Hydroponics, How To Plant, and Variety of Plants that can be planted with hydroponics system. And in our website have five main menu there are:</a:t>
            </a:r>
          </a:p>
          <a:p>
            <a:pPr lvl="0"/>
            <a:r>
              <a:rPr lang="en-US" sz="1400" dirty="0"/>
              <a:t>Home as a main of our website, in the home menu we explain basic information about hydroponics system, advantages planting with hydroponics system, and why customer should buy seeds in our website and how to start planting.</a:t>
            </a:r>
          </a:p>
          <a:p>
            <a:pPr lvl="0"/>
            <a:r>
              <a:rPr lang="en-US" sz="1400" dirty="0"/>
              <a:t>About us menu is menu that contain our corporate information.</a:t>
            </a:r>
          </a:p>
          <a:p>
            <a:pPr lvl="0"/>
            <a:r>
              <a:rPr lang="en-US" sz="1400" dirty="0"/>
              <a:t>Shop , in shop menu we have 2 submenus:</a:t>
            </a:r>
          </a:p>
          <a:p>
            <a:pPr lvl="0"/>
            <a:r>
              <a:rPr lang="en-US" sz="1400" dirty="0"/>
              <a:t>Shop, the menu that contain variety of plants that can planted with hydroponics systems and price.</a:t>
            </a:r>
          </a:p>
          <a:p>
            <a:pPr lvl="0"/>
            <a:r>
              <a:rPr lang="en-US" sz="1400" dirty="0"/>
              <a:t>Checkout, menu for ordering seeds</a:t>
            </a:r>
          </a:p>
          <a:p>
            <a:pPr lvl="0"/>
            <a:r>
              <a:rPr lang="en-US" sz="1400" dirty="0" err="1"/>
              <a:t>Galeri</a:t>
            </a:r>
            <a:r>
              <a:rPr lang="en-US" sz="1400" dirty="0"/>
              <a:t> menu is a collection photos of our corporate plantation.</a:t>
            </a:r>
          </a:p>
          <a:p>
            <a:pPr lvl="0"/>
            <a:r>
              <a:rPr lang="en-US" sz="1400" dirty="0"/>
              <a:t>Contact us , is the menu for customer to give us critics and suggestion.</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162" y="1556326"/>
            <a:ext cx="5001492" cy="3959515"/>
          </a:xfrm>
          <a:prstGeom prst="rect">
            <a:avLst/>
          </a:prstGeom>
        </p:spPr>
      </p:pic>
    </p:spTree>
    <p:extLst>
      <p:ext uri="{BB962C8B-B14F-4D97-AF65-F5344CB8AC3E}">
        <p14:creationId xmlns:p14="http://schemas.microsoft.com/office/powerpoint/2010/main" val="26168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PAGES</a:t>
            </a:r>
            <a:endParaRPr lang="en-US" dirty="0"/>
          </a:p>
        </p:txBody>
      </p:sp>
      <p:sp>
        <p:nvSpPr>
          <p:cNvPr id="4" name="Subtitle 3"/>
          <p:cNvSpPr>
            <a:spLocks noGrp="1"/>
          </p:cNvSpPr>
          <p:nvPr>
            <p:ph type="subTitle" idx="1"/>
          </p:nvPr>
        </p:nvSpPr>
        <p:spPr>
          <a:xfrm>
            <a:off x="1468582" y="3956279"/>
            <a:ext cx="9393382" cy="1086237"/>
          </a:xfrm>
        </p:spPr>
        <p:txBody>
          <a:bodyPr/>
          <a:lstStyle/>
          <a:p>
            <a:r>
              <a:rPr lang="en-US" dirty="0" smtClean="0">
                <a:hlinkClick r:id="rId2" action="ppaction://hlinkfile"/>
              </a:rPr>
              <a:t>C:\Users\LENOVO\Documents\NetBeansProjects\project fix2x\Botanical\web\index.html</a:t>
            </a:r>
            <a:endParaRPr lang="en-US" dirty="0"/>
          </a:p>
        </p:txBody>
      </p:sp>
    </p:spTree>
    <p:extLst>
      <p:ext uri="{BB962C8B-B14F-4D97-AF65-F5344CB8AC3E}">
        <p14:creationId xmlns:p14="http://schemas.microsoft.com/office/powerpoint/2010/main" val="280916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16114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34</TotalTime>
  <Words>303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PowerPoint Presentation</vt:lpstr>
      <vt:lpstr>Introduction</vt:lpstr>
      <vt:lpstr>Introduction</vt:lpstr>
      <vt:lpstr>System Summary</vt:lpstr>
      <vt:lpstr>Activities List</vt:lpstr>
      <vt:lpstr>HTML PAGES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2020-07-06T04:02:27Z</dcterms:created>
  <dcterms:modified xsi:type="dcterms:W3CDTF">2020-07-23T19:34:33Z</dcterms:modified>
</cp:coreProperties>
</file>