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1901-2F26-B742-A2FF-21A74CFBC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C298-2796-DC48-83E7-2DD266D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2CB0-6FF5-A341-B381-BD00781C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2763-98D3-544C-AEE6-1F87F6E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D07B-9836-FA4C-9B49-A63E8BE5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60EF-2BC3-0A44-B282-9EF13DC0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D2E1-0A8E-B24C-B6E6-82CE0EBF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0BCB-48DB-2942-8C51-ADE5B5B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31E8-101B-F14E-9999-20BC74BE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9C83-2562-CF40-A556-449A262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90738-09F4-8C49-8AA2-09BBF03C9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08F92-F0B2-F444-B193-B29E9BB4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D322-D2CF-CD4F-804A-2015F877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BC06-61CE-8047-BCB9-36DE785E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E510-7C50-684E-9201-7F7EF2AE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5902-1004-7346-896E-5C3E7E8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7E41-D44B-8542-99A7-987B11FC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354A-DF95-3F44-9E2D-0C1BE0A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6098-2B32-E546-977B-81A1D01B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5684-7F08-1448-92A3-4A81DE75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2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BA05-F82B-014D-BC52-86B63B20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B329-D7F6-044A-90AC-747B8DD4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F90-BFA7-4B45-9014-C3F91606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8359-4017-1742-9A51-EB7BB40B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655A-82A2-6248-91B8-B6F4C08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D4FF-A3A9-8542-B1E6-41D39869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D3F5-82ED-0349-88A6-882D9667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D76B-72A7-3A41-A827-561A89BA5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A09F-777C-C04A-A444-B8ACF1FB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7793D-D342-844F-9F11-89EF8424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FEA2-CB0F-F441-AFFE-DFCD948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0DCE-2C2E-BD43-9CED-DB1FD738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3E35-CBEF-D94E-A360-2C94C3FA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46572-6DD7-F741-940D-1DA1877A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7D1C-61F0-0941-B139-26836A18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D466-E8B9-7146-B43F-2B572A00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3E5D7-BF1A-E54A-9024-840083B7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E31D9-2E38-8F48-B488-B639A1E9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E2ACA-0B89-F944-9D43-B273A7D1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A898-FC0A-B84B-83B7-B7DE36A8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C102B-5E0E-EF4D-A5D0-6B9DDED0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7C72-3E36-154A-B965-98C7BA08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A9DB-0775-DF48-9311-FF79F0F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242A6-8F56-C44D-8C07-74AEA033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164CD-5C19-DE41-82B8-C485D3C6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A6BD-71D2-CC45-9C85-BF90D187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596-CD70-A94C-8AC4-99F04D7C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9FE0-C560-314B-B33F-BB00B548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64D5-54BF-824A-A79C-E717DFCFF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14D2-9322-6E46-819B-28033773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2BB7-B0FB-4540-8894-A287600C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8DCE-565B-6B48-A612-59512CC2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DB61-1508-CD4F-A3E1-C9939F42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1682A-4BF4-FF4F-BADE-0DFBFA05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B7C8-7EE0-F44B-8E06-6E187AD29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0F7C-D85E-144D-9EEE-7083B8D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F423-2EE7-9C4C-BA47-FADC4FD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CC708-FF1E-F643-9BE0-DCEEB69B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28095-C73A-0D44-9506-5837857F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D14A-2DA7-1F45-8F79-0B140781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BDF0-0D8A-4D49-A5A2-043AB46C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4C61-5CF5-8843-96FD-DBC6BD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605E-233D-B346-8EE4-33478F4A2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AB5-EDE9-6443-B77F-E3588793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am don and I know it.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46953-049A-E647-A9C1-B13DF6BEF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 am don and I know it.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RAI SAUGAT</dc:creator>
  <cp:lastModifiedBy>RAI SAUGAT</cp:lastModifiedBy>
  <cp:revision>2</cp:revision>
  <dcterms:created xsi:type="dcterms:W3CDTF">2024-02-27T07:38:09Z</dcterms:created>
  <dcterms:modified xsi:type="dcterms:W3CDTF">2024-03-08T04:45:36Z</dcterms:modified>
</cp:coreProperties>
</file>