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C1901-2F26-B742-A2FF-21A74CFBC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0C298-2796-DC48-83E7-2DD266DD0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E2CB0-6FF5-A341-B381-BD00781C2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09DA-C986-9445-A3A9-D8858B91FB03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C2763-98D3-544C-AEE6-1F87F6EB4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AD07B-9836-FA4C-9B49-A63E8BE5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C31-E017-2D45-8DF3-6D3267E1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63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060EF-2BC3-0A44-B282-9EF13DC02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58D2E1-0A8E-B24C-B6E6-82CE0EBFC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60BCB-48DB-2942-8C51-ADE5B5B1A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09DA-C986-9445-A3A9-D8858B91FB03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031E8-101B-F14E-9999-20BC74BE3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D9C83-2562-CF40-A556-449A2622F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C31-E017-2D45-8DF3-6D3267E1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58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D90738-09F4-8C49-8AA2-09BBF03C9C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D08F92-F0B2-F444-B193-B29E9BB40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7D322-D2CF-CD4F-804A-2015F8775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09DA-C986-9445-A3A9-D8858B91FB03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3BC06-61CE-8047-BCB9-36DE785E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CE510-7C50-684E-9201-7F7EF2AEB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C31-E017-2D45-8DF3-6D3267E1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93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05902-1004-7346-896E-5C3E7E83E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B7E41-D44B-8542-99A7-987B11FC3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C354A-DF95-3F44-9E2D-0C1BE0ADF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09DA-C986-9445-A3A9-D8858B91FB03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C6098-2B32-E546-977B-81A1D01B7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B5684-7F08-1448-92A3-4A81DE756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C31-E017-2D45-8DF3-6D3267E1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24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ABA05-F82B-014D-BC52-86B63B206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EB329-D7F6-044A-90AC-747B8DD47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74F90-BFA7-4B45-9014-C3F916064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09DA-C986-9445-A3A9-D8858B91FB03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68359-4017-1742-9A51-EB7BB40BF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C655A-82A2-6248-91B8-B6F4C0884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C31-E017-2D45-8DF3-6D3267E1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69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DD4FF-A3A9-8542-B1E6-41D398692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2D3F5-82ED-0349-88A6-882D9667EA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33D76B-72A7-3A41-A827-561A89BA5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9A09F-777C-C04A-A444-B8ACF1FBF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09DA-C986-9445-A3A9-D8858B91FB03}" type="datetimeFigureOut">
              <a:rPr lang="en-US" smtClean="0"/>
              <a:t>3/8/24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7793D-D342-844F-9F11-89EF8424F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BFEA2-CB0F-F441-AFFE-DFCD94887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C31-E017-2D45-8DF3-6D3267E1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57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70DCE-2C2E-BD43-9CED-DB1FD738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83E35-CBEF-D94E-A360-2C94C3FA2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246572-6DD7-F741-940D-1DA1877AC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687D1C-61F0-0941-B139-26836A181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23D466-E8B9-7146-B43F-2B572A00C1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B3E5D7-BF1A-E54A-9024-840083B71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09DA-C986-9445-A3A9-D8858B91FB03}" type="datetimeFigureOut">
              <a:rPr lang="en-US" smtClean="0"/>
              <a:t>3/8/24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9E31D9-2E38-8F48-B488-B639A1E94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5E2ACA-0B89-F944-9D43-B273A7D15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C31-E017-2D45-8DF3-6D3267E1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60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2A898-FC0A-B84B-83B7-B7DE36A89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EC102B-5E0E-EF4D-A5D0-6B9DDED06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09DA-C986-9445-A3A9-D8858B91FB03}" type="datetimeFigureOut">
              <a:rPr lang="en-US" smtClean="0"/>
              <a:t>3/8/24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8E7C72-3E36-154A-B965-98C7BA088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67A9DB-0775-DF48-9311-FF79F0FD6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C31-E017-2D45-8DF3-6D3267E1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83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5242A6-8F56-C44D-8C07-74AEA0337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09DA-C986-9445-A3A9-D8858B91FB03}" type="datetimeFigureOut">
              <a:rPr lang="en-US" smtClean="0"/>
              <a:t>3/8/24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3164CD-5C19-DE41-82B8-C485D3C64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DA6BD-71D2-CC45-9C85-BF90D1877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C31-E017-2D45-8DF3-6D3267E1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04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35596-CD70-A94C-8AC4-99F04D7CD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59FE0-C560-314B-B33F-BB00B548B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864D5-54BF-824A-A79C-E717DFCFF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E514D2-9322-6E46-819B-280337733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09DA-C986-9445-A3A9-D8858B91FB03}" type="datetimeFigureOut">
              <a:rPr lang="en-US" smtClean="0"/>
              <a:t>3/8/24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52BB7-B0FB-4540-8894-A287600C3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48DCE-565B-6B48-A612-59512CC27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C31-E017-2D45-8DF3-6D3267E1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6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7DB61-1508-CD4F-A3E1-C9939F42D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31682A-4BF4-FF4F-BADE-0DFBFA05A0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1B7C8-7EE0-F44B-8E06-6E187AD29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20F7C-D85E-144D-9EEE-7083B8DA4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09DA-C986-9445-A3A9-D8858B91FB03}" type="datetimeFigureOut">
              <a:rPr lang="en-US" smtClean="0"/>
              <a:t>3/8/24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8F423-2EE7-9C4C-BA47-FADC4FDE4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CC708-FF1E-F643-9BE0-DCEEB69B1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C31-E017-2D45-8DF3-6D3267E1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14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B28095-C73A-0D44-9506-5837857F6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DD14A-2DA7-1F45-8F79-0B1407814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FBDF0-0D8A-4D49-A5A2-043AB46CCB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009DA-C986-9445-A3A9-D8858B91FB03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D4C61-5CF5-8843-96FD-DBC6BD884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A605E-233D-B346-8EE4-33478F4A27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E9C31-E017-2D45-8DF3-6D3267E1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08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2BAB5-EDE9-6443-B77F-E358879314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 Hello World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B46953-049A-E647-A9C1-B13DF6BEF4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18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2BAB5-EDE9-6443-B77F-E358879314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No DON </a:t>
            </a:r>
            <a:r>
              <a:rPr lang="en-US" dirty="0"/>
              <a:t>DON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B46953-049A-E647-A9C1-B13DF6BEF4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0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No Hello World</vt:lpstr>
      <vt:lpstr>No DON DON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</dc:title>
  <dc:creator>RAI SAUGAT</dc:creator>
  <cp:lastModifiedBy>RAI SAUGAT</cp:lastModifiedBy>
  <cp:revision>8</cp:revision>
  <dcterms:created xsi:type="dcterms:W3CDTF">2024-02-27T07:38:09Z</dcterms:created>
  <dcterms:modified xsi:type="dcterms:W3CDTF">2024-03-08T06:21:34Z</dcterms:modified>
</cp:coreProperties>
</file>