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8F6-64D5-B74A-BA1A-8E72E4C7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4AE6-93F8-C34B-A44C-E0DD87E9C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FB72-C5C1-5D4C-8AEE-2DB5A95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1194-53B9-FC4E-A53F-1392964D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4EF7-BBE2-B645-8C22-1D026CD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6BC88-5104-304D-A0F2-89DA200C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805" y="803275"/>
            <a:ext cx="4438327" cy="5248275"/>
          </a:xfrm>
        </p:spPr>
      </p:pic>
    </p:spTree>
    <p:extLst>
      <p:ext uri="{BB962C8B-B14F-4D97-AF65-F5344CB8AC3E}">
        <p14:creationId xmlns:p14="http://schemas.microsoft.com/office/powerpoint/2010/main" val="22140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BC3-81A0-8A4F-AA84-BDB33EF6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654D-A555-4344-AB7B-E6FA7740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B683-2920-FD49-989E-08B5DA15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C250C-BE06-734C-9B9D-4B48B6794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469" y="2474912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val="392769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AE12-0319-384D-B812-3BB38603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松山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C641-98CD-2242-8274-FD3CDB6D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132D-4B63-294B-AFB0-188548AF5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松山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97246-286B-BE45-BC6E-D08A72746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65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2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松山</vt:lpstr>
      <vt:lpstr>松山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 SAUGAT</dc:creator>
  <cp:lastModifiedBy>RAI SAUGAT</cp:lastModifiedBy>
  <cp:revision>1</cp:revision>
  <dcterms:created xsi:type="dcterms:W3CDTF">2024-03-08T08:16:54Z</dcterms:created>
  <dcterms:modified xsi:type="dcterms:W3CDTF">2024-03-08T08:18:32Z</dcterms:modified>
</cp:coreProperties>
</file>