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207B-A4BC-5740-878D-30FE53F9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CF95C-D30C-2249-A40E-113068F67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E941-E797-CA4D-8873-FF73CB66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7C1-480E-124E-9AD0-06A6CA341E04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CA959-E5EC-464C-BA10-4AB21278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2459-B2EF-F247-8777-720E8375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0F87-05B4-0A41-80C3-E47396B8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4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7F62-E91D-8A41-BF3D-86E394EF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759B4-636A-214F-AC6C-B12CC99A6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CE009-95E4-0449-B9FA-B88774D8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7C1-480E-124E-9AD0-06A6CA341E04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810A1-6105-D042-A5E1-7EFD1D02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5153-814B-E444-A81F-9C9A50F5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0F87-05B4-0A41-80C3-E47396B8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55C89-E13E-104F-B81C-6103A5FDF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B6E12-98FF-4040-AB2C-FE60E14D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4FF9E-592F-664E-B31E-1B3D7F8B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7C1-480E-124E-9AD0-06A6CA341E04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FB4AF-06BB-D044-BC83-D94E783E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7E1FE-3862-DF44-86C1-4B66C7C3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0F87-05B4-0A41-80C3-E47396B8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5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0EED-C9EA-8E40-B69E-FDCC64EE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E5B0-2933-8548-B4C3-8FB73A413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1F61-F10F-514F-B648-CC156CB9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7C1-480E-124E-9AD0-06A6CA341E04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075C-F641-1343-BEEB-21B5FE96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9A8CA-F95B-974D-804D-1D2D7057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0F87-05B4-0A41-80C3-E47396B8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1B6B-FA1D-7945-B142-438D172C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93D7C-4F69-4140-9690-7D8B6ABEF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B8C2-EE1E-BE4E-8AE4-E70657EA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7C1-480E-124E-9AD0-06A6CA341E04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F1DC-1B34-F544-95EC-55D507C6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D435-56D3-8E4D-BDE2-7B2990C7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0F87-05B4-0A41-80C3-E47396B8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56B7-03B1-C04E-9E1C-5B0DE06F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F7FC-C3DE-0B46-9BD5-BDF1F09AC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48FAA-78D0-E442-814E-0A2AE119A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29578-0F3A-234A-AA23-D30AA276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7C1-480E-124E-9AD0-06A6CA341E04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FEE54-DD28-A54D-8CFC-C86F82B6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AEDF0-1E6C-5543-AA7E-A8074C68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0F87-05B4-0A41-80C3-E47396B8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9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D0C5-9FE6-5244-8315-F64ACC19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4CEC7-1D1B-5D48-8A55-46A3C1E2C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21693-577F-2F46-BCCB-F411AD8D5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2A326-77A1-B64C-B179-4D1B5A495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2304D-DEC9-5547-BC18-F06144AD3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627B8-3733-064B-B451-8AD37FBC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7C1-480E-124E-9AD0-06A6CA341E04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36BE2-5D99-B245-9D83-493F7018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C5AF5-F443-2646-B8B7-B2457FB2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0F87-05B4-0A41-80C3-E47396B8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45E4-0B9B-BE4C-8C65-4FDB7D32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6CA25-A05F-0E40-97D6-F4C73607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7C1-480E-124E-9AD0-06A6CA341E04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93831-6DC7-5144-B4A5-94FB569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A8B7F-7F5C-3B46-8124-DF8FF0D8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0F87-05B4-0A41-80C3-E47396B8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6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521A9-693C-1F42-9617-8A69AFCA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7C1-480E-124E-9AD0-06A6CA341E04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92FCE-F5C2-8149-BE6E-745A3F16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36966-84A6-C143-8FFD-85FEFC84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0F87-05B4-0A41-80C3-E47396B8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67F4-2AD8-6E44-A16B-D32E58F5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2F748-B64B-AD4B-8198-22B6E2C37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82962-3A51-7F4B-A8BE-574FBDEEE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8337E-0FC8-0E46-940D-396E627B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7C1-480E-124E-9AD0-06A6CA341E04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0DBAA-82D9-0646-8CD4-293AB06E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A66CA-36A9-A740-BD1B-FEB327DD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0F87-05B4-0A41-80C3-E47396B8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9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8D49-F5A8-9A4B-9280-D510162C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6FAAF-98D0-4B44-A9D0-3472855E0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8C6A0-EAD5-DA44-BC27-C361D7522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AFF6D-46CC-344E-90D7-769C85A5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7C1-480E-124E-9AD0-06A6CA341E04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4D6F6-ACDB-C54B-8557-DEB66061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6E8E-C561-3A4B-B68A-A07E16ED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0F87-05B4-0A41-80C3-E47396B8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7D645-4B27-2E41-AB0D-8C1B34B2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21E39-2597-8341-AB8C-8DE787FCF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F46B-6E65-0046-B2F6-055B7457B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B7C1-480E-124E-9AD0-06A6CA341E04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CCA6-29CC-5D46-8C0D-F12B17E7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B7961-D1B6-2149-AED5-C302A7716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50F87-05B4-0A41-80C3-E47396B8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3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D423-79DC-614E-987C-7A9369A00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テストー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8EF58-083A-6E47-8D9D-D486A7344A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7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89D-452B-D24B-8871-99D8EB43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基本的に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9DEF7-F175-DC44-8830-5742C4176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82979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591E-1C3C-4A42-8D49-F01AFE2C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松山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3CE2B-89FA-594B-88C4-C357541D9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游ゴシック Light</vt:lpstr>
      <vt:lpstr>Arial</vt:lpstr>
      <vt:lpstr>Calibri</vt:lpstr>
      <vt:lpstr>Calibri Light</vt:lpstr>
      <vt:lpstr>Office Theme</vt:lpstr>
      <vt:lpstr>テストー</vt:lpstr>
      <vt:lpstr>基本的に</vt:lpstr>
      <vt:lpstr>松山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テストー</dc:title>
  <dc:creator>RAI SAUGAT</dc:creator>
  <cp:lastModifiedBy>RAI SAUGAT</cp:lastModifiedBy>
  <cp:revision>1</cp:revision>
  <dcterms:created xsi:type="dcterms:W3CDTF">2024-03-08T08:18:50Z</dcterms:created>
  <dcterms:modified xsi:type="dcterms:W3CDTF">2024-03-08T08:20:06Z</dcterms:modified>
</cp:coreProperties>
</file>