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auhaus 93" panose="04030905020B02020C02" pitchFamily="8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doni MT Black" panose="02070A030806060202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Bodoni MT Black" panose="02070A030806060202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660000" cy="4525963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7" baseType="lpstr">
      <vt:lpstr>Algerian</vt:lpstr>
      <vt:lpstr>Arial</vt:lpstr>
      <vt:lpstr>Bauhaus 93</vt:lpstr>
      <vt:lpstr>Bodoni MT Black</vt:lpstr>
      <vt:lpstr>Calibri</vt:lpstr>
      <vt:lpstr>Comic Sans MS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Raimund Hensen</cp:lastModifiedBy>
  <cp:revision>5</cp:revision>
  <dcterms:created xsi:type="dcterms:W3CDTF">2013-01-27T09:14:16Z</dcterms:created>
  <dcterms:modified xsi:type="dcterms:W3CDTF">2024-02-26T13:23:22Z</dcterms:modified>
  <cp:category/>
</cp:coreProperties>
</file>