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9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rgbClr val="FFC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5400">
                <a:latin typeface="Castellar" panose="020A0402060406010301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img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5"/>
                </a:solidFill>
                <a:latin typeface="Amasis MT Pro Medium" panose="020F0502020204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660000" cy="452596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1pPr>
            <a:lvl2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2pPr>
            <a:lvl3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3pPr>
            <a:lvl4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4pPr>
            <a:lvl5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1" name="Grafik 10" descr="Krankenwagen mit einfarbiger Füllung">
            <a:extLst>
              <a:ext uri="{FF2B5EF4-FFF2-40B4-BE49-F238E27FC236}">
                <a16:creationId xmlns:a16="http://schemas.microsoft.com/office/drawing/2014/main" id="{75A1B3B0-7A6F-06F6-C93B-A3CAFDF129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3200" y="5326858"/>
            <a:ext cx="914400" cy="914400"/>
          </a:xfrm>
          <a:prstGeom prst="rect">
            <a:avLst/>
          </a:prstGeom>
        </p:spPr>
      </p:pic>
      <p:pic>
        <p:nvPicPr>
          <p:cNvPr id="13" name="Grafik 12" descr="Balkendiagramm mit Abwärtstrend mit einfarbiger Füllung">
            <a:extLst>
              <a:ext uri="{FF2B5EF4-FFF2-40B4-BE49-F238E27FC236}">
                <a16:creationId xmlns:a16="http://schemas.microsoft.com/office/drawing/2014/main" id="{36AD71FC-4AA1-1E26-63A9-3B2066312C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9720" y="5326858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B5B65F9-FCE6-E8CB-B634-2BCFE26A5FEB}"/>
              </a:ext>
            </a:extLst>
          </p:cNvPr>
          <p:cNvCxnSpPr>
            <a:stCxn id="11" idx="3"/>
            <a:endCxn id="13" idx="1"/>
          </p:cNvCxnSpPr>
          <p:nvPr userDrawn="1"/>
        </p:nvCxnSpPr>
        <p:spPr>
          <a:xfrm>
            <a:off x="8737600" y="5784058"/>
            <a:ext cx="172212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s_img"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59332">
            <a:off x="609600" y="1463041"/>
            <a:ext cx="6660000" cy="4525963"/>
          </a:xfrm>
          <a:solidFill>
            <a:srgbClr val="9E8D46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b="1" cap="none" spc="0">
                <a:ln/>
                <a:solidFill>
                  <a:schemeClr val="accent4"/>
                </a:solidFill>
                <a:effectLst>
                  <a:outerShdw blurRad="127000" dist="431800" dir="19860000" sx="110000" sy="110000" kx="-800400" algn="bl" rotWithShape="0">
                    <a:prstClr val="black">
                      <a:alpha val="5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Gewitterblitz 6">
            <a:extLst>
              <a:ext uri="{FF2B5EF4-FFF2-40B4-BE49-F238E27FC236}">
                <a16:creationId xmlns:a16="http://schemas.microsoft.com/office/drawing/2014/main" id="{D1EFF0EF-05AF-B7B1-9098-ED9745C0AF10}"/>
              </a:ext>
            </a:extLst>
          </p:cNvPr>
          <p:cNvSpPr/>
          <p:nvPr userDrawn="1"/>
        </p:nvSpPr>
        <p:spPr>
          <a:xfrm>
            <a:off x="10515600" y="-106680"/>
            <a:ext cx="1493520" cy="2179320"/>
          </a:xfrm>
          <a:prstGeom prst="lightningBol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1" presetClass="path" presetSubtype="0" accel="50000" decel="5000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 0 C -0.008 0.008 -0.017 0.016 -0.021 0.026 C -0.025 0.037 -0.027 0.05 -0.029 0.063 C -0.031 0.076 -0.029 0.087 -0.027 0.099 C -0.025 0.11 -0.022 0.122 -0.015 0.132 C -0.009 0.142 0.001 0.15 0.012 0.156 C 0.022 0.162 0.034 0.166 0.046 0.168 C 0.058 0.17 0.07 0.17 0.081 0.168 C 0.093 0.166 0.104 0.161 0.113 0.153 C 0.122 0.146 0.13 0.137 0.134 0.126 C 0.139 0.116 0.141 0.102 0.141 0.091 C 0.142 0.08 0.141 0.067 0.136 0.056 C 0.131 0.046 0.122 0.038 0.11 0.034 C 0.098 0.031 0.086 0.035 0.078 0.042 C 0.071 0.049 0.066 0.06 0.065 0.073 C 0.065 0.086 0.066 0.098 0.071 0.108 C 0.076 0.118 0.075 0.12 0.095 0.133 C 0.113 0.147 0.131 0.143 0.142 0.144 C 0.153 0.144 0.162 0.14 0.173 0.136 C 0.185 0.131 0.195 0.122 0.202 0.114 C 0.209 0.106 0.212 0.096 0.216 0.08 C 0.219 0.064 0.219 0.056 0.219 0.044 C 0.219 0.032 0.219 0.02 0.219 0.008 E" pathEditMode="fixed" ptsTypes="">
                                      <p:cBhvr>
                                        <p:cTn id="6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_img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2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6600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12" name="img_group">
            <a:extLst>
              <a:ext uri="{FF2B5EF4-FFF2-40B4-BE49-F238E27FC236}">
                <a16:creationId xmlns:a16="http://schemas.microsoft.com/office/drawing/2014/main" id="{6C78A91D-E193-1EA8-856F-6784E13404E5}"/>
              </a:ext>
            </a:extLst>
          </p:cNvPr>
          <p:cNvGrpSpPr/>
          <p:nvPr userDrawn="1"/>
        </p:nvGrpSpPr>
        <p:grpSpPr>
          <a:xfrm>
            <a:off x="7546182" y="1605962"/>
            <a:ext cx="4036218" cy="4520202"/>
            <a:chOff x="7546182" y="1605962"/>
            <a:chExt cx="4036218" cy="452020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E83E95D-49BA-748B-F9EE-B99995AAF2C3}"/>
                </a:ext>
              </a:extLst>
            </p:cNvPr>
            <p:cNvSpPr/>
            <p:nvPr userDrawn="1"/>
          </p:nvSpPr>
          <p:spPr>
            <a:xfrm>
              <a:off x="9013033" y="3359151"/>
              <a:ext cx="2569367" cy="27670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B800F03-58C5-CC1B-382E-F7EC24F70239}"/>
                </a:ext>
              </a:extLst>
            </p:cNvPr>
            <p:cNvSpPr/>
            <p:nvPr userDrawn="1"/>
          </p:nvSpPr>
          <p:spPr>
            <a:xfrm>
              <a:off x="7546182" y="1605962"/>
              <a:ext cx="2569368" cy="28088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95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8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5"/>
                </a:solidFill>
                <a:latin typeface="Amasis MT Pro Medium" panose="020F0502020204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9850120" cy="452596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1pPr>
            <a:lvl2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2pPr>
            <a:lvl3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3pPr>
            <a:lvl4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4pPr>
            <a:lvl5pPr>
              <a:defRPr b="1">
                <a:solidFill>
                  <a:schemeClr val="accent2">
                    <a:lumMod val="75000"/>
                  </a:schemeClr>
                </a:solidFill>
                <a:latin typeface="adineue PRO Bold Web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1" name="Grafik 10" descr="Krankenwagen mit einfarbiger Füllung">
            <a:extLst>
              <a:ext uri="{FF2B5EF4-FFF2-40B4-BE49-F238E27FC236}">
                <a16:creationId xmlns:a16="http://schemas.microsoft.com/office/drawing/2014/main" id="{75A1B3B0-7A6F-06F6-C93B-A3CAFDF129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3200" y="5326858"/>
            <a:ext cx="914400" cy="914400"/>
          </a:xfrm>
          <a:prstGeom prst="rect">
            <a:avLst/>
          </a:prstGeom>
        </p:spPr>
      </p:pic>
      <p:pic>
        <p:nvPicPr>
          <p:cNvPr id="13" name="Grafik 12" descr="Balkendiagramm mit Abwärtstrend mit einfarbiger Füllung">
            <a:extLst>
              <a:ext uri="{FF2B5EF4-FFF2-40B4-BE49-F238E27FC236}">
                <a16:creationId xmlns:a16="http://schemas.microsoft.com/office/drawing/2014/main" id="{36AD71FC-4AA1-1E26-63A9-3B2066312C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9720" y="5326858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B5B65F9-FCE6-E8CB-B634-2BCFE26A5FEB}"/>
              </a:ext>
            </a:extLst>
          </p:cNvPr>
          <p:cNvCxnSpPr>
            <a:stCxn id="11" idx="3"/>
            <a:endCxn id="13" idx="1"/>
          </p:cNvCxnSpPr>
          <p:nvPr userDrawn="1"/>
        </p:nvCxnSpPr>
        <p:spPr>
          <a:xfrm>
            <a:off x="8737600" y="5784058"/>
            <a:ext cx="172212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s"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59332">
            <a:off x="608010" y="1531626"/>
            <a:ext cx="9620641" cy="4525963"/>
          </a:xfrm>
          <a:solidFill>
            <a:srgbClr val="9E8D46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b="1" cap="none" spc="0">
                <a:ln/>
                <a:solidFill>
                  <a:schemeClr val="accent4"/>
                </a:solidFill>
                <a:effectLst>
                  <a:outerShdw blurRad="127000" dist="431800" dir="19860000" sx="110000" sy="110000" kx="-800400" algn="bl" rotWithShape="0">
                    <a:prstClr val="black">
                      <a:alpha val="5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Gewitterblitz 6">
            <a:extLst>
              <a:ext uri="{FF2B5EF4-FFF2-40B4-BE49-F238E27FC236}">
                <a16:creationId xmlns:a16="http://schemas.microsoft.com/office/drawing/2014/main" id="{D1EFF0EF-05AF-B7B1-9098-ED9745C0AF10}"/>
              </a:ext>
            </a:extLst>
          </p:cNvPr>
          <p:cNvSpPr/>
          <p:nvPr userDrawn="1"/>
        </p:nvSpPr>
        <p:spPr>
          <a:xfrm>
            <a:off x="10515600" y="-106680"/>
            <a:ext cx="1493520" cy="2179320"/>
          </a:xfrm>
          <a:prstGeom prst="lightningBol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1" presetClass="path" presetSubtype="0" accel="50000" decel="5000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 0 C -0.008 0.008 -0.017 0.016 -0.021 0.026 C -0.025 0.037 -0.027 0.05 -0.029 0.063 C -0.031 0.076 -0.029 0.087 -0.027 0.099 C -0.025 0.11 -0.022 0.122 -0.015 0.132 C -0.009 0.142 0.001 0.15 0.012 0.156 C 0.022 0.162 0.034 0.166 0.046 0.168 C 0.058 0.17 0.07 0.17 0.081 0.168 C 0.093 0.166 0.104 0.161 0.113 0.153 C 0.122 0.146 0.13 0.137 0.134 0.126 C 0.139 0.116 0.141 0.102 0.141 0.091 C 0.142 0.08 0.141 0.067 0.136 0.056 C 0.131 0.046 0.122 0.038 0.11 0.034 C 0.098 0.031 0.086 0.035 0.078 0.042 C 0.071 0.049 0.066 0.06 0.065 0.073 C 0.065 0.086 0.066 0.098 0.071 0.108 C 0.076 0.118 0.075 0.12 0.095 0.133 C 0.113 0.147 0.131 0.143 0.142 0.144 C 0.153 0.144 0.162 0.14 0.173 0.136 C 0.185 0.131 0.195 0.122 0.202 0.114 C 0.209 0.106 0.212 0.096 0.216 0.08 C 0.219 0.064 0.219 0.056 0.219 0.044 C 0.219 0.032 0.219 0.02 0.219 0.008 E" pathEditMode="fixed" ptsTypes="">
                                      <p:cBhvr>
                                        <p:cTn id="6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2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932688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12" name="img_group">
            <a:extLst>
              <a:ext uri="{FF2B5EF4-FFF2-40B4-BE49-F238E27FC236}">
                <a16:creationId xmlns:a16="http://schemas.microsoft.com/office/drawing/2014/main" id="{6C78A91D-E193-1EA8-856F-6784E13404E5}"/>
              </a:ext>
            </a:extLst>
          </p:cNvPr>
          <p:cNvGrpSpPr/>
          <p:nvPr userDrawn="1"/>
        </p:nvGrpSpPr>
        <p:grpSpPr>
          <a:xfrm>
            <a:off x="7546182" y="1605962"/>
            <a:ext cx="4036218" cy="4520202"/>
            <a:chOff x="7546182" y="1605962"/>
            <a:chExt cx="4036218" cy="452020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E83E95D-49BA-748B-F9EE-B99995AAF2C3}"/>
                </a:ext>
              </a:extLst>
            </p:cNvPr>
            <p:cNvSpPr/>
            <p:nvPr userDrawn="1"/>
          </p:nvSpPr>
          <p:spPr>
            <a:xfrm>
              <a:off x="9013033" y="3359151"/>
              <a:ext cx="2569367" cy="27670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B800F03-58C5-CC1B-382E-F7EC24F70239}"/>
                </a:ext>
              </a:extLst>
            </p:cNvPr>
            <p:cNvSpPr/>
            <p:nvPr userDrawn="1"/>
          </p:nvSpPr>
          <p:spPr>
            <a:xfrm>
              <a:off x="7546182" y="1605962"/>
              <a:ext cx="2569368" cy="28088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4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8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_img_dum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6600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974B30-8CEF-289C-B253-44D8CD1C6F64}"/>
              </a:ext>
            </a:extLst>
          </p:cNvPr>
          <p:cNvSpPr/>
          <p:nvPr userDrawn="1"/>
        </p:nvSpPr>
        <p:spPr>
          <a:xfrm>
            <a:off x="7442400" y="1600200"/>
            <a:ext cx="4140000" cy="4525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6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1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6" baseType="lpstr">
      <vt:lpstr>adineue PRO Bold Web</vt:lpstr>
      <vt:lpstr>Amasis MT Pro Medium</vt:lpstr>
      <vt:lpstr>Arial</vt:lpstr>
      <vt:lpstr>Calibri</vt:lpstr>
      <vt:lpstr>Castellar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Haloifndiugbksd</dc:title>
  <dc:subject/>
  <dc:creator/>
  <cp:keywords/>
  <dc:description>generated using python-pptx</dc:description>
  <cp:lastModifiedBy>Raimund Hensen</cp:lastModifiedBy>
  <cp:revision>21</cp:revision>
  <dcterms:created xsi:type="dcterms:W3CDTF">2013-01-27T09:14:16Z</dcterms:created>
  <dcterms:modified xsi:type="dcterms:W3CDTF">2024-02-29T01:52:48Z</dcterms:modified>
  <cp:category/>
</cp:coreProperties>
</file>