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95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6600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6600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974B30-8CEF-289C-B253-44D8CD1C6F64}"/>
              </a:ext>
            </a:extLst>
          </p:cNvPr>
          <p:cNvSpPr/>
          <p:nvPr userDrawn="1"/>
        </p:nvSpPr>
        <p:spPr>
          <a:xfrm>
            <a:off x="7442400" y="1600200"/>
            <a:ext cx="4140000" cy="4525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6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Raimund Hensen</cp:lastModifiedBy>
  <cp:revision>4</cp:revision>
  <dcterms:created xsi:type="dcterms:W3CDTF">2013-01-27T09:14:16Z</dcterms:created>
  <dcterms:modified xsi:type="dcterms:W3CDTF">2024-02-25T21:21:57Z</dcterms:modified>
  <cp:category/>
</cp:coreProperties>
</file>