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FDD616-42F4-4A6D-8070-332DC0AB98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99ADB0-56A4-4EB0-B491-3F704D2ABA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2024-02-14 12:58:23 a.m.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E98DA4D7-ED23-43FC-BD86-7CF8F71DC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2024-02-14T05:58:24Z</dcterms:created>
  <dcterms:modified xsi:type="dcterms:W3CDTF">2024-02-14T05:58:24Z</dcterms:modified>
</cp:coreProperties>
</file>