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7"/>
  </p:notesMasterIdLst>
  <p:handoutMasterIdLst>
    <p:handoutMasterId r:id="rId8"/>
  </p:handoutMasterIdLst>
  <p:sldIdLst>
    <p:sldId id="261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57" d="100"/>
          <a:sy n="157" d="100"/>
        </p:scale>
        <p:origin x="18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10-12-2022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10-12-2022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C56C3-48DE-4447-8AB4-75E2469459BC}" type="datetime1">
              <a:rPr lang="nl-BE" smtClean="0"/>
              <a:t>10/12/2022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AEC5-BA60-4496-A9EB-152EB3D96547}" type="datetime1">
              <a:rPr lang="nl-BE" smtClean="0"/>
              <a:t>10/12/2022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9506-1157-45F9-86E4-CB2D23B3C59F}" type="datetime1">
              <a:rPr lang="nl-BE" smtClean="0"/>
              <a:t>10/12/2022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03F-9E89-4A85-A143-E132B4C1EEE5}" type="datetime1">
              <a:rPr lang="nl-BE" smtClean="0"/>
              <a:t>10/12/2022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014-D283-41D4-AF96-7306EA235D3C}" type="datetime1">
              <a:rPr lang="nl-BE" smtClean="0"/>
              <a:t>10/12/2022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B84B-D415-497E-9C8A-280CC0853470}" type="datetime1">
              <a:rPr lang="nl-BE" smtClean="0"/>
              <a:t>10/12/2022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1439-BEF9-4122-B3E0-2D4936AB0E92}" type="datetime1">
              <a:rPr lang="nl-BE" smtClean="0"/>
              <a:t>10/12/2022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72F7-64B4-4B15-8499-8F8FBDF4B8C9}" type="datetime1">
              <a:rPr lang="nl-BE" smtClean="0"/>
              <a:t>10/12/2022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E56C-AD2D-4155-9F97-07AF6865E8BF}" type="datetime1">
              <a:rPr lang="nl-BE" smtClean="0"/>
              <a:t>10/12/2022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5DC8-8B8B-4541-8408-7858B5239F0C}" type="datetime1">
              <a:rPr lang="nl-BE" smtClean="0"/>
              <a:t>10/12/2022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F7B5F1D-EF39-4010-93B3-6F11F529C333}" type="datetime1">
              <a:rPr lang="nl-BE" smtClean="0"/>
              <a:t>10/12/2022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Longitudinal Data Analysis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AB706A6-13BB-456A-A638-49ED303D1799}" type="datetime1">
              <a:rPr lang="nl-BE" smtClean="0"/>
              <a:t>10/12/2022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Longitudinal Data Analysis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Assignment 2 </a:t>
            </a:r>
            <a:br>
              <a:rPr lang="nl-NL" dirty="0"/>
            </a:br>
            <a:r>
              <a:rPr lang="nl-NL" dirty="0"/>
              <a:t>Longitudinal Data </a:t>
            </a:r>
            <a:br>
              <a:rPr lang="nl-NL" dirty="0"/>
            </a:br>
            <a:r>
              <a:rPr lang="nl-NL" dirty="0"/>
              <a:t>Analysis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Stefan Velev - </a:t>
            </a:r>
            <a:r>
              <a:rPr lang="en-US" i="1" dirty="0"/>
              <a:t>r0924289 </a:t>
            </a:r>
          </a:p>
          <a:p>
            <a:r>
              <a:rPr lang="nl-NL" dirty="0"/>
              <a:t>Adhithya Unni Narayanan - </a:t>
            </a:r>
            <a:r>
              <a:rPr lang="en-US" i="1" dirty="0"/>
              <a:t>r0776057</a:t>
            </a:r>
          </a:p>
          <a:p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B01AE9-CF37-4A08-95B0-D4D727C6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existing medical literature and in congruence with the median to choose suitable cut of points.</a:t>
            </a:r>
          </a:p>
          <a:p>
            <a:pPr lvl="1"/>
            <a:r>
              <a:rPr lang="en-US" dirty="0"/>
              <a:t>Hearing Loss : y &gt; 25dB </a:t>
            </a:r>
          </a:p>
          <a:p>
            <a:pPr lvl="2"/>
            <a:r>
              <a:rPr lang="en-US" dirty="0"/>
              <a:t>according to existing  medical literature Clark (1981)</a:t>
            </a:r>
          </a:p>
          <a:p>
            <a:pPr lvl="1"/>
            <a:r>
              <a:rPr lang="en-US" dirty="0"/>
              <a:t>Normal hearing : 6dB &lt; y ≤ 25dB</a:t>
            </a:r>
          </a:p>
          <a:p>
            <a:pPr lvl="2"/>
            <a:r>
              <a:rPr lang="en-US" dirty="0"/>
              <a:t>6dB is median value for all observations ≤ 25dB</a:t>
            </a:r>
          </a:p>
          <a:p>
            <a:pPr lvl="1"/>
            <a:r>
              <a:rPr lang="en-US" dirty="0"/>
              <a:t>Excellent hearing : y ≤ 6dB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9F5CF-6006-4FF2-BF75-11CBD84E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7AC58-10A8-4381-A375-FD97144A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2EB5BC-36AB-42F2-BC4B-7D417B63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Trichotomization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D8123-C0F7-4C30-9879-9E820281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24" y="4578807"/>
            <a:ext cx="7845552" cy="15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A30ACB-DA6D-42E9-B246-A0F0980A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54C37-E1C4-47E1-8460-AE4F50FF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4255D-F080-4CAF-89EF-7DF68338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50250A-6BE2-4CFD-A34A-44305ACB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Effects model</a:t>
            </a:r>
          </a:p>
        </p:txBody>
      </p:sp>
    </p:spTree>
    <p:extLst>
      <p:ext uri="{BB962C8B-B14F-4D97-AF65-F5344CB8AC3E}">
        <p14:creationId xmlns:p14="http://schemas.microsoft.com/office/powerpoint/2010/main" val="36849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D85482-AEC3-403F-82FE-55684BF2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D4EB3-BFFA-4F84-8089-2AC792C3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Longitudinal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7326E-7F2E-4C84-8B48-2D42A184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86F85D-ED4C-4240-AC5F-BBF6593F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</a:t>
            </a:r>
          </a:p>
        </p:txBody>
      </p:sp>
    </p:spTree>
    <p:extLst>
      <p:ext uri="{BB962C8B-B14F-4D97-AF65-F5344CB8AC3E}">
        <p14:creationId xmlns:p14="http://schemas.microsoft.com/office/powerpoint/2010/main" val="138531280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KU Leuven</vt:lpstr>
      <vt:lpstr>KU Leuven Sedes</vt:lpstr>
      <vt:lpstr>Assignment 2  Longitudinal Data  Analysis</vt:lpstr>
      <vt:lpstr>Data Trichotomization</vt:lpstr>
      <vt:lpstr>Marginal Effects model</vt:lpstr>
      <vt:lpstr>Mixed Effect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2022-12-10T16:23:23Z</dcterms:modified>
</cp:coreProperties>
</file>