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Araujo" initials="DA" lastIdx="12" clrIdx="0">
    <p:extLst>
      <p:ext uri="{19B8F6BF-5375-455C-9EA6-DF929625EA0E}">
        <p15:presenceInfo xmlns:p15="http://schemas.microsoft.com/office/powerpoint/2012/main" userId="aee5c35071a84c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4" y="-4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8T18:35:52.785" idx="1">
    <p:pos x="2246" y="1994"/>
    <p:text>Isso indica se é a primeira execução da thread ou não. Serve para inserir dados da thread no vetor 'es_threads'.</p:text>
    <p:extLst>
      <p:ext uri="{C676402C-5697-4E1C-873F-D02D1690AC5C}">
        <p15:threadingInfo xmlns:p15="http://schemas.microsoft.com/office/powerpoint/2012/main" timeZoneBias="180"/>
      </p:ext>
    </p:extLst>
  </p:cm>
  <p:cm authorId="1" dt="2020-04-28T18:37:34.203" idx="2">
    <p:pos x="1254" y="3078"/>
    <p:text>Redundante, já que todos os processadores começam em 1.0GHz, mas garante a frequência.</p:text>
    <p:extLst>
      <p:ext uri="{C676402C-5697-4E1C-873F-D02D1690AC5C}">
        <p15:threadingInfo xmlns:p15="http://schemas.microsoft.com/office/powerpoint/2012/main" timeZoneBias="180"/>
      </p:ext>
    </p:extLst>
  </p:cm>
  <p:cm authorId="1" dt="2020-04-28T18:38:27.043" idx="3">
    <p:pos x="1258" y="2446"/>
    <p:text>Adiciona uma tupla &lt;ct_item.thread_id, ct_item.cpu_id, ct_item.timestamp, 0&gt; ao vetor es_threads.</p:text>
    <p:extLst>
      <p:ext uri="{C676402C-5697-4E1C-873F-D02D1690AC5C}">
        <p15:threadingInfo xmlns:p15="http://schemas.microsoft.com/office/powerpoint/2012/main" timeZoneBias="180"/>
      </p:ext>
    </p:extLst>
  </p:cm>
  <p:cm authorId="1" dt="2020-04-28T18:40:19.998" idx="4">
    <p:pos x="3690" y="1990"/>
    <p:text>Se a thread mudou de core, temos obrigação de voltar o anterior para a frequência minima.</p:text>
    <p:extLst>
      <p:ext uri="{C676402C-5697-4E1C-873F-D02D1690AC5C}">
        <p15:threadingInfo xmlns:p15="http://schemas.microsoft.com/office/powerpoint/2012/main" timeZoneBias="180"/>
      </p:ext>
    </p:extLst>
  </p:cm>
  <p:cm authorId="1" dt="2020-04-28T18:41:28.842" idx="5">
    <p:pos x="3738" y="3342"/>
    <p:text>A thread está fora do método executeQueryPhase?</p:text>
    <p:extLst>
      <p:ext uri="{C676402C-5697-4E1C-873F-D02D1690AC5C}">
        <p15:threadingInfo xmlns:p15="http://schemas.microsoft.com/office/powerpoint/2012/main" timeZoneBias="180"/>
      </p:ext>
    </p:extLst>
  </p:cm>
  <p:cm authorId="1" dt="2020-04-28T18:42:48.454" idx="6">
    <p:pos x="2418" y="4242"/>
    <p:text>Ela pode ter estado anteriormente no método quente, então tem que setar para a frequência mínima, por garantia. Se não esteve, fica redundante de toda forma.</p:text>
    <p:extLst>
      <p:ext uri="{C676402C-5697-4E1C-873F-D02D1690AC5C}">
        <p15:threadingInfo xmlns:p15="http://schemas.microsoft.com/office/powerpoint/2012/main" timeZoneBias="180"/>
      </p:ext>
    </p:extLst>
  </p:cm>
  <p:cm authorId="1" dt="2020-04-28T18:44:42.432" idx="7">
    <p:pos x="2226" y="3618"/>
    <p:text>Atualiza a linha de vetor da tupla que tem a thread_id para o novo core_id (ct_item.core_id).</p:text>
    <p:extLst>
      <p:ext uri="{C676402C-5697-4E1C-873F-D02D1690AC5C}">
        <p15:threadingInfo xmlns:p15="http://schemas.microsoft.com/office/powerpoint/2012/main" timeZoneBias="180"/>
      </p:ext>
    </p:extLst>
  </p:cm>
  <p:cm authorId="1" dt="2020-04-28T18:45:52.598" idx="8">
    <p:pos x="2430" y="4778"/>
    <p:text>Atualiza a linha de vetor da tupla que tem a thread_id com a nova timestamp e fixa o dif = 0.</p:text>
    <p:extLst>
      <p:ext uri="{C676402C-5697-4E1C-873F-D02D1690AC5C}">
        <p15:threadingInfo xmlns:p15="http://schemas.microsoft.com/office/powerpoint/2012/main" timeZoneBias="180"/>
      </p:ext>
    </p:extLst>
  </p:cm>
  <p:cm authorId="1" dt="2020-04-28T18:46:28.875" idx="9">
    <p:pos x="3814" y="4278"/>
    <p:text>Dif = dif que já está na tupla + diferença entre timestamp atual (ct_item.timestamp) e a anterior. Adicionalmente, a nova timestamp da tupla é ct_item.timestamp.</p:text>
    <p:extLst>
      <p:ext uri="{C676402C-5697-4E1C-873F-D02D1690AC5C}">
        <p15:threadingInfo xmlns:p15="http://schemas.microsoft.com/office/powerpoint/2012/main" timeZoneBias="180"/>
      </p:ext>
    </p:extLst>
  </p:cm>
  <p:cm authorId="1" dt="2020-04-28T18:47:40.190" idx="10">
    <p:pos x="3722" y="5246"/>
    <p:text>500 é o threshold para migração. Valor pode ser alterado.</p:text>
    <p:extLst>
      <p:ext uri="{C676402C-5697-4E1C-873F-D02D1690AC5C}">
        <p15:threadingInfo xmlns:p15="http://schemas.microsoft.com/office/powerpoint/2012/main" timeZoneBias="180"/>
      </p:ext>
    </p:extLst>
  </p:cm>
  <p:cm authorId="1" dt="2020-04-28T18:48:07.730" idx="11">
    <p:pos x="3826" y="6190"/>
    <p:text>2.6GHz é a frequência máxima do processador disponível.</p:text>
    <p:extLst>
      <p:ext uri="{C676402C-5697-4E1C-873F-D02D1690AC5C}">
        <p15:threadingInfo xmlns:p15="http://schemas.microsoft.com/office/powerpoint/2012/main" timeZoneBias="180"/>
      </p:ext>
    </p:extLst>
  </p:cm>
  <p:cm authorId="1" dt="2020-04-28T18:48:08.307" idx="12">
    <p:pos x="2522" y="6998"/>
    <p:text>Taxa de amostragem do perfilador é de 100ms.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C7E-16EE-4DFE-B636-825F9F5C52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6D4-8101-4A39-A4FF-BCA00705C8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C7E-16EE-4DFE-B636-825F9F5C52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6D4-8101-4A39-A4FF-BCA00705C8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C7E-16EE-4DFE-B636-825F9F5C52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6D4-8101-4A39-A4FF-BCA00705C8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C7E-16EE-4DFE-B636-825F9F5C52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6D4-8101-4A39-A4FF-BCA00705C8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9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C7E-16EE-4DFE-B636-825F9F5C52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6D4-8101-4A39-A4FF-BCA00705C8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C7E-16EE-4DFE-B636-825F9F5C52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6D4-8101-4A39-A4FF-BCA00705C8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C7E-16EE-4DFE-B636-825F9F5C52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6D4-8101-4A39-A4FF-BCA00705C8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3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C7E-16EE-4DFE-B636-825F9F5C52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6D4-8101-4A39-A4FF-BCA00705C8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C7E-16EE-4DFE-B636-825F9F5C52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6D4-8101-4A39-A4FF-BCA00705C8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2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C7E-16EE-4DFE-B636-825F9F5C52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6D4-8101-4A39-A4FF-BCA00705C8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C7E-16EE-4DFE-B636-825F9F5C52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F6D4-8101-4A39-A4FF-BCA00705C8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3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81C7E-16EE-4DFE-B636-825F9F5C521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F6D4-8101-4A39-A4FF-BCA00705C8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6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F74A718-8934-4932-9F13-B0EAE1E29448}"/>
              </a:ext>
            </a:extLst>
          </p:cNvPr>
          <p:cNvSpPr txBox="1"/>
          <p:nvPr/>
        </p:nvSpPr>
        <p:spPr>
          <a:xfrm>
            <a:off x="234950" y="254000"/>
            <a:ext cx="276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FLUXOGRAMA “HURRY-UP”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EEB2CD-1A62-4946-8443-7AD5D99C2AFF}"/>
              </a:ext>
            </a:extLst>
          </p:cNvPr>
          <p:cNvSpPr txBox="1"/>
          <p:nvPr/>
        </p:nvSpPr>
        <p:spPr>
          <a:xfrm>
            <a:off x="565150" y="623332"/>
            <a:ext cx="5105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Entrada: Item de fila com os parâmetros “</a:t>
            </a:r>
            <a:r>
              <a:rPr lang="pt-BR" sz="1200" dirty="0" err="1"/>
              <a:t>cpu_id</a:t>
            </a:r>
            <a:r>
              <a:rPr lang="pt-BR" sz="1200" dirty="0"/>
              <a:t>”, “</a:t>
            </a:r>
            <a:r>
              <a:rPr lang="pt-BR" sz="1200" dirty="0" err="1"/>
              <a:t>thread_id</a:t>
            </a:r>
            <a:r>
              <a:rPr lang="pt-BR" sz="1200" dirty="0"/>
              <a:t>” e “</a:t>
            </a:r>
            <a:r>
              <a:rPr lang="pt-BR" sz="1200" dirty="0" err="1"/>
              <a:t>core_id</a:t>
            </a:r>
            <a:r>
              <a:rPr lang="pt-BR" sz="1200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Estrutura auxiliar: vetor de </a:t>
            </a:r>
            <a:r>
              <a:rPr lang="pt-BR" sz="1200" dirty="0" err="1"/>
              <a:t>tuplas</a:t>
            </a:r>
            <a:r>
              <a:rPr lang="pt-BR" sz="1200" dirty="0"/>
              <a:t> (“</a:t>
            </a:r>
            <a:r>
              <a:rPr lang="pt-BR" sz="1200" dirty="0" err="1"/>
              <a:t>es_threads</a:t>
            </a:r>
            <a:r>
              <a:rPr lang="pt-BR" sz="1200" dirty="0"/>
              <a:t>”) composto pelos itens:</a:t>
            </a:r>
            <a:r>
              <a:rPr lang="en-US" sz="1200" dirty="0"/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8F7FB0-6576-457D-9C46-6A44A003E61D}"/>
              </a:ext>
            </a:extLst>
          </p:cNvPr>
          <p:cNvSpPr txBox="1"/>
          <p:nvPr/>
        </p:nvSpPr>
        <p:spPr>
          <a:xfrm>
            <a:off x="831850" y="1038830"/>
            <a:ext cx="237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200" dirty="0"/>
              <a:t>Id da thread (</a:t>
            </a:r>
            <a:r>
              <a:rPr lang="pt-BR" sz="1200" i="1" dirty="0" err="1"/>
              <a:t>thread_id</a:t>
            </a:r>
            <a:r>
              <a:rPr lang="pt-BR" sz="1200" dirty="0"/>
              <a:t>)</a:t>
            </a:r>
          </a:p>
          <a:p>
            <a:pPr marL="228600" indent="-228600">
              <a:buAutoNum type="arabicPeriod"/>
            </a:pPr>
            <a:r>
              <a:rPr lang="pt-BR" sz="1200" dirty="0"/>
              <a:t>Id do core (</a:t>
            </a:r>
            <a:r>
              <a:rPr lang="pt-BR" sz="1200" i="1" dirty="0" err="1"/>
              <a:t>core_id</a:t>
            </a:r>
            <a:r>
              <a:rPr lang="pt-BR" sz="1200" dirty="0"/>
              <a:t>)</a:t>
            </a:r>
          </a:p>
          <a:p>
            <a:pPr marL="228600" indent="-228600">
              <a:buAutoNum type="arabicPeriod"/>
            </a:pPr>
            <a:r>
              <a:rPr lang="pt-BR" sz="1200" dirty="0" err="1"/>
              <a:t>Timestamp</a:t>
            </a:r>
            <a:r>
              <a:rPr lang="pt-BR" sz="1200" dirty="0"/>
              <a:t> (</a:t>
            </a:r>
            <a:r>
              <a:rPr lang="pt-BR" sz="1200" i="1" dirty="0" err="1"/>
              <a:t>actual_timestamp</a:t>
            </a:r>
            <a:r>
              <a:rPr lang="pt-BR" sz="1200" dirty="0"/>
              <a:t>)</a:t>
            </a:r>
          </a:p>
          <a:p>
            <a:pPr marL="228600" indent="-228600">
              <a:buAutoNum type="arabicPeriod"/>
            </a:pPr>
            <a:r>
              <a:rPr lang="pt-BR" sz="1200" dirty="0"/>
              <a:t>Diferença (</a:t>
            </a:r>
            <a:r>
              <a:rPr lang="pt-BR" sz="1200" i="1" dirty="0" err="1"/>
              <a:t>dif</a:t>
            </a:r>
            <a:r>
              <a:rPr lang="pt-BR" sz="1200" dirty="0"/>
              <a:t>)</a:t>
            </a:r>
            <a:endParaRPr lang="en-US" sz="1200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3BE4996-8BEF-4475-93C6-51D4152392BB}"/>
              </a:ext>
            </a:extLst>
          </p:cNvPr>
          <p:cNvCxnSpPr>
            <a:cxnSpLocks/>
          </p:cNvCxnSpPr>
          <p:nvPr/>
        </p:nvCxnSpPr>
        <p:spPr>
          <a:xfrm flipH="1">
            <a:off x="3202254" y="2444750"/>
            <a:ext cx="1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06271A-4550-48FD-BF18-A0744979EB35}"/>
              </a:ext>
            </a:extLst>
          </p:cNvPr>
          <p:cNvSpPr txBox="1"/>
          <p:nvPr/>
        </p:nvSpPr>
        <p:spPr>
          <a:xfrm>
            <a:off x="2426912" y="2167751"/>
            <a:ext cx="1481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Primeiro Item da Fila</a:t>
            </a:r>
            <a:endParaRPr lang="en-US" sz="1200" i="1" dirty="0"/>
          </a:p>
        </p:txBody>
      </p:sp>
      <p:sp>
        <p:nvSpPr>
          <p:cNvPr id="16" name="Fluxograma: Decisão 15">
            <a:extLst>
              <a:ext uri="{FF2B5EF4-FFF2-40B4-BE49-F238E27FC236}">
                <a16:creationId xmlns:a16="http://schemas.microsoft.com/office/drawing/2014/main" id="{ABC0FE97-6B23-40AE-9997-551061903673}"/>
              </a:ext>
            </a:extLst>
          </p:cNvPr>
          <p:cNvSpPr/>
          <p:nvPr/>
        </p:nvSpPr>
        <p:spPr>
          <a:xfrm>
            <a:off x="2484025" y="3117850"/>
            <a:ext cx="1436433" cy="1212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Item já existe na lista auxiliar?</a:t>
            </a:r>
            <a:endParaRPr lang="en-US" sz="1200" dirty="0"/>
          </a:p>
        </p:txBody>
      </p:sp>
      <p:sp>
        <p:nvSpPr>
          <p:cNvPr id="17" name="Fluxograma: Processo 16">
            <a:extLst>
              <a:ext uri="{FF2B5EF4-FFF2-40B4-BE49-F238E27FC236}">
                <a16:creationId xmlns:a16="http://schemas.microsoft.com/office/drawing/2014/main" id="{285FF997-48B1-4BED-9BFD-C3F4942B75DA}"/>
              </a:ext>
            </a:extLst>
          </p:cNvPr>
          <p:cNvSpPr/>
          <p:nvPr/>
        </p:nvSpPr>
        <p:spPr>
          <a:xfrm>
            <a:off x="831850" y="4133850"/>
            <a:ext cx="1187450" cy="571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Adicionar à lista auxiliar</a:t>
            </a:r>
            <a:endParaRPr lang="en-US" sz="1200" dirty="0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EA94D362-FB2A-4A65-BCF9-B4B8EB07DD19}"/>
              </a:ext>
            </a:extLst>
          </p:cNvPr>
          <p:cNvCxnSpPr>
            <a:stCxn id="16" idx="1"/>
            <a:endCxn id="17" idx="0"/>
          </p:cNvCxnSpPr>
          <p:nvPr/>
        </p:nvCxnSpPr>
        <p:spPr>
          <a:xfrm rot="10800000" flipV="1">
            <a:off x="1425575" y="3724274"/>
            <a:ext cx="1058450" cy="409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uxograma: Processo 19">
            <a:extLst>
              <a:ext uri="{FF2B5EF4-FFF2-40B4-BE49-F238E27FC236}">
                <a16:creationId xmlns:a16="http://schemas.microsoft.com/office/drawing/2014/main" id="{9EE36150-5DF7-4A9B-AFCF-8908B79CC933}"/>
              </a:ext>
            </a:extLst>
          </p:cNvPr>
          <p:cNvSpPr/>
          <p:nvPr/>
        </p:nvSpPr>
        <p:spPr>
          <a:xfrm>
            <a:off x="831850" y="5114926"/>
            <a:ext cx="1187450" cy="571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Reduzir do </a:t>
            </a:r>
            <a:r>
              <a:rPr lang="pt-BR" sz="1200" i="1" dirty="0"/>
              <a:t>core</a:t>
            </a:r>
            <a:r>
              <a:rPr lang="pt-BR" sz="1200" dirty="0"/>
              <a:t> frequência para 1.0GHz</a:t>
            </a:r>
            <a:endParaRPr lang="en-US" sz="1200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C02AFBF-0720-431F-AADE-9AE15E48528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1425575" y="4705350"/>
            <a:ext cx="0" cy="40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A5FE6900-F90A-4F1F-9484-8B6D7683FE7B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H="1">
            <a:off x="831849" y="2742674"/>
            <a:ext cx="2370391" cy="2658002"/>
          </a:xfrm>
          <a:prstGeom prst="bentConnector4">
            <a:avLst>
              <a:gd name="adj1" fmla="val -22771"/>
              <a:gd name="adj2" fmla="val 1000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96A4195-7B79-438A-AEEB-89C41D9BA886}"/>
              </a:ext>
            </a:extLst>
          </p:cNvPr>
          <p:cNvSpPr txBox="1"/>
          <p:nvPr/>
        </p:nvSpPr>
        <p:spPr>
          <a:xfrm>
            <a:off x="1797274" y="348855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Não</a:t>
            </a:r>
            <a:endParaRPr lang="en-US" sz="12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F44FF94-7B0A-4294-BE45-D080EDDF4426}"/>
              </a:ext>
            </a:extLst>
          </p:cNvPr>
          <p:cNvSpPr txBox="1"/>
          <p:nvPr/>
        </p:nvSpPr>
        <p:spPr>
          <a:xfrm>
            <a:off x="233071" y="2479937"/>
            <a:ext cx="1884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Buscar próximo item da fila</a:t>
            </a:r>
            <a:endParaRPr lang="en-US" sz="1200" i="1" dirty="0"/>
          </a:p>
        </p:txBody>
      </p:sp>
      <p:sp>
        <p:nvSpPr>
          <p:cNvPr id="34" name="Fluxograma: Decisão 33">
            <a:extLst>
              <a:ext uri="{FF2B5EF4-FFF2-40B4-BE49-F238E27FC236}">
                <a16:creationId xmlns:a16="http://schemas.microsoft.com/office/drawing/2014/main" id="{CDE1C95B-B41D-46D4-9B7B-D8BE8078B85C}"/>
              </a:ext>
            </a:extLst>
          </p:cNvPr>
          <p:cNvSpPr/>
          <p:nvPr/>
        </p:nvSpPr>
        <p:spPr>
          <a:xfrm>
            <a:off x="4695800" y="3117850"/>
            <a:ext cx="1524258" cy="1212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Processador atual é diferente do existente na lista auxiliar?</a:t>
            </a:r>
            <a:endParaRPr lang="en-US" sz="9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8EDE2B0E-FE91-4D4E-8869-B96D58BE3AE3}"/>
              </a:ext>
            </a:extLst>
          </p:cNvPr>
          <p:cNvCxnSpPr>
            <a:stCxn id="16" idx="3"/>
          </p:cNvCxnSpPr>
          <p:nvPr/>
        </p:nvCxnSpPr>
        <p:spPr>
          <a:xfrm flipV="1">
            <a:off x="3920458" y="3724274"/>
            <a:ext cx="7896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6B01097-179D-421E-B53B-D14F4FCC7F6A}"/>
              </a:ext>
            </a:extLst>
          </p:cNvPr>
          <p:cNvSpPr txBox="1"/>
          <p:nvPr/>
        </p:nvSpPr>
        <p:spPr>
          <a:xfrm>
            <a:off x="4066611" y="3452037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Sim</a:t>
            </a:r>
            <a:endParaRPr lang="en-US" sz="1200" dirty="0"/>
          </a:p>
        </p:txBody>
      </p:sp>
      <p:sp>
        <p:nvSpPr>
          <p:cNvPr id="38" name="Fluxograma: Processo 37">
            <a:extLst>
              <a:ext uri="{FF2B5EF4-FFF2-40B4-BE49-F238E27FC236}">
                <a16:creationId xmlns:a16="http://schemas.microsoft.com/office/drawing/2014/main" id="{C029F869-9061-402B-93DA-136B8F96E1E2}"/>
              </a:ext>
            </a:extLst>
          </p:cNvPr>
          <p:cNvSpPr/>
          <p:nvPr/>
        </p:nvSpPr>
        <p:spPr>
          <a:xfrm>
            <a:off x="2610160" y="4910147"/>
            <a:ext cx="1239824" cy="77627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Setar</a:t>
            </a:r>
            <a:r>
              <a:rPr lang="pt-BR" sz="1200" dirty="0"/>
              <a:t> frequência do core anterior para 1.0GHz</a:t>
            </a:r>
            <a:endParaRPr lang="en-US" sz="1200" dirty="0"/>
          </a:p>
        </p:txBody>
      </p:sp>
      <p:sp>
        <p:nvSpPr>
          <p:cNvPr id="39" name="Fluxograma: Processo 38">
            <a:extLst>
              <a:ext uri="{FF2B5EF4-FFF2-40B4-BE49-F238E27FC236}">
                <a16:creationId xmlns:a16="http://schemas.microsoft.com/office/drawing/2014/main" id="{C169F117-DCD0-4394-A183-954EFD863236}"/>
              </a:ext>
            </a:extLst>
          </p:cNvPr>
          <p:cNvSpPr/>
          <p:nvPr/>
        </p:nvSpPr>
        <p:spPr>
          <a:xfrm>
            <a:off x="2610160" y="6001633"/>
            <a:ext cx="1239823" cy="571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Atualizar lista auxiliar</a:t>
            </a:r>
            <a:endParaRPr lang="en-US" sz="1200" dirty="0"/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20CD14BB-F68F-47AF-9CEC-318395A453B1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 rot="5400000">
            <a:off x="4054278" y="3506495"/>
            <a:ext cx="579447" cy="2227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C486553-73D4-4D6A-9CB8-A2EA839E7CB3}"/>
              </a:ext>
            </a:extLst>
          </p:cNvPr>
          <p:cNvSpPr txBox="1"/>
          <p:nvPr/>
        </p:nvSpPr>
        <p:spPr>
          <a:xfrm>
            <a:off x="4101181" y="4325939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Sim</a:t>
            </a:r>
            <a:endParaRPr lang="en-US" sz="12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2C09AF7B-781A-4EB8-9FFA-3BDFB852EB3A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3230072" y="5686426"/>
            <a:ext cx="0" cy="3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317A4BF4-4981-4A62-AC3A-5AD73B7D3D0F}"/>
              </a:ext>
            </a:extLst>
          </p:cNvPr>
          <p:cNvCxnSpPr>
            <a:stCxn id="39" idx="1"/>
          </p:cNvCxnSpPr>
          <p:nvPr/>
        </p:nvCxnSpPr>
        <p:spPr>
          <a:xfrm rot="10800000">
            <a:off x="292100" y="5400677"/>
            <a:ext cx="2318060" cy="886707"/>
          </a:xfrm>
          <a:prstGeom prst="bentConnector3">
            <a:avLst>
              <a:gd name="adj1" fmla="val 998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uxograma: Decisão 47">
            <a:extLst>
              <a:ext uri="{FF2B5EF4-FFF2-40B4-BE49-F238E27FC236}">
                <a16:creationId xmlns:a16="http://schemas.microsoft.com/office/drawing/2014/main" id="{04378461-8434-40B3-B746-042BAB4C5A8F}"/>
              </a:ext>
            </a:extLst>
          </p:cNvPr>
          <p:cNvSpPr/>
          <p:nvPr/>
        </p:nvSpPr>
        <p:spPr>
          <a:xfrm>
            <a:off x="4695800" y="5237604"/>
            <a:ext cx="1524258" cy="1212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Hotpath</a:t>
            </a:r>
            <a:r>
              <a:rPr lang="pt-BR" sz="1200" dirty="0"/>
              <a:t> = 0?</a:t>
            </a:r>
            <a:endParaRPr lang="en-US" sz="1200" dirty="0"/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2D9EF29-8DA3-47DF-A1E9-8570F3004C7B}"/>
              </a:ext>
            </a:extLst>
          </p:cNvPr>
          <p:cNvCxnSpPr>
            <a:stCxn id="34" idx="2"/>
          </p:cNvCxnSpPr>
          <p:nvPr/>
        </p:nvCxnSpPr>
        <p:spPr>
          <a:xfrm>
            <a:off x="5457929" y="4330700"/>
            <a:ext cx="0" cy="90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uxograma: Processo 52">
            <a:extLst>
              <a:ext uri="{FF2B5EF4-FFF2-40B4-BE49-F238E27FC236}">
                <a16:creationId xmlns:a16="http://schemas.microsoft.com/office/drawing/2014/main" id="{C18D0795-01A2-4C4E-9578-680BB0DA8EB5}"/>
              </a:ext>
            </a:extLst>
          </p:cNvPr>
          <p:cNvSpPr/>
          <p:nvPr/>
        </p:nvSpPr>
        <p:spPr>
          <a:xfrm>
            <a:off x="2610159" y="6960469"/>
            <a:ext cx="1239823" cy="571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Setar</a:t>
            </a:r>
            <a:r>
              <a:rPr lang="pt-BR" sz="1200" dirty="0"/>
              <a:t> frequência do core para 1.0GHz</a:t>
            </a:r>
            <a:endParaRPr lang="en-US" sz="1200" dirty="0"/>
          </a:p>
        </p:txBody>
      </p:sp>
      <p:sp>
        <p:nvSpPr>
          <p:cNvPr id="54" name="Fluxograma: Processo 53">
            <a:extLst>
              <a:ext uri="{FF2B5EF4-FFF2-40B4-BE49-F238E27FC236}">
                <a16:creationId xmlns:a16="http://schemas.microsoft.com/office/drawing/2014/main" id="{918FF896-4FE7-4757-BC46-60CFFE759807}"/>
              </a:ext>
            </a:extLst>
          </p:cNvPr>
          <p:cNvSpPr/>
          <p:nvPr/>
        </p:nvSpPr>
        <p:spPr>
          <a:xfrm>
            <a:off x="2610160" y="7817718"/>
            <a:ext cx="1239823" cy="571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Atualizar lista auxiliar</a:t>
            </a:r>
            <a:endParaRPr lang="en-US" sz="1200" dirty="0"/>
          </a:p>
        </p:txBody>
      </p: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48D0E057-E135-4F8F-B8C3-14CB0C53DDD7}"/>
              </a:ext>
            </a:extLst>
          </p:cNvPr>
          <p:cNvCxnSpPr>
            <a:stCxn id="48" idx="1"/>
            <a:endCxn id="53" idx="3"/>
          </p:cNvCxnSpPr>
          <p:nvPr/>
        </p:nvCxnSpPr>
        <p:spPr>
          <a:xfrm rot="10800000" flipV="1">
            <a:off x="3849982" y="5844029"/>
            <a:ext cx="845818" cy="1402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8227898-FB40-4B1B-8ED4-283D987B766C}"/>
              </a:ext>
            </a:extLst>
          </p:cNvPr>
          <p:cNvSpPr txBox="1"/>
          <p:nvPr/>
        </p:nvSpPr>
        <p:spPr>
          <a:xfrm>
            <a:off x="4281905" y="5597007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Sim</a:t>
            </a:r>
            <a:endParaRPr lang="en-US" sz="12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55FFCEA-9298-4F80-BCAC-2F21242ED086}"/>
              </a:ext>
            </a:extLst>
          </p:cNvPr>
          <p:cNvSpPr txBox="1"/>
          <p:nvPr/>
        </p:nvSpPr>
        <p:spPr>
          <a:xfrm>
            <a:off x="5537424" y="463313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Não</a:t>
            </a:r>
            <a:endParaRPr lang="en-US" sz="1200" dirty="0"/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914E9ACB-FB86-4DA0-BCAB-F1D90035B92D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>
            <a:off x="3230071" y="7531969"/>
            <a:ext cx="1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B37F3EDF-BBBA-4FA5-8F4E-612D6A826203}"/>
              </a:ext>
            </a:extLst>
          </p:cNvPr>
          <p:cNvCxnSpPr>
            <a:stCxn id="54" idx="1"/>
          </p:cNvCxnSpPr>
          <p:nvPr/>
        </p:nvCxnSpPr>
        <p:spPr>
          <a:xfrm rot="10800000">
            <a:off x="292100" y="6265874"/>
            <a:ext cx="2318060" cy="1837595"/>
          </a:xfrm>
          <a:prstGeom prst="bentConnector3">
            <a:avLst>
              <a:gd name="adj1" fmla="val 1001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uxograma: Processo 63">
            <a:extLst>
              <a:ext uri="{FF2B5EF4-FFF2-40B4-BE49-F238E27FC236}">
                <a16:creationId xmlns:a16="http://schemas.microsoft.com/office/drawing/2014/main" id="{93D44533-803D-494E-89B0-3CAFABBF24CE}"/>
              </a:ext>
            </a:extLst>
          </p:cNvPr>
          <p:cNvSpPr/>
          <p:nvPr/>
        </p:nvSpPr>
        <p:spPr>
          <a:xfrm>
            <a:off x="4838017" y="7071608"/>
            <a:ext cx="1239823" cy="571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Atualizar  ‘</a:t>
            </a:r>
            <a:r>
              <a:rPr lang="pt-BR" sz="1200" dirty="0" err="1"/>
              <a:t>dif</a:t>
            </a:r>
            <a:r>
              <a:rPr lang="pt-BR" sz="1200" dirty="0"/>
              <a:t>’ e a </a:t>
            </a:r>
            <a:r>
              <a:rPr lang="pt-BR" sz="1200" dirty="0" err="1"/>
              <a:t>timestamp</a:t>
            </a:r>
            <a:r>
              <a:rPr lang="pt-BR" sz="1200" dirty="0"/>
              <a:t> da lista</a:t>
            </a:r>
            <a:endParaRPr lang="en-US" sz="1200" dirty="0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248F701-6A0F-43DA-9A0E-CEC1F78BE742}"/>
              </a:ext>
            </a:extLst>
          </p:cNvPr>
          <p:cNvCxnSpPr>
            <a:stCxn id="48" idx="2"/>
            <a:endCxn id="64" idx="0"/>
          </p:cNvCxnSpPr>
          <p:nvPr/>
        </p:nvCxnSpPr>
        <p:spPr>
          <a:xfrm>
            <a:off x="5457929" y="6450454"/>
            <a:ext cx="0" cy="62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uxograma: Decisão 69">
            <a:extLst>
              <a:ext uri="{FF2B5EF4-FFF2-40B4-BE49-F238E27FC236}">
                <a16:creationId xmlns:a16="http://schemas.microsoft.com/office/drawing/2014/main" id="{EA29F7ED-94CE-4C4D-9C02-C20B47F5610D}"/>
              </a:ext>
            </a:extLst>
          </p:cNvPr>
          <p:cNvSpPr/>
          <p:nvPr/>
        </p:nvSpPr>
        <p:spPr>
          <a:xfrm>
            <a:off x="4695799" y="8264262"/>
            <a:ext cx="1524258" cy="1212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‘</a:t>
            </a:r>
            <a:r>
              <a:rPr lang="pt-BR" sz="1200" dirty="0" err="1"/>
              <a:t>Dif</a:t>
            </a:r>
            <a:r>
              <a:rPr lang="pt-BR" sz="1200" dirty="0"/>
              <a:t>’ é maior que 500?</a:t>
            </a:r>
            <a:endParaRPr lang="en-US" sz="1200" dirty="0"/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99B70861-6B2C-4834-AF87-9AEF01F62206}"/>
              </a:ext>
            </a:extLst>
          </p:cNvPr>
          <p:cNvCxnSpPr/>
          <p:nvPr/>
        </p:nvCxnSpPr>
        <p:spPr>
          <a:xfrm>
            <a:off x="5457928" y="7643108"/>
            <a:ext cx="0" cy="62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D93929D3-0886-44EE-BAEC-915A2DB5A2BD}"/>
              </a:ext>
            </a:extLst>
          </p:cNvPr>
          <p:cNvCxnSpPr>
            <a:stCxn id="70" idx="1"/>
          </p:cNvCxnSpPr>
          <p:nvPr/>
        </p:nvCxnSpPr>
        <p:spPr>
          <a:xfrm rot="10800000">
            <a:off x="292101" y="8103469"/>
            <a:ext cx="4403699" cy="767219"/>
          </a:xfrm>
          <a:prstGeom prst="bentConnector3">
            <a:avLst>
              <a:gd name="adj1" fmla="val 1000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31F2C9D2-B619-4940-8DA2-0493E37944DB}"/>
              </a:ext>
            </a:extLst>
          </p:cNvPr>
          <p:cNvSpPr txBox="1"/>
          <p:nvPr/>
        </p:nvSpPr>
        <p:spPr>
          <a:xfrm>
            <a:off x="2493950" y="862322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Não</a:t>
            </a:r>
            <a:endParaRPr lang="en-US" sz="1200" dirty="0"/>
          </a:p>
        </p:txBody>
      </p:sp>
      <p:sp>
        <p:nvSpPr>
          <p:cNvPr id="77" name="Fluxograma: Processo 76">
            <a:extLst>
              <a:ext uri="{FF2B5EF4-FFF2-40B4-BE49-F238E27FC236}">
                <a16:creationId xmlns:a16="http://schemas.microsoft.com/office/drawing/2014/main" id="{C85D2FC1-EBB3-405E-B3F3-79EC1C74A1E5}"/>
              </a:ext>
            </a:extLst>
          </p:cNvPr>
          <p:cNvSpPr/>
          <p:nvPr/>
        </p:nvSpPr>
        <p:spPr>
          <a:xfrm>
            <a:off x="4838017" y="10078070"/>
            <a:ext cx="1239823" cy="571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Setar</a:t>
            </a:r>
            <a:r>
              <a:rPr lang="pt-BR" sz="1200" dirty="0"/>
              <a:t> frequência do core para 2.6GHz</a:t>
            </a:r>
            <a:endParaRPr lang="en-US" sz="1200" dirty="0"/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36EEC8F7-E058-475A-8729-0F83D93AE664}"/>
              </a:ext>
            </a:extLst>
          </p:cNvPr>
          <p:cNvCxnSpPr>
            <a:stCxn id="70" idx="2"/>
            <a:endCxn id="77" idx="0"/>
          </p:cNvCxnSpPr>
          <p:nvPr/>
        </p:nvCxnSpPr>
        <p:spPr>
          <a:xfrm>
            <a:off x="5457928" y="9477112"/>
            <a:ext cx="1" cy="60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8E44F8A1-5F62-457C-93DB-74F0055377C8}"/>
              </a:ext>
            </a:extLst>
          </p:cNvPr>
          <p:cNvSpPr txBox="1"/>
          <p:nvPr/>
        </p:nvSpPr>
        <p:spPr>
          <a:xfrm>
            <a:off x="5444951" y="9624362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Sim</a:t>
            </a:r>
            <a:endParaRPr lang="en-US" sz="1200" dirty="0"/>
          </a:p>
        </p:txBody>
      </p:sp>
      <p:sp>
        <p:nvSpPr>
          <p:cNvPr id="84" name="Fluxograma: Decisão 83">
            <a:extLst>
              <a:ext uri="{FF2B5EF4-FFF2-40B4-BE49-F238E27FC236}">
                <a16:creationId xmlns:a16="http://schemas.microsoft.com/office/drawing/2014/main" id="{BD39ABA8-E737-4B43-B9D9-6AE52AC31905}"/>
              </a:ext>
            </a:extLst>
          </p:cNvPr>
          <p:cNvSpPr/>
          <p:nvPr/>
        </p:nvSpPr>
        <p:spPr>
          <a:xfrm>
            <a:off x="2578792" y="9762861"/>
            <a:ext cx="1524258" cy="1212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Fim da fila?</a:t>
            </a:r>
            <a:endParaRPr lang="en-US" sz="1200" dirty="0"/>
          </a:p>
        </p:txBody>
      </p: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64A39626-37A0-4FD7-A473-A911C6E693A6}"/>
              </a:ext>
            </a:extLst>
          </p:cNvPr>
          <p:cNvCxnSpPr>
            <a:stCxn id="77" idx="1"/>
          </p:cNvCxnSpPr>
          <p:nvPr/>
        </p:nvCxnSpPr>
        <p:spPr>
          <a:xfrm flipH="1">
            <a:off x="4101181" y="10363820"/>
            <a:ext cx="736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5A0087BE-E9A1-4FCF-83C1-E842A3889EE0}"/>
              </a:ext>
            </a:extLst>
          </p:cNvPr>
          <p:cNvCxnSpPr>
            <a:stCxn id="84" idx="1"/>
          </p:cNvCxnSpPr>
          <p:nvPr/>
        </p:nvCxnSpPr>
        <p:spPr>
          <a:xfrm rot="10800000">
            <a:off x="292100" y="8870688"/>
            <a:ext cx="2286692" cy="1498599"/>
          </a:xfrm>
          <a:prstGeom prst="bentConnector3">
            <a:avLst>
              <a:gd name="adj1" fmla="val 99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CC14005B-656F-4969-B3F7-0B287D8E4B66}"/>
              </a:ext>
            </a:extLst>
          </p:cNvPr>
          <p:cNvSpPr txBox="1"/>
          <p:nvPr/>
        </p:nvSpPr>
        <p:spPr>
          <a:xfrm>
            <a:off x="1215674" y="1012402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Não</a:t>
            </a:r>
            <a:endParaRPr lang="en-US" sz="1200" dirty="0"/>
          </a:p>
        </p:txBody>
      </p:sp>
      <p:sp>
        <p:nvSpPr>
          <p:cNvPr id="96" name="Fluxograma: Processo 95">
            <a:extLst>
              <a:ext uri="{FF2B5EF4-FFF2-40B4-BE49-F238E27FC236}">
                <a16:creationId xmlns:a16="http://schemas.microsoft.com/office/drawing/2014/main" id="{9DE5CD78-8107-46AE-A5E4-55A0E8686DEF}"/>
              </a:ext>
            </a:extLst>
          </p:cNvPr>
          <p:cNvSpPr/>
          <p:nvPr/>
        </p:nvSpPr>
        <p:spPr>
          <a:xfrm>
            <a:off x="2726216" y="11417920"/>
            <a:ext cx="1239823" cy="571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Esperar nova fila</a:t>
            </a:r>
            <a:endParaRPr lang="en-US" sz="1200" dirty="0"/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D1662EF5-0B26-47C6-AC7D-48CFCA11F2E4}"/>
              </a:ext>
            </a:extLst>
          </p:cNvPr>
          <p:cNvCxnSpPr>
            <a:stCxn id="84" idx="2"/>
            <a:endCxn id="96" idx="0"/>
          </p:cNvCxnSpPr>
          <p:nvPr/>
        </p:nvCxnSpPr>
        <p:spPr>
          <a:xfrm>
            <a:off x="3340921" y="10975711"/>
            <a:ext cx="5207" cy="44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26DFBD68-3C59-42F8-81EA-01E3122144CC}"/>
              </a:ext>
            </a:extLst>
          </p:cNvPr>
          <p:cNvSpPr txBox="1"/>
          <p:nvPr/>
        </p:nvSpPr>
        <p:spPr>
          <a:xfrm>
            <a:off x="3340921" y="11048527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Sim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6977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167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Araujo</dc:creator>
  <cp:lastModifiedBy>Daniel Araujo</cp:lastModifiedBy>
  <cp:revision>8</cp:revision>
  <dcterms:created xsi:type="dcterms:W3CDTF">2020-04-28T20:37:04Z</dcterms:created>
  <dcterms:modified xsi:type="dcterms:W3CDTF">2020-04-28T21:49:02Z</dcterms:modified>
</cp:coreProperties>
</file>