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>
      <p:cViewPr>
        <p:scale>
          <a:sx n="110" d="100"/>
          <a:sy n="110" d="100"/>
        </p:scale>
        <p:origin x="-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696-678D-4163-5366-46AE7A190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39CC4-9F5E-9F7B-C818-7AFEB6A58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9A34-5882-56AC-3140-42B18F6E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EE56-836C-9312-B5F2-DAF61E43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A546-30F7-12B8-6384-1354264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1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D9D6-5629-A0EC-ACD1-30CE46EF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9E062-CC1A-AF7D-1C33-822C20F5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AEBD-89CD-E24F-FCEA-E740211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DEC-E1E7-9810-85F6-515A4E16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D3A0-28D4-011B-13C9-2B81EE5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13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5B25D-4EB2-0182-A336-518C8C9C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6B33C-4011-160D-97F3-F993911F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4721-7C4D-16C3-4D85-30C7C907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E0FD-4E26-AB0B-0A28-6A8520E2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3822-A954-ADDB-D94D-08347EE7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602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F49A-07EC-6555-C94C-DF6E7E6B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BD9E-5524-68B4-BF7E-BABDD03C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F63-6F57-A33C-8CF5-5E748F5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5A37-906C-55EC-5BC0-96230FF0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C7D4-0585-EE29-E190-9E257115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87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A1EE-F16F-1EBE-18E7-8AC13DF8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EF76-2399-CCC0-E14A-54ADCD30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C233-6417-087A-FE34-91A79EE9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9085-560A-E48D-9496-6943B176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2905-4775-C19F-4621-548DB68B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28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4CE-BAED-9418-9CAE-4DC15E3E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DAE2-3655-BF7F-4648-2C86D1C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34936-9D7F-9BD5-A04D-5D050B0E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F1F0-9E00-D186-7E51-2C80D59B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28A65-AE79-C9E1-D751-C14AC4EE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23B48-8E94-97F4-A525-264B0DD0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79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A021-40BE-E8E1-3D26-BADC21AE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0AF7-DEAC-F3C8-F737-9CF7922E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EE65-3407-B933-FBA2-3CC68DF2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D19A-BA45-65A7-05A4-8E7AC572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BBF11-9CBA-53D8-378B-1FA51FCBD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ED31D-CCFB-740B-48E1-363B404A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D949B-A6D7-7772-CEEF-12467216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8D6F3-692E-DDFD-AC68-CC59560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6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58FA-6A07-28BB-DEB6-BF1F4482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4AC2-5D6D-DA17-4865-D602CCD9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15780-3A9C-E9BC-6D3C-55EFAB47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CDA4-078B-39A8-EF75-2F4645BB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19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4F164-B57D-207E-6613-7A9D246D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6846E-5232-84E7-B875-648F499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47EB-0667-1F21-644F-6974E8A8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17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9448-D40C-BD27-C1D1-A757B407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73E0-8398-CAE1-BB3D-41E0234A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CAAE-F0F6-E461-7BE8-0B8F29D3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293F-EE73-D643-15C4-50396BE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0CE0-2726-D90D-77D7-0F7F38E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328B4-10D8-C983-FBF2-59CA1BC5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427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F963-CAA7-1D7C-1246-81CC4B9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879B3-AF51-A24A-4F3D-A14CFBF97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D2B91-1F5B-87A0-1C1D-815D1B54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B21A0-58AC-B890-552B-58CE0C81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08C54-D810-B1AD-962A-65894306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BD11E-9D31-7A5E-A2ED-B011AACF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605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5733A-AC27-50B4-5FFD-874A1AA5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EC8C2-E22E-810A-5AFE-F4DBFE31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FB83-0999-0006-0748-3EDF39530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7C8A-FF50-2947-9027-7CCEA23510C1}" type="datetimeFigureOut">
              <a:rPr lang="en-SE" smtClean="0"/>
              <a:t>2023-05-29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2F41-DD7B-E05C-CF6E-B4C03BE2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3612-050B-C25F-1B06-93967C0F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13AE-64A9-D743-9425-DB42E22B4A7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26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ounded Rectangle 1058">
            <a:extLst>
              <a:ext uri="{FF2B5EF4-FFF2-40B4-BE49-F238E27FC236}">
                <a16:creationId xmlns:a16="http://schemas.microsoft.com/office/drawing/2014/main" id="{27C515F3-3715-1604-0C8C-417FECF732CD}"/>
              </a:ext>
            </a:extLst>
          </p:cNvPr>
          <p:cNvSpPr/>
          <p:nvPr/>
        </p:nvSpPr>
        <p:spPr>
          <a:xfrm>
            <a:off x="905256" y="502924"/>
            <a:ext cx="3218688" cy="4700012"/>
          </a:xfrm>
          <a:custGeom>
            <a:avLst/>
            <a:gdLst>
              <a:gd name="connsiteX0" fmla="*/ 0 w 3218688"/>
              <a:gd name="connsiteY0" fmla="*/ 536459 h 4700012"/>
              <a:gd name="connsiteX1" fmla="*/ 536459 w 3218688"/>
              <a:gd name="connsiteY1" fmla="*/ 0 h 4700012"/>
              <a:gd name="connsiteX2" fmla="*/ 2682229 w 3218688"/>
              <a:gd name="connsiteY2" fmla="*/ 0 h 4700012"/>
              <a:gd name="connsiteX3" fmla="*/ 3218688 w 3218688"/>
              <a:gd name="connsiteY3" fmla="*/ 536459 h 4700012"/>
              <a:gd name="connsiteX4" fmla="*/ 3218688 w 3218688"/>
              <a:gd name="connsiteY4" fmla="*/ 4163553 h 4700012"/>
              <a:gd name="connsiteX5" fmla="*/ 2682229 w 3218688"/>
              <a:gd name="connsiteY5" fmla="*/ 4700012 h 4700012"/>
              <a:gd name="connsiteX6" fmla="*/ 536459 w 3218688"/>
              <a:gd name="connsiteY6" fmla="*/ 4700012 h 4700012"/>
              <a:gd name="connsiteX7" fmla="*/ 0 w 3218688"/>
              <a:gd name="connsiteY7" fmla="*/ 4163553 h 4700012"/>
              <a:gd name="connsiteX8" fmla="*/ 0 w 3218688"/>
              <a:gd name="connsiteY8" fmla="*/ 536459 h 47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8688" h="4700012" fill="none" extrusionOk="0">
                <a:moveTo>
                  <a:pt x="0" y="536459"/>
                </a:moveTo>
                <a:cubicBezTo>
                  <a:pt x="1231" y="273497"/>
                  <a:pt x="269660" y="49474"/>
                  <a:pt x="536459" y="0"/>
                </a:cubicBezTo>
                <a:cubicBezTo>
                  <a:pt x="1435554" y="72427"/>
                  <a:pt x="2037200" y="61419"/>
                  <a:pt x="2682229" y="0"/>
                </a:cubicBezTo>
                <a:cubicBezTo>
                  <a:pt x="2975384" y="-21497"/>
                  <a:pt x="3209551" y="237417"/>
                  <a:pt x="3218688" y="536459"/>
                </a:cubicBezTo>
                <a:cubicBezTo>
                  <a:pt x="3319564" y="1946954"/>
                  <a:pt x="3111375" y="3222914"/>
                  <a:pt x="3218688" y="4163553"/>
                </a:cubicBezTo>
                <a:cubicBezTo>
                  <a:pt x="3225393" y="4425801"/>
                  <a:pt x="2975860" y="4697045"/>
                  <a:pt x="2682229" y="4700012"/>
                </a:cubicBezTo>
                <a:cubicBezTo>
                  <a:pt x="1749306" y="4729839"/>
                  <a:pt x="1517444" y="4620706"/>
                  <a:pt x="536459" y="4700012"/>
                </a:cubicBezTo>
                <a:cubicBezTo>
                  <a:pt x="258569" y="4697933"/>
                  <a:pt x="-31805" y="4466120"/>
                  <a:pt x="0" y="4163553"/>
                </a:cubicBezTo>
                <a:cubicBezTo>
                  <a:pt x="50037" y="3552545"/>
                  <a:pt x="770" y="1952129"/>
                  <a:pt x="0" y="536459"/>
                </a:cubicBezTo>
                <a:close/>
              </a:path>
              <a:path w="3218688" h="4700012" stroke="0" extrusionOk="0">
                <a:moveTo>
                  <a:pt x="0" y="536459"/>
                </a:moveTo>
                <a:cubicBezTo>
                  <a:pt x="5725" y="241742"/>
                  <a:pt x="264307" y="50265"/>
                  <a:pt x="536459" y="0"/>
                </a:cubicBezTo>
                <a:cubicBezTo>
                  <a:pt x="1292082" y="123000"/>
                  <a:pt x="1616996" y="-96860"/>
                  <a:pt x="2682229" y="0"/>
                </a:cubicBezTo>
                <a:cubicBezTo>
                  <a:pt x="2974857" y="-2782"/>
                  <a:pt x="3241636" y="193916"/>
                  <a:pt x="3218688" y="536459"/>
                </a:cubicBezTo>
                <a:cubicBezTo>
                  <a:pt x="3221861" y="901637"/>
                  <a:pt x="3312955" y="3690668"/>
                  <a:pt x="3218688" y="4163553"/>
                </a:cubicBezTo>
                <a:cubicBezTo>
                  <a:pt x="3178712" y="4474314"/>
                  <a:pt x="2936220" y="4693091"/>
                  <a:pt x="2682229" y="4700012"/>
                </a:cubicBezTo>
                <a:cubicBezTo>
                  <a:pt x="1868843" y="4539305"/>
                  <a:pt x="957545" y="4739679"/>
                  <a:pt x="536459" y="4700012"/>
                </a:cubicBezTo>
                <a:cubicBezTo>
                  <a:pt x="223668" y="4696677"/>
                  <a:pt x="-51344" y="4436571"/>
                  <a:pt x="0" y="4163553"/>
                </a:cubicBezTo>
                <a:cubicBezTo>
                  <a:pt x="32216" y="2379894"/>
                  <a:pt x="57206" y="1292283"/>
                  <a:pt x="0" y="5364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0776E5-DF17-77E2-4645-157902069955}"/>
              </a:ext>
            </a:extLst>
          </p:cNvPr>
          <p:cNvSpPr/>
          <p:nvPr/>
        </p:nvSpPr>
        <p:spPr>
          <a:xfrm>
            <a:off x="1206500" y="977900"/>
            <a:ext cx="2540000" cy="113030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06C055-FFC1-15A5-9E5D-5D12DF7EBF55}"/>
              </a:ext>
            </a:extLst>
          </p:cNvPr>
          <p:cNvSpPr/>
          <p:nvPr/>
        </p:nvSpPr>
        <p:spPr>
          <a:xfrm>
            <a:off x="1206500" y="2343924"/>
            <a:ext cx="2540000" cy="113030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8750B8-73DC-9DCF-4634-997D7BAFBA8D}"/>
              </a:ext>
            </a:extLst>
          </p:cNvPr>
          <p:cNvSpPr/>
          <p:nvPr/>
        </p:nvSpPr>
        <p:spPr>
          <a:xfrm>
            <a:off x="1206500" y="3709948"/>
            <a:ext cx="2540000" cy="113030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3AE6B0-65BE-BA35-55A0-F9EE274E4FFE}"/>
              </a:ext>
            </a:extLst>
          </p:cNvPr>
          <p:cNvSpPr/>
          <p:nvPr/>
        </p:nvSpPr>
        <p:spPr>
          <a:xfrm>
            <a:off x="4796854" y="1010926"/>
            <a:ext cx="3039036" cy="3862348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5E5E-E5D6-DBA6-15B0-8EC7022DE477}"/>
              </a:ext>
            </a:extLst>
          </p:cNvPr>
          <p:cNvSpPr txBox="1"/>
          <p:nvPr/>
        </p:nvSpPr>
        <p:spPr>
          <a:xfrm>
            <a:off x="1794447" y="103680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Helvetica" pitchFamily="2" charset="0"/>
              </a:rPr>
              <a:t>Job 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22388-EF9B-7C12-4918-A09E0BE8697A}"/>
              </a:ext>
            </a:extLst>
          </p:cNvPr>
          <p:cNvSpPr txBox="1"/>
          <p:nvPr/>
        </p:nvSpPr>
        <p:spPr>
          <a:xfrm>
            <a:off x="1918107" y="2343924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Helvetica" pitchFamily="2" charset="0"/>
              </a:rPr>
              <a:t>Worker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22B0E-9652-5CD0-7FCA-5AD8C88B87D2}"/>
              </a:ext>
            </a:extLst>
          </p:cNvPr>
          <p:cNvSpPr txBox="1"/>
          <p:nvPr/>
        </p:nvSpPr>
        <p:spPr>
          <a:xfrm>
            <a:off x="1918108" y="3709948"/>
            <a:ext cx="11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Helvetica" pitchFamily="2" charset="0"/>
              </a:rPr>
              <a:t>Worker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8A869-8276-874C-CB2F-91C0057DA9AC}"/>
              </a:ext>
            </a:extLst>
          </p:cNvPr>
          <p:cNvSpPr/>
          <p:nvPr/>
        </p:nvSpPr>
        <p:spPr>
          <a:xfrm>
            <a:off x="1794446" y="1420490"/>
            <a:ext cx="1326004" cy="286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Helvetica" pitchFamily="2" charset="0"/>
              </a:rPr>
              <a:t>mpiexec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D15EC-CB9F-4B92-3486-4A7F8991BBF7}"/>
              </a:ext>
            </a:extLst>
          </p:cNvPr>
          <p:cNvSpPr/>
          <p:nvPr/>
        </p:nvSpPr>
        <p:spPr>
          <a:xfrm>
            <a:off x="1794445" y="2824896"/>
            <a:ext cx="1326005" cy="235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Helvetica" pitchFamily="2" charset="0"/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AE7F8-66F3-E674-E55C-9E533097BF6D}"/>
              </a:ext>
            </a:extLst>
          </p:cNvPr>
          <p:cNvSpPr/>
          <p:nvPr/>
        </p:nvSpPr>
        <p:spPr>
          <a:xfrm>
            <a:off x="1794444" y="4180880"/>
            <a:ext cx="1326005" cy="27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App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2D2AF5-C27E-3FF9-7DDB-E167425DF058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1794446" y="1563880"/>
            <a:ext cx="1" cy="1378917"/>
          </a:xfrm>
          <a:prstGeom prst="curvedConnector3">
            <a:avLst>
              <a:gd name="adj1" fmla="val 22860100000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6A7C81B-BD6B-A3C0-0108-9B7F682EF241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4444" y="1563880"/>
            <a:ext cx="2" cy="2756441"/>
          </a:xfrm>
          <a:prstGeom prst="curvedConnector3">
            <a:avLst>
              <a:gd name="adj1" fmla="val 11430100000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04FB66-EEE5-5F6A-A16D-85F02B92D2BC}"/>
              </a:ext>
            </a:extLst>
          </p:cNvPr>
          <p:cNvSpPr txBox="1"/>
          <p:nvPr/>
        </p:nvSpPr>
        <p:spPr>
          <a:xfrm>
            <a:off x="2121271" y="5079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Helvetica" pitchFamily="2" charset="0"/>
              </a:rPr>
              <a:t>Nodes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2851D-6A73-22B7-3B0F-C00BAC96FCE9}"/>
              </a:ext>
            </a:extLst>
          </p:cNvPr>
          <p:cNvSpPr/>
          <p:nvPr/>
        </p:nvSpPr>
        <p:spPr>
          <a:xfrm>
            <a:off x="1794445" y="1799128"/>
            <a:ext cx="1326005" cy="21673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Helvetica" pitchFamily="2" charset="0"/>
              </a:rPr>
              <a:t>kubelet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18BCD4-DC21-37DA-EF4B-6420BA8A0925}"/>
              </a:ext>
            </a:extLst>
          </p:cNvPr>
          <p:cNvSpPr/>
          <p:nvPr/>
        </p:nvSpPr>
        <p:spPr>
          <a:xfrm>
            <a:off x="1794445" y="3172339"/>
            <a:ext cx="1326005" cy="21673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Helvetica" pitchFamily="2" charset="0"/>
              </a:rPr>
              <a:t>kubelet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C502BE-3A89-107B-D9C7-535CF8DA59DD}"/>
              </a:ext>
            </a:extLst>
          </p:cNvPr>
          <p:cNvSpPr/>
          <p:nvPr/>
        </p:nvSpPr>
        <p:spPr>
          <a:xfrm>
            <a:off x="1794443" y="4539813"/>
            <a:ext cx="1326005" cy="21673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Helvetica" pitchFamily="2" charset="0"/>
              </a:rPr>
              <a:t>kubelet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44D178-A6B4-8A4C-FCA1-C4FBB2F60D1F}"/>
              </a:ext>
            </a:extLst>
          </p:cNvPr>
          <p:cNvSpPr txBox="1"/>
          <p:nvPr/>
        </p:nvSpPr>
        <p:spPr>
          <a:xfrm>
            <a:off x="5841701" y="5029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Helvetica" pitchFamily="2" charset="0"/>
              </a:rPr>
              <a:t>Master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FEE49EC-3529-AF93-03CE-B10F5AA44ECD}"/>
              </a:ext>
            </a:extLst>
          </p:cNvPr>
          <p:cNvSpPr/>
          <p:nvPr/>
        </p:nvSpPr>
        <p:spPr>
          <a:xfrm>
            <a:off x="5113209" y="2343924"/>
            <a:ext cx="2438400" cy="2232164"/>
          </a:xfrm>
          <a:custGeom>
            <a:avLst/>
            <a:gdLst>
              <a:gd name="connsiteX0" fmla="*/ 0 w 2438400"/>
              <a:gd name="connsiteY0" fmla="*/ 372035 h 2232164"/>
              <a:gd name="connsiteX1" fmla="*/ 372035 w 2438400"/>
              <a:gd name="connsiteY1" fmla="*/ 0 h 2232164"/>
              <a:gd name="connsiteX2" fmla="*/ 2066365 w 2438400"/>
              <a:gd name="connsiteY2" fmla="*/ 0 h 2232164"/>
              <a:gd name="connsiteX3" fmla="*/ 2438400 w 2438400"/>
              <a:gd name="connsiteY3" fmla="*/ 372035 h 2232164"/>
              <a:gd name="connsiteX4" fmla="*/ 2438400 w 2438400"/>
              <a:gd name="connsiteY4" fmla="*/ 1860129 h 2232164"/>
              <a:gd name="connsiteX5" fmla="*/ 2066365 w 2438400"/>
              <a:gd name="connsiteY5" fmla="*/ 2232164 h 2232164"/>
              <a:gd name="connsiteX6" fmla="*/ 372035 w 2438400"/>
              <a:gd name="connsiteY6" fmla="*/ 2232164 h 2232164"/>
              <a:gd name="connsiteX7" fmla="*/ 0 w 2438400"/>
              <a:gd name="connsiteY7" fmla="*/ 1860129 h 2232164"/>
              <a:gd name="connsiteX8" fmla="*/ 0 w 2438400"/>
              <a:gd name="connsiteY8" fmla="*/ 372035 h 223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0" h="2232164" fill="none" extrusionOk="0">
                <a:moveTo>
                  <a:pt x="0" y="372035"/>
                </a:moveTo>
                <a:cubicBezTo>
                  <a:pt x="-9172" y="165082"/>
                  <a:pt x="184481" y="14651"/>
                  <a:pt x="372035" y="0"/>
                </a:cubicBezTo>
                <a:cubicBezTo>
                  <a:pt x="877639" y="-73467"/>
                  <a:pt x="1647896" y="-61792"/>
                  <a:pt x="2066365" y="0"/>
                </a:cubicBezTo>
                <a:cubicBezTo>
                  <a:pt x="2274525" y="4146"/>
                  <a:pt x="2449986" y="180758"/>
                  <a:pt x="2438400" y="372035"/>
                </a:cubicBezTo>
                <a:cubicBezTo>
                  <a:pt x="2409824" y="1110433"/>
                  <a:pt x="2430582" y="1268925"/>
                  <a:pt x="2438400" y="1860129"/>
                </a:cubicBezTo>
                <a:cubicBezTo>
                  <a:pt x="2429537" y="2067053"/>
                  <a:pt x="2259712" y="2223800"/>
                  <a:pt x="2066365" y="2232164"/>
                </a:cubicBezTo>
                <a:cubicBezTo>
                  <a:pt x="1385350" y="2221768"/>
                  <a:pt x="646792" y="2143137"/>
                  <a:pt x="372035" y="2232164"/>
                </a:cubicBezTo>
                <a:cubicBezTo>
                  <a:pt x="167475" y="2219869"/>
                  <a:pt x="-5799" y="2068984"/>
                  <a:pt x="0" y="1860129"/>
                </a:cubicBezTo>
                <a:cubicBezTo>
                  <a:pt x="-104750" y="1391580"/>
                  <a:pt x="-33673" y="997028"/>
                  <a:pt x="0" y="372035"/>
                </a:cubicBezTo>
                <a:close/>
              </a:path>
              <a:path w="2438400" h="2232164" stroke="0" extrusionOk="0">
                <a:moveTo>
                  <a:pt x="0" y="372035"/>
                </a:moveTo>
                <a:cubicBezTo>
                  <a:pt x="-26296" y="150346"/>
                  <a:pt x="135335" y="11721"/>
                  <a:pt x="372035" y="0"/>
                </a:cubicBezTo>
                <a:cubicBezTo>
                  <a:pt x="1213353" y="-150187"/>
                  <a:pt x="1827517" y="68836"/>
                  <a:pt x="2066365" y="0"/>
                </a:cubicBezTo>
                <a:cubicBezTo>
                  <a:pt x="2250170" y="21156"/>
                  <a:pt x="2437554" y="171240"/>
                  <a:pt x="2438400" y="372035"/>
                </a:cubicBezTo>
                <a:cubicBezTo>
                  <a:pt x="2328935" y="1083581"/>
                  <a:pt x="2533244" y="1302969"/>
                  <a:pt x="2438400" y="1860129"/>
                </a:cubicBezTo>
                <a:cubicBezTo>
                  <a:pt x="2468788" y="2069203"/>
                  <a:pt x="2279973" y="2215414"/>
                  <a:pt x="2066365" y="2232164"/>
                </a:cubicBezTo>
                <a:cubicBezTo>
                  <a:pt x="1423420" y="2084967"/>
                  <a:pt x="1117788" y="2287464"/>
                  <a:pt x="372035" y="2232164"/>
                </a:cubicBezTo>
                <a:cubicBezTo>
                  <a:pt x="165985" y="2226624"/>
                  <a:pt x="-4627" y="2072028"/>
                  <a:pt x="0" y="1860129"/>
                </a:cubicBezTo>
                <a:cubicBezTo>
                  <a:pt x="-95135" y="1608090"/>
                  <a:pt x="57238" y="997527"/>
                  <a:pt x="0" y="372035"/>
                </a:cubicBezTo>
                <a:close/>
              </a:path>
            </a:pathLst>
          </a:cu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FA59B26-17DF-FD21-5498-01663F34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75" y="4005883"/>
            <a:ext cx="1875441" cy="34999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C3E3773-ECF7-C65B-FF14-389D43A7B815}"/>
              </a:ext>
            </a:extLst>
          </p:cNvPr>
          <p:cNvSpPr/>
          <p:nvPr/>
        </p:nvSpPr>
        <p:spPr>
          <a:xfrm>
            <a:off x="5348978" y="2621265"/>
            <a:ext cx="1875441" cy="32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latin typeface="Helvetica" pitchFamily="2" charset="0"/>
              </a:rPr>
              <a:t>Admission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757629-557E-EED9-4B2F-C883E3D45857}"/>
              </a:ext>
            </a:extLst>
          </p:cNvPr>
          <p:cNvSpPr/>
          <p:nvPr/>
        </p:nvSpPr>
        <p:spPr>
          <a:xfrm>
            <a:off x="5348975" y="3108520"/>
            <a:ext cx="1875441" cy="29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latin typeface="Helvetica" pitchFamily="2" charset="0"/>
              </a:rPr>
              <a:t>Controller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BFD955-BCA6-75ED-29AF-B88F97108433}"/>
              </a:ext>
            </a:extLst>
          </p:cNvPr>
          <p:cNvSpPr/>
          <p:nvPr/>
        </p:nvSpPr>
        <p:spPr>
          <a:xfrm>
            <a:off x="5348975" y="3556835"/>
            <a:ext cx="1875441" cy="29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latin typeface="Helvetica" pitchFamily="2" charset="0"/>
              </a:rPr>
              <a:t>Scheduler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29C4BF-0EBC-8A4B-0037-22E405EBE476}"/>
              </a:ext>
            </a:extLst>
          </p:cNvPr>
          <p:cNvSpPr/>
          <p:nvPr/>
        </p:nvSpPr>
        <p:spPr>
          <a:xfrm>
            <a:off x="5348975" y="1235417"/>
            <a:ext cx="1875441" cy="32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latin typeface="Helvetica" pitchFamily="2" charset="0"/>
              </a:rPr>
              <a:t>kube-api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C98BA2-FA82-BBF0-026F-584535EE586C}"/>
              </a:ext>
            </a:extLst>
          </p:cNvPr>
          <p:cNvSpPr/>
          <p:nvPr/>
        </p:nvSpPr>
        <p:spPr>
          <a:xfrm>
            <a:off x="5348976" y="1752032"/>
            <a:ext cx="1875441" cy="32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latin typeface="Helvetica" pitchFamily="2" charset="0"/>
              </a:rPr>
              <a:t>etcd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844C55-4E80-0BA0-8204-156564C5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18" y="1093710"/>
            <a:ext cx="710451" cy="65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092E5F-3C23-C05E-8165-88213E862716}"/>
              </a:ext>
            </a:extLst>
          </p:cNvPr>
          <p:cNvCxnSpPr>
            <a:stCxn id="1028" idx="1"/>
          </p:cNvCxnSpPr>
          <p:nvPr/>
        </p:nvCxnSpPr>
        <p:spPr>
          <a:xfrm flipH="1">
            <a:off x="7224416" y="1420490"/>
            <a:ext cx="1306602" cy="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urved Connector 1028">
            <a:extLst>
              <a:ext uri="{FF2B5EF4-FFF2-40B4-BE49-F238E27FC236}">
                <a16:creationId xmlns:a16="http://schemas.microsoft.com/office/drawing/2014/main" id="{BE938FCE-26F7-34D3-D213-2ACB52FB0C82}"/>
              </a:ext>
            </a:extLst>
          </p:cNvPr>
          <p:cNvCxnSpPr>
            <a:stCxn id="56" idx="3"/>
            <a:endCxn id="53" idx="3"/>
          </p:cNvCxnSpPr>
          <p:nvPr/>
        </p:nvCxnSpPr>
        <p:spPr>
          <a:xfrm>
            <a:off x="7224416" y="1399605"/>
            <a:ext cx="3" cy="1385848"/>
          </a:xfrm>
          <a:prstGeom prst="curvedConnector3">
            <a:avLst>
              <a:gd name="adj1" fmla="val 7620100000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B2BC4B13-5E29-1864-262B-5442FF978150}"/>
              </a:ext>
            </a:extLst>
          </p:cNvPr>
          <p:cNvSpPr/>
          <p:nvPr/>
        </p:nvSpPr>
        <p:spPr>
          <a:xfrm>
            <a:off x="7938951" y="1221472"/>
            <a:ext cx="173231" cy="1367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latin typeface="Helvetica" pitchFamily="2" charset="0"/>
              </a:rPr>
              <a:t>1</a:t>
            </a:r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1154843F-A81A-6A4A-0630-6C2DF9E23305}"/>
              </a:ext>
            </a:extLst>
          </p:cNvPr>
          <p:cNvSpPr/>
          <p:nvPr/>
        </p:nvSpPr>
        <p:spPr>
          <a:xfrm>
            <a:off x="7534158" y="2056039"/>
            <a:ext cx="173231" cy="1367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latin typeface="Helvetica" pitchFamily="2" charset="0"/>
              </a:rPr>
              <a:t>2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613621EA-68C0-C1BC-43C1-3C96CD24150C}"/>
              </a:ext>
            </a:extLst>
          </p:cNvPr>
          <p:cNvCxnSpPr>
            <a:cxnSpLocks/>
            <a:stCxn id="53" idx="3"/>
            <a:endCxn id="55" idx="3"/>
          </p:cNvCxnSpPr>
          <p:nvPr/>
        </p:nvCxnSpPr>
        <p:spPr>
          <a:xfrm flipH="1">
            <a:off x="7224416" y="2785453"/>
            <a:ext cx="3" cy="918206"/>
          </a:xfrm>
          <a:prstGeom prst="curvedConnector3">
            <a:avLst>
              <a:gd name="adj1" fmla="val -7620000000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Oval 1045">
            <a:extLst>
              <a:ext uri="{FF2B5EF4-FFF2-40B4-BE49-F238E27FC236}">
                <a16:creationId xmlns:a16="http://schemas.microsoft.com/office/drawing/2014/main" id="{67AA2070-A6F6-70CB-5862-CE476B07E775}"/>
              </a:ext>
            </a:extLst>
          </p:cNvPr>
          <p:cNvSpPr/>
          <p:nvPr/>
        </p:nvSpPr>
        <p:spPr>
          <a:xfrm>
            <a:off x="7603838" y="3212341"/>
            <a:ext cx="173231" cy="1367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latin typeface="Helvetica" pitchFamily="2" charset="0"/>
              </a:rPr>
              <a:t>3</a:t>
            </a:r>
          </a:p>
        </p:txBody>
      </p: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FD838866-33A7-C190-B6C3-2B049620EAA3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120449" y="1916221"/>
            <a:ext cx="2228527" cy="1787439"/>
          </a:xfrm>
          <a:prstGeom prst="bentConnector3">
            <a:avLst>
              <a:gd name="adj1" fmla="val 46932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6EAD5A4C-1E4D-475D-E1D3-62C80FB31DC0}"/>
              </a:ext>
            </a:extLst>
          </p:cNvPr>
          <p:cNvCxnSpPr>
            <a:stCxn id="55" idx="1"/>
            <a:endCxn id="45" idx="3"/>
          </p:cNvCxnSpPr>
          <p:nvPr/>
        </p:nvCxnSpPr>
        <p:spPr>
          <a:xfrm rot="10800000">
            <a:off x="3120451" y="3280707"/>
            <a:ext cx="2228525" cy="422952"/>
          </a:xfrm>
          <a:prstGeom prst="bentConnector3">
            <a:avLst>
              <a:gd name="adj1" fmla="val 46549"/>
            </a:avLst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Elbow Connector 1053">
            <a:extLst>
              <a:ext uri="{FF2B5EF4-FFF2-40B4-BE49-F238E27FC236}">
                <a16:creationId xmlns:a16="http://schemas.microsoft.com/office/drawing/2014/main" id="{003A1E36-ABF5-E15B-251F-6A7396D7FA38}"/>
              </a:ext>
            </a:extLst>
          </p:cNvPr>
          <p:cNvCxnSpPr>
            <a:stCxn id="55" idx="1"/>
          </p:cNvCxnSpPr>
          <p:nvPr/>
        </p:nvCxnSpPr>
        <p:spPr>
          <a:xfrm rot="10800000" flipV="1">
            <a:off x="3120449" y="3703659"/>
            <a:ext cx="2228527" cy="944522"/>
          </a:xfrm>
          <a:prstGeom prst="bentConnector3">
            <a:avLst>
              <a:gd name="adj1" fmla="val 46932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BD4BCA3-50D1-45EB-B682-71CE54E907B3}"/>
              </a:ext>
            </a:extLst>
          </p:cNvPr>
          <p:cNvSpPr txBox="1"/>
          <p:nvPr/>
        </p:nvSpPr>
        <p:spPr>
          <a:xfrm>
            <a:off x="8449445" y="5029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Helvetica" pitchFamily="2" charset="0"/>
              </a:rPr>
              <a:t>Input</a:t>
            </a:r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88071199-49B5-DB6F-4EB4-221E150833A4}"/>
              </a:ext>
            </a:extLst>
          </p:cNvPr>
          <p:cNvSpPr/>
          <p:nvPr/>
        </p:nvSpPr>
        <p:spPr>
          <a:xfrm>
            <a:off x="4419898" y="3075609"/>
            <a:ext cx="173231" cy="1367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latin typeface="Helvetica" pitchFamily="2" charset="0"/>
              </a:rPr>
              <a:t>4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09E5D956-72BA-A351-87FE-2D603BF28F68}"/>
              </a:ext>
            </a:extLst>
          </p:cNvPr>
          <p:cNvSpPr/>
          <p:nvPr/>
        </p:nvSpPr>
        <p:spPr>
          <a:xfrm>
            <a:off x="1258171" y="2146655"/>
            <a:ext cx="173231" cy="1367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latin typeface="Helvetica" pitchFamily="2" charset="0"/>
              </a:rPr>
              <a:t>5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E5AF3DD-1C44-82BB-5409-8DF3943DF92F}"/>
              </a:ext>
            </a:extLst>
          </p:cNvPr>
          <p:cNvSpPr txBox="1"/>
          <p:nvPr/>
        </p:nvSpPr>
        <p:spPr>
          <a:xfrm>
            <a:off x="2037546" y="380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Helvetica" pitchFamily="2" charset="0"/>
              </a:rPr>
              <a:t>Service</a:t>
            </a: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CE7E9F9E-3EC6-6D99-7076-5FED2DC26AF1}"/>
              </a:ext>
            </a:extLst>
          </p:cNvPr>
          <p:cNvSpPr/>
          <p:nvPr/>
        </p:nvSpPr>
        <p:spPr>
          <a:xfrm>
            <a:off x="3034888" y="218324"/>
            <a:ext cx="181478" cy="216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latin typeface="Helvetica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746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Araújo de Medeiros</dc:creator>
  <cp:lastModifiedBy>Daniel Araújo de Medeiros</cp:lastModifiedBy>
  <cp:revision>2</cp:revision>
  <dcterms:created xsi:type="dcterms:W3CDTF">2023-05-29T17:43:42Z</dcterms:created>
  <dcterms:modified xsi:type="dcterms:W3CDTF">2023-05-29T22:15:00Z</dcterms:modified>
</cp:coreProperties>
</file>