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91" r:id="rId4"/>
    <p:sldId id="292" r:id="rId5"/>
    <p:sldId id="293" r:id="rId6"/>
    <p:sldId id="305" r:id="rId7"/>
    <p:sldId id="306" r:id="rId8"/>
    <p:sldId id="307" r:id="rId9"/>
    <p:sldId id="308" r:id="rId10"/>
    <p:sldId id="301" r:id="rId11"/>
    <p:sldId id="296" r:id="rId12"/>
    <p:sldId id="304" r:id="rId13"/>
    <p:sldId id="303" r:id="rId14"/>
    <p:sldId id="309" r:id="rId15"/>
    <p:sldId id="295" r:id="rId16"/>
    <p:sldId id="282" r:id="rId17"/>
    <p:sldId id="30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C9C7"/>
    <a:srgbClr val="9EA9B0"/>
    <a:srgbClr val="AEAFAE"/>
    <a:srgbClr val="14467A"/>
    <a:srgbClr val="234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3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163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E4DC-380A-3540-A5B4-9CD140B81EB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C237-F1FF-DC4D-9541-50C4991C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2492"/>
            <a:ext cx="7772400" cy="1336386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w/bullets, 1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4114800" cy="45232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800600" y="1600199"/>
            <a:ext cx="3886200" cy="452326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1600200"/>
            <a:ext cx="8229600" cy="452325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3188" y="88900"/>
            <a:ext cx="8958262" cy="61309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4005072" cy="452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681728" y="1600200"/>
            <a:ext cx="4005072" cy="452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1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1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9" r:id="rId4"/>
    <p:sldLayoutId id="2147483670" r:id="rId5"/>
    <p:sldLayoutId id="2147483666" r:id="rId6"/>
    <p:sldLayoutId id="2147483671" r:id="rId7"/>
    <p:sldLayoutId id="2147483667" r:id="rId8"/>
    <p:sldLayoutId id="2147483668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3619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3619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3619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3619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3619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0652"/>
            <a:ext cx="7772400" cy="13363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Coded Hexadecimal to Seven-Segment Display</a:t>
            </a:r>
            <a:br>
              <a:rPr lang="en-US" dirty="0" smtClean="0"/>
            </a:br>
            <a:r>
              <a:rPr lang="en-US" sz="3100" dirty="0" smtClean="0"/>
              <a:t>EE648: VLSI Design</a:t>
            </a:r>
            <a:br>
              <a:rPr lang="en-US" sz="3100" dirty="0" smtClean="0"/>
            </a:br>
            <a:r>
              <a:rPr lang="en-US" sz="3100" dirty="0" smtClean="0"/>
              <a:t>Dr. Jason McNeely</a:t>
            </a:r>
            <a:endParaRPr lang="en-US" sz="31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94560" y="4732020"/>
            <a:ext cx="521208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May 1, 2017</a:t>
            </a:r>
          </a:p>
          <a:p>
            <a:r>
              <a:rPr lang="en-US" sz="2800" dirty="0" smtClean="0"/>
              <a:t>Ryker Dial, Cody </a:t>
            </a:r>
            <a:r>
              <a:rPr lang="en-US" sz="2800" dirty="0" err="1" smtClean="0"/>
              <a:t>Gossel</a:t>
            </a:r>
            <a:r>
              <a:rPr lang="en-US" sz="2800" dirty="0" smtClean="0"/>
              <a:t>, and Zach </a:t>
            </a:r>
            <a:r>
              <a:rPr lang="en-US" sz="2800" dirty="0" err="1" smtClean="0"/>
              <a:t>Krehlik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08188"/>
            <a:ext cx="82486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4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– Connecting Gates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470400" cy="4525963"/>
          </a:xfrm>
        </p:spPr>
        <p:txBody>
          <a:bodyPr/>
          <a:lstStyle/>
          <a:p>
            <a:r>
              <a:rPr lang="en-US" dirty="0" smtClean="0"/>
              <a:t>After testing individual gates, connect to represent logic for output segments a - g</a:t>
            </a:r>
          </a:p>
        </p:txBody>
      </p:sp>
      <p:sp>
        <p:nvSpPr>
          <p:cNvPr id="3" name="AutoShape 4" descr="Displaying Selection_0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playing Selection_00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 descr="C:\Users\ZAKREH~1\AppData\Local\Temp\Selec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42" y="1600200"/>
            <a:ext cx="3402247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Complete Circuit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290" name="Picture 2" descr="hex7seg_expan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17638"/>
            <a:ext cx="8121650" cy="46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Final Test Results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7s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2" y="1257300"/>
            <a:ext cx="8478198" cy="47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07703" y="1257300"/>
            <a:ext cx="65722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 smtClean="0"/>
              <a:t>A</a:t>
            </a:r>
          </a:p>
          <a:p>
            <a:pPr algn="r"/>
            <a:r>
              <a:rPr lang="en-US" sz="2700" dirty="0" smtClean="0"/>
              <a:t>B</a:t>
            </a:r>
          </a:p>
          <a:p>
            <a:pPr algn="r"/>
            <a:r>
              <a:rPr lang="en-US" sz="2700" dirty="0" smtClean="0"/>
              <a:t>C</a:t>
            </a:r>
          </a:p>
          <a:p>
            <a:pPr algn="r"/>
            <a:r>
              <a:rPr lang="en-US" sz="2700" dirty="0" smtClean="0"/>
              <a:t>D</a:t>
            </a:r>
          </a:p>
          <a:p>
            <a:pPr algn="r"/>
            <a:r>
              <a:rPr lang="en-US" sz="2700" dirty="0" err="1" smtClean="0"/>
              <a:t>sA</a:t>
            </a:r>
            <a:endParaRPr lang="en-US" sz="2700" dirty="0" smtClean="0"/>
          </a:p>
          <a:p>
            <a:pPr algn="r"/>
            <a:r>
              <a:rPr lang="en-US" sz="2700" dirty="0" err="1" smtClean="0"/>
              <a:t>sB</a:t>
            </a:r>
            <a:endParaRPr lang="en-US" sz="2700" dirty="0" smtClean="0"/>
          </a:p>
          <a:p>
            <a:pPr algn="r"/>
            <a:r>
              <a:rPr lang="en-US" sz="2700" dirty="0" err="1" smtClean="0"/>
              <a:t>sC</a:t>
            </a:r>
            <a:endParaRPr lang="en-US" sz="2700" dirty="0" smtClean="0"/>
          </a:p>
          <a:p>
            <a:pPr algn="r"/>
            <a:r>
              <a:rPr lang="en-US" sz="2700" dirty="0" err="1" smtClean="0"/>
              <a:t>sD</a:t>
            </a:r>
            <a:endParaRPr lang="en-US" sz="2700" dirty="0" smtClean="0"/>
          </a:p>
          <a:p>
            <a:pPr algn="r"/>
            <a:r>
              <a:rPr lang="en-US" sz="2700" dirty="0" err="1" smtClean="0"/>
              <a:t>sE</a:t>
            </a:r>
            <a:endParaRPr lang="en-US" sz="2700" dirty="0" smtClean="0"/>
          </a:p>
          <a:p>
            <a:pPr algn="r"/>
            <a:r>
              <a:rPr lang="en-US" sz="2700" dirty="0" err="1" smtClean="0"/>
              <a:t>sF</a:t>
            </a:r>
            <a:endParaRPr lang="en-US" sz="2700" dirty="0" smtClean="0"/>
          </a:p>
          <a:p>
            <a:pPr algn="r"/>
            <a:r>
              <a:rPr lang="en-US" sz="2700" dirty="0" err="1" smtClean="0"/>
              <a:t>sG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3020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8229600" cy="45232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UC Berkley for developing Magic and Spice</a:t>
            </a:r>
          </a:p>
          <a:p>
            <a:r>
              <a:rPr lang="en-US" dirty="0" smtClean="0"/>
              <a:t>Linus Torvalds for the Linux Kernel</a:t>
            </a:r>
          </a:p>
          <a:p>
            <a:r>
              <a:rPr lang="en-US" dirty="0" smtClean="0"/>
              <a:t>Microsoft for C#</a:t>
            </a:r>
          </a:p>
          <a:p>
            <a:r>
              <a:rPr lang="en-US" dirty="0" err="1" smtClean="0"/>
              <a:t>MathWorks</a:t>
            </a:r>
            <a:r>
              <a:rPr lang="en-US" dirty="0" smtClean="0"/>
              <a:t> for MATLAB</a:t>
            </a:r>
          </a:p>
          <a:p>
            <a:r>
              <a:rPr lang="en-US" dirty="0" smtClean="0"/>
              <a:t>Dana Thomas and James Johnson</a:t>
            </a:r>
          </a:p>
          <a:p>
            <a:r>
              <a:rPr lang="en-US" dirty="0" smtClean="0"/>
              <a:t>Doug Goering</a:t>
            </a:r>
          </a:p>
          <a:p>
            <a:r>
              <a:rPr lang="en-US" dirty="0" smtClean="0"/>
              <a:t>Ross Nelson</a:t>
            </a:r>
          </a:p>
          <a:p>
            <a:r>
              <a:rPr lang="en-US" dirty="0" smtClean="0"/>
              <a:t>Logan Graves</a:t>
            </a:r>
          </a:p>
          <a:p>
            <a:r>
              <a:rPr lang="en-US" dirty="0" smtClean="0"/>
              <a:t>Brandon </a:t>
            </a:r>
            <a:r>
              <a:rPr lang="en-US" dirty="0" err="1"/>
              <a:t>B</a:t>
            </a:r>
            <a:r>
              <a:rPr lang="en-US" dirty="0" err="1" smtClean="0"/>
              <a:t>urgett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7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Special thanks to Dr. Jason McNeely for providing guidance, constructive criticism, inspiration and support throughout the design process</a:t>
            </a:r>
          </a:p>
        </p:txBody>
      </p:sp>
      <p:pic>
        <p:nvPicPr>
          <p:cNvPr id="1028" name="Picture 4" descr="Jason Mc Ne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26" y="1469561"/>
            <a:ext cx="3060066" cy="45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7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0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652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Why</a:t>
            </a:r>
            <a:endParaRPr lang="en-US" dirty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Gate level logic</a:t>
            </a:r>
          </a:p>
          <a:p>
            <a:pPr lvl="1"/>
            <a:r>
              <a:rPr lang="en-US" dirty="0" smtClean="0"/>
              <a:t>Transistor layout</a:t>
            </a:r>
          </a:p>
          <a:p>
            <a:r>
              <a:rPr lang="en-US" dirty="0" smtClean="0"/>
              <a:t>Testing and Results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27" y="1417637"/>
            <a:ext cx="2530747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257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Output a single hexadecimal digit equivalent of a 4-bit binary number</a:t>
            </a:r>
          </a:p>
          <a:p>
            <a:r>
              <a:rPr lang="en-US" dirty="0" smtClean="0"/>
              <a:t>Logic schematics using NAND gates and inverters</a:t>
            </a:r>
            <a:endParaRPr lang="en-US" dirty="0"/>
          </a:p>
        </p:txBody>
      </p:sp>
      <p:pic>
        <p:nvPicPr>
          <p:cNvPr id="1026" name="Picture 2" descr="C:\Users\Ryker\Desktop\main-qimg-44e090fc730fd197f4805452b33ba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2185985"/>
            <a:ext cx="43719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05449" y="3771900"/>
            <a:ext cx="69532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Truth Table for each of the seven segments in the display</a:t>
            </a:r>
          </a:p>
          <a:p>
            <a:r>
              <a:rPr lang="en-US" dirty="0" smtClean="0"/>
              <a:t>Determine logic equations for each segment</a:t>
            </a:r>
          </a:p>
        </p:txBody>
      </p:sp>
      <p:pic>
        <p:nvPicPr>
          <p:cNvPr id="7" name="Picture 2" descr="hex7seg_truth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91" y="1689101"/>
            <a:ext cx="2709961" cy="42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Truth Table for each of the seven segments in the display</a:t>
            </a:r>
          </a:p>
          <a:p>
            <a:r>
              <a:rPr lang="en-US" dirty="0" smtClean="0"/>
              <a:t>Determine logic equations for each segment</a:t>
            </a:r>
          </a:p>
          <a:p>
            <a:r>
              <a:rPr lang="en-US" dirty="0" smtClean="0"/>
              <a:t>Convert logic to NAND equivalent</a:t>
            </a:r>
          </a:p>
          <a:p>
            <a:r>
              <a:rPr lang="en-US" dirty="0" smtClean="0"/>
              <a:t>Create gates in Magic</a:t>
            </a:r>
            <a:endParaRPr lang="en-US" dirty="0"/>
          </a:p>
        </p:txBody>
      </p:sp>
      <p:pic>
        <p:nvPicPr>
          <p:cNvPr id="2050" name="Picture 2" descr="a_logicC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34" y="1681797"/>
            <a:ext cx="3048966" cy="388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47" y="5565880"/>
            <a:ext cx="4144963" cy="64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Inverter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41" y="1600200"/>
            <a:ext cx="6711117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NAND2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2" y="1600200"/>
            <a:ext cx="6434396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NAND3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33" y="1600200"/>
            <a:ext cx="6167733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NAND4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3" y="1600200"/>
            <a:ext cx="5912294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F_template_2012">
  <a:themeElements>
    <a:clrScheme name="UAF colors">
      <a:dk1>
        <a:sysClr val="windowText" lastClr="000000"/>
      </a:dk1>
      <a:lt1>
        <a:sysClr val="window" lastClr="FFFFFF"/>
      </a:lt1>
      <a:dk2>
        <a:srgbClr val="236192"/>
      </a:dk2>
      <a:lt2>
        <a:srgbClr val="C7C9C7"/>
      </a:lt2>
      <a:accent1>
        <a:srgbClr val="236192"/>
      </a:accent1>
      <a:accent2>
        <a:srgbClr val="A6192E"/>
      </a:accent2>
      <a:accent3>
        <a:srgbClr val="719949"/>
      </a:accent3>
      <a:accent4>
        <a:srgbClr val="642667"/>
      </a:accent4>
      <a:accent5>
        <a:srgbClr val="007681"/>
      </a:accent5>
      <a:accent6>
        <a:srgbClr val="FFCD00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UAF_template_2012</Template>
  <TotalTime>196</TotalTime>
  <Words>207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UAF_template_2012</vt:lpstr>
      <vt:lpstr>Binary Coded Hexadecimal to Seven-Segment Display EE648: VLSI Design Dr. Jason McNeely</vt:lpstr>
      <vt:lpstr>Overview</vt:lpstr>
      <vt:lpstr>Introduction</vt:lpstr>
      <vt:lpstr>Design</vt:lpstr>
      <vt:lpstr>Design</vt:lpstr>
      <vt:lpstr>Design - Inverter Layout</vt:lpstr>
      <vt:lpstr>Design - NAND2 Layout</vt:lpstr>
      <vt:lpstr>Design - NAND3 Layout</vt:lpstr>
      <vt:lpstr>Design - NAND4 Layout</vt:lpstr>
      <vt:lpstr>Testing</vt:lpstr>
      <vt:lpstr>Design – Connecting Gates</vt:lpstr>
      <vt:lpstr>Complete Circuit Layout</vt:lpstr>
      <vt:lpstr>Final Test Results</vt:lpstr>
      <vt:lpstr>Acknowledgements</vt:lpstr>
      <vt:lpstr>Acknowledgements</vt:lpstr>
      <vt:lpstr>PowerPoint Presentation</vt:lpstr>
      <vt:lpstr>Title</vt:lpstr>
      <vt:lpstr>Title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Coded Hexadecimal to Seven-Segment Display EE648: VLSI Design With Dr. Jason McNeely</dc:title>
  <dc:creator>Zachary A Krehlik</dc:creator>
  <cp:lastModifiedBy>Ryker</cp:lastModifiedBy>
  <cp:revision>12</cp:revision>
  <cp:lastPrinted>2012-09-06T17:39:53Z</cp:lastPrinted>
  <dcterms:created xsi:type="dcterms:W3CDTF">2017-04-28T23:02:21Z</dcterms:created>
  <dcterms:modified xsi:type="dcterms:W3CDTF">2017-05-01T21:19:19Z</dcterms:modified>
</cp:coreProperties>
</file>